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gif" ContentType="image/gif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gif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PAP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ENOE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Introducción Encuesta Nacional de ocupación y empleo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resentació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Los indicadores macroeconómicos son estadísticas económicas que se liberan periódicamente por agencias gubernamentales y organizaciones privadas. Estos indicadores proporcionan información sobre el rendimiento económico de un país o de una región en particular y, por lo tanto, tienen un impacto significativo sobre el mercado de divisas y las operaciones comerciales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 producto interior bruto (PIB) es un indicador macroeconómico que refleja el valor monetario de todos los bienes y servicios finales producidos por un país o región en un determinado periodo de tiempo, normalmente un año. Se utiliza para medir la riqueza que genera un país. También se conoce como producto bruto interno (PBI).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Gráfica</a:t>
            </a:r>
            <a:r>
              <a:rPr/>
              <a:t> </a:t>
            </a:r>
            <a:r>
              <a:rPr/>
              <a:t>PIB</a:t>
            </a:r>
          </a:p>
        </p:txBody>
      </p:sp>
      <p:pic>
        <p:nvPicPr>
          <p:cNvPr descr="figs/GIF_TEST2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600200"/>
            <a:ext cx="6502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Gráfica</a:t>
            </a:r>
            <a:r>
              <a:rPr/>
              <a:t> </a:t>
            </a:r>
            <a:r>
              <a:rPr/>
              <a:t>PIB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Gráfica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PIB</a:t>
            </a:r>
          </a:p>
        </p:txBody>
      </p:sp>
      <p:pic>
        <p:nvPicPr>
          <p:cNvPr descr="Presentació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Vamos a analizar el INPC (Indice Nacional de Precios al Consumidor). Primero hay que definir que es el índice de precios al consumidor o índice de precios de consumo(comúnmente llamado por su sigla IPC) ; es un índice económico en el que se valoran los precios de un determinado conjunto de bienes y servicios.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Gráficas</a:t>
            </a:r>
            <a:r>
              <a:rPr/>
              <a:t> </a:t>
            </a:r>
            <a:r>
              <a:rPr/>
              <a:t>INPC</a:t>
            </a:r>
          </a:p>
        </p:txBody>
      </p:sp>
      <p:pic>
        <p:nvPicPr>
          <p:cNvPr descr="Presentació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 Inversión Extranjera Directa (IED) es aquella que tiene como propósito crear un vínculo duradero con fines económicos y empresariales de largo plazo, por parte de un inversionista extranjero en el país receptor.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Gráfica</a:t>
            </a:r>
            <a:r>
              <a:rPr/>
              <a:t> </a:t>
            </a:r>
            <a:r>
              <a:rPr/>
              <a:t>IED</a:t>
            </a:r>
          </a:p>
        </p:txBody>
      </p:sp>
      <p:pic>
        <p:nvPicPr>
          <p:cNvPr descr="Presentación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 presentation</dc:title>
  <dc:creator/>
  <cp:keywords/>
  <dcterms:created xsi:type="dcterms:W3CDTF">2021-04-08T00:06:59Z</dcterms:created>
  <dcterms:modified xsi:type="dcterms:W3CDTF">2021-04-08T00:06:59Z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