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0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27EE-49F5-446B-BB43-7C214402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1537-4447-45C2-912E-93BED8A7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5AB5-E132-461B-ACFC-B2CE71AC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A1231-11EE-4125-8643-8DAF4BA2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BFEE-630A-46DD-AE03-6A6E3226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F23B-3F97-4F58-9849-61D9EE21F6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713C8-E295-4F9C-964D-55EC044B85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A8A5-7324-4F75-95A9-8B28D35A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5F0E-BC58-48F3-ADC8-F7BBD81D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5D5F1-F680-413B-A0A0-5B006572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31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{8C31ECAD-99FF-48C0-BB97-9FFEB735A2CD}tf22712842_win32</Template>
  <TotalTime>0</TotalTime>
  <Words>121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Title Lorem Ipsum</vt:lpstr>
      <vt:lpstr>PowerPoint Presentation</vt:lpstr>
      <vt:lpstr>PowerPoint Presentation</vt:lpstr>
      <vt:lpstr>Title Lorem Ipsum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JOSE CARLOS GALLARDO ACEVES</dc:creator>
  <cp:lastModifiedBy>JOSE CARLOS GALLARDO ACEVES</cp:lastModifiedBy>
  <cp:revision>2</cp:revision>
  <dcterms:created xsi:type="dcterms:W3CDTF">2021-04-16T10:15:20Z</dcterms:created>
  <dcterms:modified xsi:type="dcterms:W3CDTF">2021-04-16T10:20:52Z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