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4"/>
    <p:sldMasterId id="2147483924" r:id="rId5"/>
    <p:sldMasterId id="2147483939" r:id="rId6"/>
    <p:sldMasterId id="2147483891" r:id="rId7"/>
  </p:sldMasterIdLst>
  <p:notesMasterIdLst>
    <p:notesMasterId r:id="rId16"/>
  </p:notesMasterIdLst>
  <p:handoutMasterIdLst>
    <p:handoutMasterId r:id="rId17"/>
  </p:handoutMasterIdLst>
  <p:sldIdLst>
    <p:sldId id="256" r:id="rId8"/>
    <p:sldId id="345" r:id="rId9"/>
    <p:sldId id="344" r:id="rId10"/>
    <p:sldId id="342" r:id="rId11"/>
    <p:sldId id="343" r:id="rId12"/>
    <p:sldId id="346" r:id="rId13"/>
    <p:sldId id="258" r:id="rId14"/>
    <p:sldId id="33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1F9D"/>
    <a:srgbClr val="A118A4"/>
    <a:srgbClr val="6F16A6"/>
    <a:srgbClr val="460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3" autoAdjust="0"/>
    <p:restoredTop sz="94660"/>
  </p:normalViewPr>
  <p:slideViewPr>
    <p:cSldViewPr showGuides="1">
      <p:cViewPr varScale="1">
        <p:scale>
          <a:sx n="63" d="100"/>
          <a:sy n="63" d="100"/>
        </p:scale>
        <p:origin x="116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5BDB-7F1E-4B67-82D7-27D0BB640DC2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8A5BC-2F8E-493C-A8D6-783119BD9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397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2DD9B-B9EB-4DD5-8E21-BE488093CC0C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4234A-CE1B-4CF0-896B-5F16379A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22">
            <a:extLst>
              <a:ext uri="{FF2B5EF4-FFF2-40B4-BE49-F238E27FC236}">
                <a16:creationId xmlns:a16="http://schemas.microsoft.com/office/drawing/2014/main" id="{68F3F748-FCE1-41D9-A377-E082FC62E3A8}"/>
              </a:ext>
            </a:extLst>
          </p:cNvPr>
          <p:cNvSpPr/>
          <p:nvPr userDrawn="1"/>
        </p:nvSpPr>
        <p:spPr>
          <a:xfrm rot="16200000" flipV="1">
            <a:off x="1758759" y="4560365"/>
            <a:ext cx="546469" cy="4063999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с одним скругленным углом 22"/>
          <p:cNvSpPr/>
          <p:nvPr userDrawn="1"/>
        </p:nvSpPr>
        <p:spPr>
          <a:xfrm rot="5400000" flipV="1">
            <a:off x="9694461" y="-1587901"/>
            <a:ext cx="931078" cy="4064000"/>
          </a:xfrm>
          <a:prstGeom prst="round1Rect">
            <a:avLst>
              <a:gd name="adj" fmla="val 45733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E81F16-CAB3-4637-B741-2E6F80D2A3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:a16="http://schemas.microsoft.com/office/drawing/2014/main" id="{878C3D29-3C19-4247-A176-62F2E8DF7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2493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с одним скругленным углом 24">
            <a:extLst>
              <a:ext uri="{FF2B5EF4-FFF2-40B4-BE49-F238E27FC236}">
                <a16:creationId xmlns:a16="http://schemas.microsoft.com/office/drawing/2014/main" id="{055F5EB9-56BE-4759-85F2-EC692A22C2B5}"/>
              </a:ext>
            </a:extLst>
          </p:cNvPr>
          <p:cNvSpPr/>
          <p:nvPr userDrawn="1"/>
        </p:nvSpPr>
        <p:spPr>
          <a:xfrm rot="5400000" flipH="1" flipV="1">
            <a:off x="7640002" y="1756726"/>
            <a:ext cx="5040000" cy="4064001"/>
          </a:xfrm>
          <a:prstGeom prst="round1Rect">
            <a:avLst>
              <a:gd name="adj" fmla="val 1559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488001" y="1756727"/>
            <a:ext cx="5040000" cy="4063998"/>
          </a:xfrm>
          <a:prstGeom prst="round1Rect">
            <a:avLst>
              <a:gd name="adj" fmla="val 1559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 Все права защищены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283BAB04-7977-4D8C-8090-6A8C7526B4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:a16="http://schemas.microsoft.com/office/drawing/2014/main" id="{495AA93C-8497-43E3-BA76-36A453E263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2780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с одним скругленным углом 17">
            <a:extLst>
              <a:ext uri="{FF2B5EF4-FFF2-40B4-BE49-F238E27FC236}">
                <a16:creationId xmlns:a16="http://schemas.microsoft.com/office/drawing/2014/main" id="{B3A5DD37-5CA1-4D30-8B70-3E754A1EBF07}"/>
              </a:ext>
            </a:extLst>
          </p:cNvPr>
          <p:cNvSpPr/>
          <p:nvPr userDrawn="1"/>
        </p:nvSpPr>
        <p:spPr>
          <a:xfrm rot="10800000" flipV="1">
            <a:off x="0" y="4590000"/>
            <a:ext cx="12192000" cy="2268000"/>
          </a:xfrm>
          <a:prstGeom prst="round1Rect">
            <a:avLst>
              <a:gd name="adj" fmla="val 20264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3000"/>
            <a:ext cx="12192000" cy="2268000"/>
          </a:xfrm>
          <a:prstGeom prst="round1Rect">
            <a:avLst>
              <a:gd name="adj" fmla="val 20264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CDCBD0-528F-411B-87CA-DA0175CC59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1593AF-2602-403F-A32C-401267B15D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0143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скругленным углом 17">
            <a:extLst>
              <a:ext uri="{FF2B5EF4-FFF2-40B4-BE49-F238E27FC236}">
                <a16:creationId xmlns:a16="http://schemas.microsoft.com/office/drawing/2014/main" id="{F546BFFA-3966-4BA2-931B-798FCF33949E}"/>
              </a:ext>
            </a:extLst>
          </p:cNvPr>
          <p:cNvSpPr/>
          <p:nvPr userDrawn="1"/>
        </p:nvSpPr>
        <p:spPr>
          <a:xfrm rot="10800000" flipV="1">
            <a:off x="5331000" y="3429000"/>
            <a:ext cx="6861000" cy="3429000"/>
          </a:xfrm>
          <a:prstGeom prst="round1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Прямоугольник с одним скругленным углом 17">
            <a:extLst>
              <a:ext uri="{FF2B5EF4-FFF2-40B4-BE49-F238E27FC236}">
                <a16:creationId xmlns:a16="http://schemas.microsoft.com/office/drawing/2014/main" id="{B3A5DD37-5CA1-4D30-8B70-3E754A1EBF07}"/>
              </a:ext>
            </a:extLst>
          </p:cNvPr>
          <p:cNvSpPr/>
          <p:nvPr userDrawn="1"/>
        </p:nvSpPr>
        <p:spPr>
          <a:xfrm flipV="1">
            <a:off x="0" y="3429000"/>
            <a:ext cx="6096000" cy="3429000"/>
          </a:xfrm>
          <a:prstGeom prst="round1Rect">
            <a:avLst>
              <a:gd name="adj" fmla="val 20264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rot="10800000" flipV="1">
            <a:off x="6084599" y="-5999"/>
            <a:ext cx="6096000" cy="3432000"/>
          </a:xfrm>
          <a:prstGeom prst="round1Rect">
            <a:avLst>
              <a:gd name="adj" fmla="val 20264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CDCBD0-528F-411B-87CA-DA0175CC59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0" name="Заголовок 8">
            <a:extLst>
              <a:ext uri="{FF2B5EF4-FFF2-40B4-BE49-F238E27FC236}">
                <a16:creationId xmlns:a16="http://schemas.microsoft.com/office/drawing/2014/main" id="{50FB494A-94AA-4B69-B57A-81788C3B5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12435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с одним скругленным углом 17">
            <a:extLst>
              <a:ext uri="{FF2B5EF4-FFF2-40B4-BE49-F238E27FC236}">
                <a16:creationId xmlns:a16="http://schemas.microsoft.com/office/drawing/2014/main" id="{B3A5DD37-5CA1-4D30-8B70-3E754A1EBF07}"/>
              </a:ext>
            </a:extLst>
          </p:cNvPr>
          <p:cNvSpPr/>
          <p:nvPr userDrawn="1"/>
        </p:nvSpPr>
        <p:spPr>
          <a:xfrm>
            <a:off x="0" y="3429000"/>
            <a:ext cx="6096000" cy="3429000"/>
          </a:xfrm>
          <a:prstGeom prst="round1Rect">
            <a:avLst>
              <a:gd name="adj" fmla="val 20264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rot="10800000">
            <a:off x="6084599" y="-5999"/>
            <a:ext cx="6096000" cy="3432000"/>
          </a:xfrm>
          <a:prstGeom prst="round1Rect">
            <a:avLst>
              <a:gd name="adj" fmla="val 20264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CDCBD0-528F-411B-87CA-DA0175CC59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0" name="Заголовок 8">
            <a:extLst>
              <a:ext uri="{FF2B5EF4-FFF2-40B4-BE49-F238E27FC236}">
                <a16:creationId xmlns:a16="http://schemas.microsoft.com/office/drawing/2014/main" id="{50FB494A-94AA-4B69-B57A-81788C3B5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3407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 Все права защищены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:a16="http://schemas.microsoft.com/office/drawing/2014/main" id="{DEB57452-1E02-4595-A540-369BB36E1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47436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одним скругленным углом 18"/>
          <p:cNvSpPr/>
          <p:nvPr userDrawn="1"/>
        </p:nvSpPr>
        <p:spPr>
          <a:xfrm flipH="1" flipV="1">
            <a:off x="0" y="-3"/>
            <a:ext cx="12192000" cy="5236116"/>
          </a:xfrm>
          <a:prstGeom prst="round1Rect">
            <a:avLst>
              <a:gd name="adj" fmla="val 16996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0800000">
            <a:off x="6096000" y="4868725"/>
            <a:ext cx="6096000" cy="1440000"/>
          </a:xfrm>
          <a:prstGeom prst="round2DiagRect">
            <a:avLst>
              <a:gd name="adj1" fmla="val 36109"/>
              <a:gd name="adj2" fmla="val 0"/>
            </a:avLst>
          </a:prstGeom>
          <a:gradFill>
            <a:gsLst>
              <a:gs pos="0">
                <a:srgbClr val="46006E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234000"/>
            <a:ext cx="2295000" cy="765000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2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46006E"/>
              </a:gs>
              <a:gs pos="10000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43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137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5"/>
            <a:ext cx="4859700" cy="395325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en-US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600" dirty="0"/>
          </a:p>
          <a:p>
            <a:pPr lvl="0"/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24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5715003" y="380999"/>
            <a:ext cx="6857999" cy="6096001"/>
          </a:xfrm>
          <a:prstGeom prst="round1Rect">
            <a:avLst>
              <a:gd name="adj" fmla="val 9484"/>
            </a:avLst>
          </a:prstGeom>
          <a:gradFill>
            <a:gsLst>
              <a:gs pos="100000">
                <a:schemeClr val="accent3"/>
              </a:gs>
              <a:gs pos="0">
                <a:schemeClr val="tx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514446" y="-729192"/>
            <a:ext cx="5399089" cy="7956020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82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с одним скругленным углом 24">
            <a:extLst>
              <a:ext uri="{FF2B5EF4-FFF2-40B4-BE49-F238E27FC236}">
                <a16:creationId xmlns:a16="http://schemas.microsoft.com/office/drawing/2014/main" id="{CFB56F5E-AFC9-4D38-B4CF-851361F5B003}"/>
              </a:ext>
            </a:extLst>
          </p:cNvPr>
          <p:cNvSpPr/>
          <p:nvPr userDrawn="1"/>
        </p:nvSpPr>
        <p:spPr>
          <a:xfrm rot="5400000" flipH="1" flipV="1">
            <a:off x="8313001" y="2978998"/>
            <a:ext cx="6858001" cy="9000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с одним скругленным углом 24">
            <a:extLst>
              <a:ext uri="{FF2B5EF4-FFF2-40B4-BE49-F238E27FC236}">
                <a16:creationId xmlns:a16="http://schemas.microsoft.com/office/drawing/2014/main" id="{7AB6318C-70E6-4B78-8936-93BB0102F2AB}"/>
              </a:ext>
            </a:extLst>
          </p:cNvPr>
          <p:cNvSpPr/>
          <p:nvPr userDrawn="1"/>
        </p:nvSpPr>
        <p:spPr>
          <a:xfrm rot="16200000" flipV="1">
            <a:off x="1757360" y="4551364"/>
            <a:ext cx="549277" cy="4063998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9" y="6308725"/>
            <a:ext cx="3548060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©2022 </a:t>
            </a:r>
            <a:r>
              <a:rPr lang="en-US" dirty="0"/>
              <a:t>Neoflex</a:t>
            </a:r>
            <a:r>
              <a:rPr lang="ru-RU" dirty="0"/>
              <a:t> Все права защищены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2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818CEC-17CA-42AB-8042-DE82CF81D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:a16="http://schemas.microsoft.com/office/drawing/2014/main" id="{50BF9C1F-BF10-4E0C-9F40-14FBAC923C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36312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1618500" y="1618500"/>
            <a:ext cx="6858000" cy="3621000"/>
          </a:xfrm>
          <a:prstGeom prst="round1Rect">
            <a:avLst>
              <a:gd name="adj" fmla="val 15590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141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909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6952503" y="1618500"/>
            <a:ext cx="6858002" cy="3621002"/>
          </a:xfrm>
          <a:prstGeom prst="round1Rect">
            <a:avLst>
              <a:gd name="adj" fmla="val 15422"/>
            </a:avLst>
          </a:prstGeom>
          <a:gradFill>
            <a:gsLst>
              <a:gs pos="100000">
                <a:schemeClr val="accent3"/>
              </a:gs>
              <a:gs pos="0">
                <a:schemeClr val="tx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374466" y="1130830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86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831002" y="831001"/>
            <a:ext cx="6858003" cy="5196000"/>
          </a:xfrm>
          <a:prstGeom prst="round1Rect">
            <a:avLst>
              <a:gd name="adj" fmla="val 1032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141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403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с одним скругленным углом 40"/>
          <p:cNvSpPr/>
          <p:nvPr userDrawn="1"/>
        </p:nvSpPr>
        <p:spPr>
          <a:xfrm rot="16200000">
            <a:off x="5220003" y="-114004"/>
            <a:ext cx="6857997" cy="7086003"/>
          </a:xfrm>
          <a:prstGeom prst="round1Rect">
            <a:avLst>
              <a:gd name="adj" fmla="val 9641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81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с одним скругленным углом 41"/>
          <p:cNvSpPr/>
          <p:nvPr userDrawn="1"/>
        </p:nvSpPr>
        <p:spPr>
          <a:xfrm rot="5400000">
            <a:off x="3956679" y="-2146104"/>
            <a:ext cx="1803795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с одним скругленным углом 39"/>
          <p:cNvSpPr/>
          <p:nvPr userDrawn="1"/>
        </p:nvSpPr>
        <p:spPr>
          <a:xfrm rot="16200000">
            <a:off x="5715002" y="380998"/>
            <a:ext cx="6858001" cy="6096001"/>
          </a:xfrm>
          <a:prstGeom prst="round1Rect">
            <a:avLst>
              <a:gd name="adj" fmla="val 9641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81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с одним скругленным углом 38"/>
          <p:cNvSpPr/>
          <p:nvPr userDrawn="1"/>
        </p:nvSpPr>
        <p:spPr>
          <a:xfrm rot="5400000">
            <a:off x="-381005" y="381000"/>
            <a:ext cx="6858007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843534" y="-1523802"/>
            <a:ext cx="4504933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549275"/>
            <a:ext cx="5436210" cy="1254517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924C1F2-53BD-43A0-BE5C-8A839C1024D2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76300" y="199612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6CA02AC-C3CF-4698-925F-294B057B70F0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00979" y="199612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000C54E-6F63-4704-83BC-E537090F561E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500979" y="2710014"/>
            <a:ext cx="4814721" cy="32383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800B1BD-34E1-4311-8D2C-A6CDC3B05E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6299" y="2710014"/>
            <a:ext cx="4859339" cy="32383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37737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 flipH="1">
            <a:off x="0" y="2664000"/>
            <a:ext cx="12192000" cy="4226832"/>
          </a:xfrm>
          <a:prstGeom prst="round1Rect">
            <a:avLst>
              <a:gd name="adj" fmla="val 1225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252109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488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360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с одним скругленным углом 25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877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103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0" y="2214000"/>
            <a:ext cx="12192000" cy="28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424982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одним скругленным углом 21"/>
          <p:cNvSpPr/>
          <p:nvPr userDrawn="1"/>
        </p:nvSpPr>
        <p:spPr>
          <a:xfrm rot="10800000" flipH="1">
            <a:off x="0" y="0"/>
            <a:ext cx="12192000" cy="2349000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1801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47664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07602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1801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47664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07602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5967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5935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5998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5967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5935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5998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248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4518000"/>
            <a:ext cx="12192000" cy="2340000"/>
          </a:xfrm>
          <a:prstGeom prst="round1Rect">
            <a:avLst>
              <a:gd name="adj" fmla="val 20264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 Все права защищены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8">
            <a:extLst>
              <a:ext uri="{FF2B5EF4-FFF2-40B4-BE49-F238E27FC236}">
                <a16:creationId xmlns:a16="http://schemas.microsoft.com/office/drawing/2014/main" id="{E4E612C9-4156-4B16-91CF-DA2AC82262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761112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9581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одним скругленным углом 18"/>
          <p:cNvSpPr/>
          <p:nvPr userDrawn="1"/>
        </p:nvSpPr>
        <p:spPr>
          <a:xfrm flipH="1" flipV="1">
            <a:off x="0" y="-3"/>
            <a:ext cx="12192000" cy="5236116"/>
          </a:xfrm>
          <a:prstGeom prst="round1Rect">
            <a:avLst>
              <a:gd name="adj" fmla="val 1699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0800000">
            <a:off x="6096000" y="4868725"/>
            <a:ext cx="6096000" cy="1440000"/>
          </a:xfrm>
          <a:prstGeom prst="round2DiagRect">
            <a:avLst>
              <a:gd name="adj1" fmla="val 36109"/>
              <a:gd name="adj2" fmla="val 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</a:t>
            </a:r>
            <a:r>
              <a:rPr lang="en-US" dirty="0"/>
              <a:t>22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46923"/>
            <a:ext cx="2293125" cy="7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45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08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7317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485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76300" y="2763425"/>
            <a:ext cx="48562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</a:pPr>
            <a:r>
              <a:rPr lang="ru-RU" b="1" dirty="0">
                <a:solidFill>
                  <a:schemeClr val="accent2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634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5715002" y="381000"/>
            <a:ext cx="6858003" cy="6096001"/>
          </a:xfrm>
          <a:prstGeom prst="round1Rect">
            <a:avLst>
              <a:gd name="adj" fmla="val 9328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334264" y="-549009"/>
            <a:ext cx="5759453" cy="7956020"/>
          </a:xfrm>
          <a:prstGeom prst="round1Rect">
            <a:avLst>
              <a:gd name="adj" fmla="val 1045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930706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1618500" y="1618500"/>
            <a:ext cx="6858000" cy="3621000"/>
          </a:xfrm>
          <a:prstGeom prst="round1Rect">
            <a:avLst>
              <a:gd name="adj" fmla="val 15064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</a:t>
            </a:r>
            <a:r>
              <a:rPr lang="en-US" dirty="0"/>
              <a:t>22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557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6952504" y="1618499"/>
            <a:ext cx="6858000" cy="3621002"/>
          </a:xfrm>
          <a:prstGeom prst="round1Rect">
            <a:avLst>
              <a:gd name="adj" fmla="val 15422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200045" y="1311012"/>
            <a:ext cx="5759452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7960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одним скругленным углом 13"/>
          <p:cNvSpPr/>
          <p:nvPr userDrawn="1"/>
        </p:nvSpPr>
        <p:spPr>
          <a:xfrm rot="16200000" flipH="1" flipV="1">
            <a:off x="-831000" y="831000"/>
            <a:ext cx="6858000" cy="5196000"/>
          </a:xfrm>
          <a:prstGeom prst="round1Rect">
            <a:avLst>
              <a:gd name="adj" fmla="val 11764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 Все права защищены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438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396457" y="-1970880"/>
            <a:ext cx="5399090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0" name="Прямоугольник с двумя скругленными противолежащими углами 39"/>
          <p:cNvSpPr/>
          <p:nvPr userDrawn="1"/>
        </p:nvSpPr>
        <p:spPr>
          <a:xfrm rot="16200000">
            <a:off x="6186493" y="819147"/>
            <a:ext cx="5399085" cy="5580061"/>
          </a:xfrm>
          <a:prstGeom prst="round2DiagRect">
            <a:avLst>
              <a:gd name="adj1" fmla="val 11075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29931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0979" y="129931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21430C0-FE22-401E-B8AD-02743AC70F4E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500979" y="2013206"/>
            <a:ext cx="4814721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69955BF-322F-4EF4-B66A-D30F68EE7E7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6299" y="2013206"/>
            <a:ext cx="4859339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28997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592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8">
            <a:extLst>
              <a:ext uri="{FF2B5EF4-FFF2-40B4-BE49-F238E27FC236}">
                <a16:creationId xmlns:a16="http://schemas.microsoft.com/office/drawing/2014/main" id="{0F331540-25D2-4AF0-A4C4-3F8C7C3CE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402820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с одним скругленным углом 20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6167583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одним скругленным углом 13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0905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с одним скругленным углом 29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4046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с одним скругленным углом 19"/>
          <p:cNvSpPr/>
          <p:nvPr userDrawn="1"/>
        </p:nvSpPr>
        <p:spPr>
          <a:xfrm>
            <a:off x="0" y="4969825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Прямоугольник с одним скругленным углом 18"/>
          <p:cNvSpPr/>
          <p:nvPr userDrawn="1"/>
        </p:nvSpPr>
        <p:spPr>
          <a:xfrm>
            <a:off x="0" y="2092725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7431763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>
            <a:off x="0" y="4779000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3" name="Прямоугольник с одним скругленным углом 22"/>
          <p:cNvSpPr/>
          <p:nvPr userDrawn="1"/>
        </p:nvSpPr>
        <p:spPr>
          <a:xfrm>
            <a:off x="0" y="2285179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3916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51863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11801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3916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51863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11801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3884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1769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1831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3884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1769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1831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827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544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234000"/>
            <a:ext cx="2295000" cy="765000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 Все права защищены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Прямоугольник с одним скругленным углом 21"/>
          <p:cNvSpPr/>
          <p:nvPr userDrawn="1"/>
        </p:nvSpPr>
        <p:spPr>
          <a:xfrm rot="5400000" flipH="1" flipV="1">
            <a:off x="8424001" y="2540724"/>
            <a:ext cx="1440000" cy="6095999"/>
          </a:xfrm>
          <a:prstGeom prst="round1Rect">
            <a:avLst>
              <a:gd name="adj" fmla="val 3377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74338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174338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36120872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918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Neoflex.</a:t>
            </a:r>
            <a:r>
              <a:rPr lang="ru-RU" dirty="0"/>
              <a:t> Все права защищены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0236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521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521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76300" y="2819795"/>
            <a:ext cx="521596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b="1" dirty="0">
                <a:solidFill>
                  <a:schemeClr val="accent4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43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2269584"/>
            <a:ext cx="12192000" cy="2318832"/>
          </a:xfrm>
          <a:prstGeom prst="round1Rect">
            <a:avLst>
              <a:gd name="adj" fmla="val 2468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8">
            <a:extLst>
              <a:ext uri="{FF2B5EF4-FFF2-40B4-BE49-F238E27FC236}">
                <a16:creationId xmlns:a16="http://schemas.microsoft.com/office/drawing/2014/main" id="{4B8394DE-3A03-4978-90B3-C89C4583DE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062275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514446" y="-729192"/>
            <a:ext cx="5399089" cy="7956020"/>
          </a:xfrm>
          <a:prstGeom prst="round1Rect">
            <a:avLst>
              <a:gd name="adj" fmla="val 12609"/>
            </a:avLst>
          </a:prstGeom>
          <a:solidFill>
            <a:schemeClr val="bg2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5469756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1618501" y="1618501"/>
            <a:ext cx="6858002" cy="3621000"/>
          </a:xfrm>
          <a:prstGeom prst="round1Rect">
            <a:avLst>
              <a:gd name="adj" fmla="val 13486"/>
            </a:avLst>
          </a:prstGeom>
          <a:noFill/>
          <a:ln w="19050">
            <a:gradFill>
              <a:gsLst>
                <a:gs pos="100000">
                  <a:srgbClr val="EE5E2A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2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5664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gradFill>
          <a:gsLst>
            <a:gs pos="100000">
              <a:schemeClr val="tx1"/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>
            <a:off x="3058637" y="-2578643"/>
            <a:ext cx="6074725" cy="11700000"/>
          </a:xfrm>
          <a:prstGeom prst="round2DiagRect">
            <a:avLst>
              <a:gd name="adj1" fmla="val 12068"/>
              <a:gd name="adj2" fmla="val 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374466" y="1130830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Neoflex.</a:t>
            </a:r>
            <a:r>
              <a:rPr lang="ru-RU" dirty="0"/>
              <a:t> Все права защищены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4" name="Прямоугольник с одним скругленным углом 33"/>
          <p:cNvSpPr/>
          <p:nvPr userDrawn="1"/>
        </p:nvSpPr>
        <p:spPr>
          <a:xfrm rot="16200000" flipH="1">
            <a:off x="7374467" y="1151606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2606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gradFill>
          <a:gsLst>
            <a:gs pos="100000">
              <a:schemeClr val="tx1"/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835839" y="835839"/>
            <a:ext cx="6867677" cy="5196000"/>
          </a:xfrm>
          <a:prstGeom prst="round1Rect">
            <a:avLst>
              <a:gd name="adj" fmla="val 10323"/>
            </a:avLst>
          </a:prstGeom>
          <a:noFill/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0102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396457" y="-1970880"/>
            <a:ext cx="5399090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0" name="Прямоугольник с двумя скругленными противолежащими углами 39"/>
          <p:cNvSpPr/>
          <p:nvPr userDrawn="1"/>
        </p:nvSpPr>
        <p:spPr>
          <a:xfrm rot="16200000">
            <a:off x="6186492" y="819147"/>
            <a:ext cx="5399085" cy="5580058"/>
          </a:xfrm>
          <a:prstGeom prst="round2DiagRect">
            <a:avLst>
              <a:gd name="adj1" fmla="val 11075"/>
              <a:gd name="adj2" fmla="val 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10807F9-7C39-4BCF-AE30-70673C71A2F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76300" y="129931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81CD98D-866A-46F7-BC2C-D82ECAA2D4A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00979" y="129931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95856A9-5A41-459B-A701-74B71C956B7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500979" y="2013206"/>
            <a:ext cx="4814721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8B0C201-DF3A-485E-8E45-0AAA2F8630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6299" y="2013206"/>
            <a:ext cx="4859339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9454752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3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4287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77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с одним скругленным углом 28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592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0" y="2214000"/>
            <a:ext cx="12192000" cy="2880000"/>
          </a:xfrm>
          <a:prstGeom prst="round1Rect">
            <a:avLst>
              <a:gd name="adj" fmla="val 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Neoflex.</a:t>
            </a:r>
            <a:r>
              <a:rPr lang="ru-RU" dirty="0"/>
              <a:t> Все права защищены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0991165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с одним скругленным углом 28"/>
          <p:cNvSpPr/>
          <p:nvPr userDrawn="1"/>
        </p:nvSpPr>
        <p:spPr>
          <a:xfrm rot="10800000">
            <a:off x="0" y="2340000"/>
            <a:ext cx="12192000" cy="2529000"/>
          </a:xfrm>
          <a:prstGeom prst="round1Rect">
            <a:avLst>
              <a:gd name="adj" fmla="val 0"/>
            </a:avLst>
          </a:prstGeom>
          <a:noFill/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3916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51863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11801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3916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51863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11801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3884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1769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1831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3884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1769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1831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2269584"/>
            <a:ext cx="12192000" cy="2318832"/>
          </a:xfrm>
          <a:prstGeom prst="round1Rect">
            <a:avLst>
              <a:gd name="adj" fmla="val 24685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 Все права защищены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E798F7C-FF39-4475-8E2D-1CADF28CFD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49622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63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с одним скругленным углом 40"/>
          <p:cNvSpPr/>
          <p:nvPr userDrawn="1"/>
        </p:nvSpPr>
        <p:spPr>
          <a:xfrm rot="16200000">
            <a:off x="5220003" y="-114004"/>
            <a:ext cx="6857997" cy="7086003"/>
          </a:xfrm>
          <a:prstGeom prst="round1Rect">
            <a:avLst>
              <a:gd name="adj" fmla="val 9641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с одним скругленным углом 41"/>
          <p:cNvSpPr/>
          <p:nvPr userDrawn="1"/>
        </p:nvSpPr>
        <p:spPr>
          <a:xfrm rot="5400000">
            <a:off x="3956679" y="-2146104"/>
            <a:ext cx="1803795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с одним скругленным углом 39"/>
          <p:cNvSpPr/>
          <p:nvPr userDrawn="1"/>
        </p:nvSpPr>
        <p:spPr>
          <a:xfrm rot="16200000">
            <a:off x="5715002" y="380998"/>
            <a:ext cx="6858001" cy="6096001"/>
          </a:xfrm>
          <a:prstGeom prst="round1Rect">
            <a:avLst>
              <a:gd name="adj" fmla="val 15266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с одним скругленным углом 38"/>
          <p:cNvSpPr/>
          <p:nvPr userDrawn="1"/>
        </p:nvSpPr>
        <p:spPr>
          <a:xfrm rot="5400000">
            <a:off x="-381005" y="381000"/>
            <a:ext cx="6858007" cy="6096002"/>
          </a:xfrm>
          <a:prstGeom prst="round1Rect">
            <a:avLst>
              <a:gd name="adj" fmla="val 14381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0" name="Заголовок 8">
            <a:extLst>
              <a:ext uri="{FF2B5EF4-FFF2-40B4-BE49-F238E27FC236}">
                <a16:creationId xmlns:a16="http://schemas.microsoft.com/office/drawing/2014/main" id="{20570108-E39E-4136-9002-E68D353C82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363170"/>
            <a:ext cx="5580062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510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с одним скругленным углом 24">
            <a:extLst>
              <a:ext uri="{FF2B5EF4-FFF2-40B4-BE49-F238E27FC236}">
                <a16:creationId xmlns:a16="http://schemas.microsoft.com/office/drawing/2014/main" id="{8F902854-6535-472E-997E-DC844A8DCC87}"/>
              </a:ext>
            </a:extLst>
          </p:cNvPr>
          <p:cNvSpPr/>
          <p:nvPr userDrawn="1"/>
        </p:nvSpPr>
        <p:spPr>
          <a:xfrm rot="16200000" flipH="1" flipV="1">
            <a:off x="3744350" y="2180587"/>
            <a:ext cx="2160276" cy="6096001"/>
          </a:xfrm>
          <a:prstGeom prst="round1Rect">
            <a:avLst>
              <a:gd name="adj" fmla="val 1559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с одним скругленным углом 24">
            <a:extLst>
              <a:ext uri="{FF2B5EF4-FFF2-40B4-BE49-F238E27FC236}">
                <a16:creationId xmlns:a16="http://schemas.microsoft.com/office/drawing/2014/main" id="{D4D760F3-5DFD-4DDA-8809-3DB372E5C226}"/>
              </a:ext>
            </a:extLst>
          </p:cNvPr>
          <p:cNvSpPr/>
          <p:nvPr userDrawn="1"/>
        </p:nvSpPr>
        <p:spPr>
          <a:xfrm rot="16200000" flipH="1" flipV="1">
            <a:off x="3654353" y="-609137"/>
            <a:ext cx="2340274" cy="6096001"/>
          </a:xfrm>
          <a:prstGeom prst="round1Rect">
            <a:avLst>
              <a:gd name="adj" fmla="val 1559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с одним скругленным углом 24">
            <a:extLst>
              <a:ext uri="{FF2B5EF4-FFF2-40B4-BE49-F238E27FC236}">
                <a16:creationId xmlns:a16="http://schemas.microsoft.com/office/drawing/2014/main" id="{5B5EC48E-797D-418E-968F-3F3A7E64E509}"/>
              </a:ext>
            </a:extLst>
          </p:cNvPr>
          <p:cNvSpPr/>
          <p:nvPr userDrawn="1"/>
        </p:nvSpPr>
        <p:spPr>
          <a:xfrm rot="5400000" flipH="1" flipV="1">
            <a:off x="6624001" y="740724"/>
            <a:ext cx="5040000" cy="6096002"/>
          </a:xfrm>
          <a:prstGeom prst="round1Rect">
            <a:avLst>
              <a:gd name="adj" fmla="val 1559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с одним скругленным углом 24">
            <a:extLst>
              <a:ext uri="{FF2B5EF4-FFF2-40B4-BE49-F238E27FC236}">
                <a16:creationId xmlns:a16="http://schemas.microsoft.com/office/drawing/2014/main" id="{55CC48E1-A1E7-405D-857E-29BAA78109F3}"/>
              </a:ext>
            </a:extLst>
          </p:cNvPr>
          <p:cNvSpPr/>
          <p:nvPr userDrawn="1"/>
        </p:nvSpPr>
        <p:spPr>
          <a:xfrm rot="16200000" flipH="1" flipV="1">
            <a:off x="528000" y="740725"/>
            <a:ext cx="5040000" cy="6096001"/>
          </a:xfrm>
          <a:prstGeom prst="round1Rect">
            <a:avLst>
              <a:gd name="adj" fmla="val 1559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EFB939B-4E05-4C33-B582-FF3C617452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0" name="Заголовок 8">
            <a:extLst>
              <a:ext uri="{FF2B5EF4-FFF2-40B4-BE49-F238E27FC236}">
                <a16:creationId xmlns:a16="http://schemas.microsoft.com/office/drawing/2014/main" id="{3181B020-96A4-44F4-A7A7-E59473EAF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2056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с одним скругленным углом 17">
            <a:extLst>
              <a:ext uri="{FF2B5EF4-FFF2-40B4-BE49-F238E27FC236}">
                <a16:creationId xmlns:a16="http://schemas.microsoft.com/office/drawing/2014/main" id="{A55C8CE0-559D-48D7-81B4-2909A625EC21}"/>
              </a:ext>
            </a:extLst>
          </p:cNvPr>
          <p:cNvSpPr/>
          <p:nvPr userDrawn="1"/>
        </p:nvSpPr>
        <p:spPr>
          <a:xfrm>
            <a:off x="0" y="2281729"/>
            <a:ext cx="12192000" cy="2318832"/>
          </a:xfrm>
          <a:prstGeom prst="round1Rect">
            <a:avLst>
              <a:gd name="adj" fmla="val 20851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Прямоугольник: один скругленный угол 22">
            <a:extLst>
              <a:ext uri="{FF2B5EF4-FFF2-40B4-BE49-F238E27FC236}">
                <a16:creationId xmlns:a16="http://schemas.microsoft.com/office/drawing/2014/main" id="{8E17AB5E-802F-4BD7-81CE-D6CABD2FA780}"/>
              </a:ext>
            </a:extLst>
          </p:cNvPr>
          <p:cNvSpPr/>
          <p:nvPr userDrawn="1"/>
        </p:nvSpPr>
        <p:spPr>
          <a:xfrm rot="10800000">
            <a:off x="515937" y="3441145"/>
            <a:ext cx="3420000" cy="2867580"/>
          </a:xfrm>
          <a:prstGeom prst="round1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один скругленный угол 24">
            <a:extLst>
              <a:ext uri="{FF2B5EF4-FFF2-40B4-BE49-F238E27FC236}">
                <a16:creationId xmlns:a16="http://schemas.microsoft.com/office/drawing/2014/main" id="{CBDE49B9-0BF2-4844-96F4-780B85369FB3}"/>
              </a:ext>
            </a:extLst>
          </p:cNvPr>
          <p:cNvSpPr/>
          <p:nvPr userDrawn="1"/>
        </p:nvSpPr>
        <p:spPr>
          <a:xfrm rot="10800000">
            <a:off x="4386000" y="3441145"/>
            <a:ext cx="3420000" cy="2867580"/>
          </a:xfrm>
          <a:prstGeom prst="round1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один скругленный угол 25">
            <a:extLst>
              <a:ext uri="{FF2B5EF4-FFF2-40B4-BE49-F238E27FC236}">
                <a16:creationId xmlns:a16="http://schemas.microsoft.com/office/drawing/2014/main" id="{46249EE3-1093-47B7-92C7-CB49D52A413D}"/>
              </a:ext>
            </a:extLst>
          </p:cNvPr>
          <p:cNvSpPr/>
          <p:nvPr userDrawn="1"/>
        </p:nvSpPr>
        <p:spPr>
          <a:xfrm rot="10800000">
            <a:off x="8256063" y="3441145"/>
            <a:ext cx="3420000" cy="2867580"/>
          </a:xfrm>
          <a:prstGeom prst="round1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30774EA-E5B3-4065-964B-9ACC84188B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3" name="Заголовок 8">
            <a:extLst>
              <a:ext uri="{FF2B5EF4-FFF2-40B4-BE49-F238E27FC236}">
                <a16:creationId xmlns:a16="http://schemas.microsoft.com/office/drawing/2014/main" id="{FE035687-8A8D-4F7F-92BF-C58794F1A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: один скругленный угол 1">
            <a:extLst>
              <a:ext uri="{FF2B5EF4-FFF2-40B4-BE49-F238E27FC236}">
                <a16:creationId xmlns:a16="http://schemas.microsoft.com/office/drawing/2014/main" id="{47E5122B-30BF-4456-A7C6-B485E383DC38}"/>
              </a:ext>
            </a:extLst>
          </p:cNvPr>
          <p:cNvSpPr/>
          <p:nvPr userDrawn="1"/>
        </p:nvSpPr>
        <p:spPr>
          <a:xfrm>
            <a:off x="515937" y="1269000"/>
            <a:ext cx="3420000" cy="2340000"/>
          </a:xfrm>
          <a:prstGeom prst="round1Rect">
            <a:avLst/>
          </a:prstGeom>
          <a:solidFill>
            <a:schemeClr val="bg2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один скругленный угол 13">
            <a:extLst>
              <a:ext uri="{FF2B5EF4-FFF2-40B4-BE49-F238E27FC236}">
                <a16:creationId xmlns:a16="http://schemas.microsoft.com/office/drawing/2014/main" id="{2F7DF665-D125-40CE-92BA-C9333E0962B1}"/>
              </a:ext>
            </a:extLst>
          </p:cNvPr>
          <p:cNvSpPr/>
          <p:nvPr userDrawn="1"/>
        </p:nvSpPr>
        <p:spPr>
          <a:xfrm>
            <a:off x="4386000" y="1269000"/>
            <a:ext cx="3420000" cy="2340000"/>
          </a:xfrm>
          <a:prstGeom prst="round1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один скругленный угол 14">
            <a:extLst>
              <a:ext uri="{FF2B5EF4-FFF2-40B4-BE49-F238E27FC236}">
                <a16:creationId xmlns:a16="http://schemas.microsoft.com/office/drawing/2014/main" id="{8A203A31-2630-4485-B2E8-37F95215EB24}"/>
              </a:ext>
            </a:extLst>
          </p:cNvPr>
          <p:cNvSpPr/>
          <p:nvPr userDrawn="1"/>
        </p:nvSpPr>
        <p:spPr>
          <a:xfrm>
            <a:off x="8256063" y="1269000"/>
            <a:ext cx="3420000" cy="2340000"/>
          </a:xfrm>
          <a:prstGeom prst="round1Rect">
            <a:avLst/>
          </a:prstGeom>
          <a:solidFill>
            <a:schemeClr val="bg2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9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58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37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57" r:id="rId15"/>
    <p:sldLayoutId id="2147483960" r:id="rId16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5" r:id="rId14"/>
    <p:sldLayoutId id="2147483956" r:id="rId15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©202</a:t>
            </a:r>
            <a:r>
              <a:rPr lang="en-US" dirty="0"/>
              <a:t>2 Neoflex</a:t>
            </a:r>
            <a:r>
              <a:rPr lang="ru-RU" dirty="0"/>
              <a:t>. Все права защищены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9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14" r:id="rId2"/>
    <p:sldLayoutId id="2147483893" r:id="rId3"/>
    <p:sldLayoutId id="2147483895" r:id="rId4"/>
    <p:sldLayoutId id="2147483896" r:id="rId5"/>
    <p:sldLayoutId id="2147483911" r:id="rId6"/>
    <p:sldLayoutId id="2147483919" r:id="rId7"/>
    <p:sldLayoutId id="2147483920" r:id="rId8"/>
    <p:sldLayoutId id="2147483958" r:id="rId9"/>
    <p:sldLayoutId id="2147483954" r:id="rId10"/>
    <p:sldLayoutId id="2147483923" r:id="rId11"/>
    <p:sldLayoutId id="2147483894" r:id="rId12"/>
    <p:sldLayoutId id="2147483922" r:id="rId13"/>
    <p:sldLayoutId id="2147483899" r:id="rId14"/>
    <p:sldLayoutId id="2147483918" r:id="rId15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jp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Прямоугольник с одним скругленным углом 14"/>
          <p:cNvSpPr/>
          <p:nvPr/>
        </p:nvSpPr>
        <p:spPr>
          <a:xfrm rot="10800000" flipV="1">
            <a:off x="6816000" y="5273998"/>
            <a:ext cx="5376000" cy="1043957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12121"/>
              <a:gd name="adj2" fmla="val 2212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158;p19"/>
          <p:cNvSpPr txBox="1">
            <a:spLocks/>
          </p:cNvSpPr>
          <p:nvPr/>
        </p:nvSpPr>
        <p:spPr>
          <a:xfrm>
            <a:off x="876300" y="3449226"/>
            <a:ext cx="8099700" cy="1419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для покупки путевок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876300" y="2009501"/>
            <a:ext cx="8099700" cy="1419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4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Neo Vacation</a:t>
            </a:r>
          </a:p>
        </p:txBody>
      </p:sp>
      <p:sp>
        <p:nvSpPr>
          <p:cNvPr id="19" name="Прямоугольник с одним скругленным углом 18"/>
          <p:cNvSpPr/>
          <p:nvPr/>
        </p:nvSpPr>
        <p:spPr>
          <a:xfrm flipV="1">
            <a:off x="5784" y="10388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Google Shape;158;p19"/>
          <p:cNvSpPr txBox="1">
            <a:spLocks/>
          </p:cNvSpPr>
          <p:nvPr/>
        </p:nvSpPr>
        <p:spPr>
          <a:xfrm>
            <a:off x="7536000" y="5699700"/>
            <a:ext cx="3594136" cy="4946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400" b="1" dirty="0">
                <a:ea typeface="Segoe UI Black" panose="020B0A02040204020203" pitchFamily="34" charset="0"/>
                <a:cs typeface="Segoe UI" panose="020B0502040204020203" pitchFamily="34" charset="0"/>
              </a:rPr>
              <a:t>43 </a:t>
            </a:r>
            <a:r>
              <a:rPr lang="ru-RU" sz="4400" b="1" dirty="0">
                <a:ea typeface="Segoe UI Black" panose="020B0A02040204020203" pitchFamily="34" charset="0"/>
                <a:cs typeface="Segoe UI" panose="020B0502040204020203" pitchFamily="34" charset="0"/>
              </a:rPr>
              <a:t>батальон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2" name="Прямоугольник с одним скругленным углом 1">
            <a:extLst>
              <a:ext uri="{FF2B5EF4-FFF2-40B4-BE49-F238E27FC236}">
                <a16:creationId xmlns:a16="http://schemas.microsoft.com/office/drawing/2014/main" id="{59CD8C37-5102-C88D-D92B-2E754673E0FB}"/>
              </a:ext>
            </a:extLst>
          </p:cNvPr>
          <p:cNvSpPr/>
          <p:nvPr/>
        </p:nvSpPr>
        <p:spPr>
          <a:xfrm>
            <a:off x="0" y="5828289"/>
            <a:ext cx="2405999" cy="1043957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АСТЕРА">
            <a:extLst>
              <a:ext uri="{FF2B5EF4-FFF2-40B4-BE49-F238E27FC236}">
                <a16:creationId xmlns:a16="http://schemas.microsoft.com/office/drawing/2014/main" id="{6C4CEDF3-EFA6-780F-CF84-F627B5E15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0" y="5947042"/>
            <a:ext cx="1905000" cy="806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401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43"/>
            <a:ext cx="8405021" cy="6858000"/>
          </a:xfrm>
          <a:prstGeom prst="rect">
            <a:avLst/>
          </a:prstGeom>
        </p:spPr>
      </p:pic>
      <p:sp>
        <p:nvSpPr>
          <p:cNvPr id="14" name="Google Shape;158;p19"/>
          <p:cNvSpPr txBox="1">
            <a:spLocks/>
          </p:cNvSpPr>
          <p:nvPr/>
        </p:nvSpPr>
        <p:spPr>
          <a:xfrm>
            <a:off x="876300" y="909637"/>
            <a:ext cx="3779700" cy="10933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Постановка задачи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093" y="99000"/>
            <a:ext cx="596907" cy="714003"/>
          </a:xfrm>
          <a:prstGeom prst="rect">
            <a:avLst/>
          </a:prstGeom>
        </p:spPr>
      </p:pic>
      <p:sp>
        <p:nvSpPr>
          <p:cNvPr id="15" name="Прямоугольник с двумя скругленными противолежащими углами 14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5018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Google Shape;158;p19"/>
          <p:cNvSpPr txBox="1">
            <a:spLocks/>
          </p:cNvSpPr>
          <p:nvPr/>
        </p:nvSpPr>
        <p:spPr>
          <a:xfrm>
            <a:off x="873043" y="2002998"/>
            <a:ext cx="4365000" cy="2519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effectLst/>
                <a:latin typeface="Helvetica" pitchFamily="2" charset="0"/>
              </a:rPr>
              <a:t>Спроектировать сервис, который сможет предлагать самые удобные варианты отпуска для сотрудника. 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effectLst/>
                <a:latin typeface="Helvetica" pitchFamily="2" charset="0"/>
              </a:rPr>
              <a:t>Сервис должен подбирать самые выгодные туры в категориях:</a:t>
            </a:r>
          </a:p>
          <a:p>
            <a:r>
              <a:rPr lang="ru-RU" sz="1400" dirty="0">
                <a:solidFill>
                  <a:srgbClr val="000000"/>
                </a:solidFill>
                <a:effectLst/>
                <a:latin typeface="Helvetica" pitchFamily="2" charset="0"/>
              </a:rPr>
              <a:t>Срочный тур, в который возможно уехать в самое ближайшее время без нарушения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Helvetica" pitchFamily="2" charset="0"/>
              </a:rPr>
              <a:t>законодательства и правил компании.</a:t>
            </a:r>
          </a:p>
          <a:p>
            <a:r>
              <a:rPr lang="ru-RU" sz="1400" dirty="0">
                <a:solidFill>
                  <a:srgbClr val="000000"/>
                </a:solidFill>
                <a:effectLst/>
                <a:latin typeface="Helvetica" pitchFamily="2" charset="0"/>
              </a:rPr>
              <a:t>Самый дешёвый тур, в который можно уехать в ближайшее время</a:t>
            </a:r>
          </a:p>
          <a:p>
            <a:r>
              <a:rPr lang="ru-RU" sz="1400" dirty="0">
                <a:solidFill>
                  <a:srgbClr val="000000"/>
                </a:solidFill>
                <a:effectLst/>
                <a:latin typeface="Helvetica" pitchFamily="2" charset="0"/>
              </a:rPr>
              <a:t>Самый дешёвый тур без ограничений по времени выезда</a:t>
            </a:r>
          </a:p>
          <a:p>
            <a:r>
              <a:rPr lang="ru-RU" sz="1400" dirty="0">
                <a:solidFill>
                  <a:srgbClr val="000000"/>
                </a:solidFill>
                <a:effectLst/>
                <a:latin typeface="Helvetica" pitchFamily="2" charset="0"/>
              </a:rPr>
              <a:t>Ближайший по времени тур без взятия отпуска за свой счёт</a:t>
            </a:r>
          </a:p>
          <a:p>
            <a:endParaRPr lang="ru-RU" sz="11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19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2635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093" y="99000"/>
            <a:ext cx="596907" cy="714003"/>
          </a:xfrm>
          <a:prstGeom prst="rect">
            <a:avLst/>
          </a:prstGeom>
        </p:spPr>
      </p:pic>
      <p:sp>
        <p:nvSpPr>
          <p:cNvPr id="41" name="Google Shape;158;p19"/>
          <p:cNvSpPr txBox="1">
            <a:spLocks/>
          </p:cNvSpPr>
          <p:nvPr/>
        </p:nvSpPr>
        <p:spPr>
          <a:xfrm>
            <a:off x="876300" y="189000"/>
            <a:ext cx="10439399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Frontend</a:t>
            </a:r>
          </a:p>
        </p:txBody>
      </p:sp>
      <p:sp>
        <p:nvSpPr>
          <p:cNvPr id="648" name="Google Shape;158;p19"/>
          <p:cNvSpPr txBox="1">
            <a:spLocks/>
          </p:cNvSpPr>
          <p:nvPr/>
        </p:nvSpPr>
        <p:spPr>
          <a:xfrm>
            <a:off x="496867" y="4937090"/>
            <a:ext cx="3057893" cy="1027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But I must explain to you how all this mistaken idea of denouncing pleasure and praising pain was</a:t>
            </a:r>
          </a:p>
        </p:txBody>
      </p:sp>
      <p:sp>
        <p:nvSpPr>
          <p:cNvPr id="654" name="Google Shape;158;p19"/>
          <p:cNvSpPr txBox="1">
            <a:spLocks/>
          </p:cNvSpPr>
          <p:nvPr/>
        </p:nvSpPr>
        <p:spPr>
          <a:xfrm>
            <a:off x="8625228" y="4937090"/>
            <a:ext cx="3057893" cy="1027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But I must explain to you how all this mistaken idea of denouncing pleasure and praising pain was</a:t>
            </a:r>
          </a:p>
        </p:txBody>
      </p:sp>
      <p:sp>
        <p:nvSpPr>
          <p:cNvPr id="28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/>
              <a:t>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BD2C0E-89E8-C5B4-FD88-0B2A2CCF7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158;p19">
            <a:extLst>
              <a:ext uri="{FF2B5EF4-FFF2-40B4-BE49-F238E27FC236}">
                <a16:creationId xmlns:a16="http://schemas.microsoft.com/office/drawing/2014/main" id="{E00365A2-5BC6-DDF5-5DF5-B165A39E62FE}"/>
              </a:ext>
            </a:extLst>
          </p:cNvPr>
          <p:cNvSpPr txBox="1">
            <a:spLocks/>
          </p:cNvSpPr>
          <p:nvPr/>
        </p:nvSpPr>
        <p:spPr>
          <a:xfrm>
            <a:off x="1028700" y="341400"/>
            <a:ext cx="10439399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Архитектура решения</a:t>
            </a:r>
            <a:endParaRPr lang="en-US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4B3338-80AE-5FCE-2068-5DF8125F5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855" y="473972"/>
            <a:ext cx="8593283" cy="111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8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093" y="99000"/>
            <a:ext cx="596907" cy="714003"/>
          </a:xfrm>
          <a:prstGeom prst="rect">
            <a:avLst/>
          </a:prstGeom>
        </p:spPr>
      </p:pic>
      <p:sp>
        <p:nvSpPr>
          <p:cNvPr id="41" name="Google Shape;158;p19"/>
          <p:cNvSpPr txBox="1">
            <a:spLocks/>
          </p:cNvSpPr>
          <p:nvPr/>
        </p:nvSpPr>
        <p:spPr>
          <a:xfrm>
            <a:off x="876300" y="189000"/>
            <a:ext cx="10439399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Frontend</a:t>
            </a:r>
          </a:p>
        </p:txBody>
      </p:sp>
      <p:sp>
        <p:nvSpPr>
          <p:cNvPr id="648" name="Google Shape;158;p19"/>
          <p:cNvSpPr txBox="1">
            <a:spLocks/>
          </p:cNvSpPr>
          <p:nvPr/>
        </p:nvSpPr>
        <p:spPr>
          <a:xfrm>
            <a:off x="496867" y="4937090"/>
            <a:ext cx="3057893" cy="1027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But I must explain to you how all this mistaken idea of denouncing pleasure and praising pain was</a:t>
            </a:r>
          </a:p>
        </p:txBody>
      </p:sp>
      <p:sp>
        <p:nvSpPr>
          <p:cNvPr id="654" name="Google Shape;158;p19"/>
          <p:cNvSpPr txBox="1">
            <a:spLocks/>
          </p:cNvSpPr>
          <p:nvPr/>
        </p:nvSpPr>
        <p:spPr>
          <a:xfrm>
            <a:off x="8625228" y="4937090"/>
            <a:ext cx="3057893" cy="1027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But I must explain to you how all this mistaken idea of denouncing pleasure and praising pain was</a:t>
            </a:r>
          </a:p>
        </p:txBody>
      </p:sp>
      <p:sp>
        <p:nvSpPr>
          <p:cNvPr id="28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/>
              <a:t>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BD2C0E-89E8-C5B4-FD88-0B2A2CCF7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158;p19">
            <a:extLst>
              <a:ext uri="{FF2B5EF4-FFF2-40B4-BE49-F238E27FC236}">
                <a16:creationId xmlns:a16="http://schemas.microsoft.com/office/drawing/2014/main" id="{E00365A2-5BC6-DDF5-5DF5-B165A39E62FE}"/>
              </a:ext>
            </a:extLst>
          </p:cNvPr>
          <p:cNvSpPr txBox="1">
            <a:spLocks/>
          </p:cNvSpPr>
          <p:nvPr/>
        </p:nvSpPr>
        <p:spPr>
          <a:xfrm>
            <a:off x="1028700" y="341400"/>
            <a:ext cx="10439399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Frontend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5B6B7B-78C5-F839-D054-0DEE5FC72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00" y="1506567"/>
            <a:ext cx="6144220" cy="34305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FE970B-E21C-9A09-FD3D-60A9D8553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50" y="1421400"/>
            <a:ext cx="4184300" cy="40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6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093" y="99000"/>
            <a:ext cx="596907" cy="714003"/>
          </a:xfrm>
          <a:prstGeom prst="rect">
            <a:avLst/>
          </a:prstGeom>
        </p:spPr>
      </p:pic>
      <p:sp>
        <p:nvSpPr>
          <p:cNvPr id="41" name="Google Shape;158;p19"/>
          <p:cNvSpPr txBox="1">
            <a:spLocks/>
          </p:cNvSpPr>
          <p:nvPr/>
        </p:nvSpPr>
        <p:spPr>
          <a:xfrm>
            <a:off x="876300" y="189000"/>
            <a:ext cx="10439399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Frontend</a:t>
            </a:r>
          </a:p>
        </p:txBody>
      </p:sp>
      <p:sp>
        <p:nvSpPr>
          <p:cNvPr id="648" name="Google Shape;158;p19"/>
          <p:cNvSpPr txBox="1">
            <a:spLocks/>
          </p:cNvSpPr>
          <p:nvPr/>
        </p:nvSpPr>
        <p:spPr>
          <a:xfrm>
            <a:off x="496867" y="4937090"/>
            <a:ext cx="3057893" cy="1027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But I must explain to you how all this mistaken idea of denouncing pleasure and praising pain was</a:t>
            </a:r>
          </a:p>
        </p:txBody>
      </p:sp>
      <p:sp>
        <p:nvSpPr>
          <p:cNvPr id="654" name="Google Shape;158;p19"/>
          <p:cNvSpPr txBox="1">
            <a:spLocks/>
          </p:cNvSpPr>
          <p:nvPr/>
        </p:nvSpPr>
        <p:spPr>
          <a:xfrm>
            <a:off x="8625228" y="4937090"/>
            <a:ext cx="3057893" cy="1027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But I must explain to you how all this mistaken idea of denouncing pleasure and praising pain was</a:t>
            </a:r>
          </a:p>
        </p:txBody>
      </p:sp>
      <p:sp>
        <p:nvSpPr>
          <p:cNvPr id="28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/>
              <a:t>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BD2C0E-89E8-C5B4-FD88-0B2A2CCF7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158;p19">
            <a:extLst>
              <a:ext uri="{FF2B5EF4-FFF2-40B4-BE49-F238E27FC236}">
                <a16:creationId xmlns:a16="http://schemas.microsoft.com/office/drawing/2014/main" id="{E00365A2-5BC6-DDF5-5DF5-B165A39E62FE}"/>
              </a:ext>
            </a:extLst>
          </p:cNvPr>
          <p:cNvSpPr txBox="1">
            <a:spLocks/>
          </p:cNvSpPr>
          <p:nvPr/>
        </p:nvSpPr>
        <p:spPr>
          <a:xfrm>
            <a:off x="1028700" y="341400"/>
            <a:ext cx="10439399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Telegram Bot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081187-8E65-7410-1186-BED0B1104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99" y="1171575"/>
            <a:ext cx="5010785" cy="22574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B39195-6F18-600C-8DA5-86DD7F718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227" y="1171574"/>
            <a:ext cx="5603251" cy="22574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0DD517-68E8-848B-EB78-13FAF65B0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368" y="3611702"/>
            <a:ext cx="2282676" cy="22574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9F8DA8-154C-1372-281F-B84A8F46F4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912" y="3577207"/>
            <a:ext cx="2367104" cy="23602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926A26-B404-AABE-C5AD-140F896FEA6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18" b="3515"/>
          <a:stretch/>
        </p:blipFill>
        <p:spPr>
          <a:xfrm>
            <a:off x="7935956" y="3577208"/>
            <a:ext cx="2218218" cy="22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9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47AE6-6505-7C4A-BF3E-78E0DA15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56985F-4969-41FF-6E61-65225BDB9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©202</a:t>
            </a:r>
            <a:r>
              <a:rPr lang="en-US"/>
              <a:t>2 Neoflex</a:t>
            </a:r>
            <a:r>
              <a:rPr lang="ru-RU"/>
              <a:t>. Все права защищены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EF1430-0333-0ACC-02C2-4744C5FE3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3F1E65-C1E7-8B5D-02AA-29EA59EF5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DBB3A1-17F6-398B-7325-CEC3D7FA3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36" y="1503592"/>
            <a:ext cx="3429000" cy="3429000"/>
          </a:xfrm>
          <a:prstGeom prst="rect">
            <a:avLst/>
          </a:prstGeom>
        </p:spPr>
      </p:pic>
      <p:sp>
        <p:nvSpPr>
          <p:cNvPr id="10" name="Google Shape;158;p19">
            <a:extLst>
              <a:ext uri="{FF2B5EF4-FFF2-40B4-BE49-F238E27FC236}">
                <a16:creationId xmlns:a16="http://schemas.microsoft.com/office/drawing/2014/main" id="{F4FF8D7E-E80B-7915-6238-A8A4201EA730}"/>
              </a:ext>
            </a:extLst>
          </p:cNvPr>
          <p:cNvSpPr txBox="1">
            <a:spLocks/>
          </p:cNvSpPr>
          <p:nvPr/>
        </p:nvSpPr>
        <p:spPr>
          <a:xfrm>
            <a:off x="1028700" y="341400"/>
            <a:ext cx="10439399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Try it out!</a:t>
            </a:r>
          </a:p>
        </p:txBody>
      </p:sp>
      <p:sp>
        <p:nvSpPr>
          <p:cNvPr id="11" name="Google Shape;158;p19">
            <a:extLst>
              <a:ext uri="{FF2B5EF4-FFF2-40B4-BE49-F238E27FC236}">
                <a16:creationId xmlns:a16="http://schemas.microsoft.com/office/drawing/2014/main" id="{5216B256-8259-59FA-3142-D63BA9F1268D}"/>
              </a:ext>
            </a:extLst>
          </p:cNvPr>
          <p:cNvSpPr txBox="1">
            <a:spLocks/>
          </p:cNvSpPr>
          <p:nvPr/>
        </p:nvSpPr>
        <p:spPr>
          <a:xfrm>
            <a:off x="24441" y="2785062"/>
            <a:ext cx="3880863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Веб-сервис (не адаптирован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Для телефонов)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admin/admin</a:t>
            </a:r>
          </a:p>
        </p:txBody>
      </p:sp>
      <p:sp>
        <p:nvSpPr>
          <p:cNvPr id="15" name="Google Shape;158;p19">
            <a:extLst>
              <a:ext uri="{FF2B5EF4-FFF2-40B4-BE49-F238E27FC236}">
                <a16:creationId xmlns:a16="http://schemas.microsoft.com/office/drawing/2014/main" id="{68729AB4-C217-4AAA-E21E-5DBF82039489}"/>
              </a:ext>
            </a:extLst>
          </p:cNvPr>
          <p:cNvSpPr txBox="1">
            <a:spLocks/>
          </p:cNvSpPr>
          <p:nvPr/>
        </p:nvSpPr>
        <p:spPr>
          <a:xfrm>
            <a:off x="5691000" y="2403305"/>
            <a:ext cx="8415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Рекомендуем тестировать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На путевках Москва-</a:t>
            </a:r>
            <a:r>
              <a:rPr lang="ru-RU" sz="16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Турциюя</a:t>
            </a:r>
            <a:endParaRPr lang="ru-RU" sz="16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В Европу на данный момент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для россиян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путевок нет..</a:t>
            </a:r>
          </a:p>
        </p:txBody>
      </p:sp>
    </p:spTree>
    <p:extLst>
      <p:ext uri="{BB962C8B-B14F-4D97-AF65-F5344CB8AC3E}">
        <p14:creationId xmlns:p14="http://schemas.microsoft.com/office/powerpoint/2010/main" val="147078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05021" cy="6858000"/>
          </a:xfrm>
          <a:prstGeom prst="rect">
            <a:avLst/>
          </a:prstGeom>
        </p:spPr>
      </p:pic>
      <p:sp>
        <p:nvSpPr>
          <p:cNvPr id="14" name="Google Shape;158;p19"/>
          <p:cNvSpPr txBox="1">
            <a:spLocks/>
          </p:cNvSpPr>
          <p:nvPr/>
        </p:nvSpPr>
        <p:spPr>
          <a:xfrm>
            <a:off x="876300" y="909637"/>
            <a:ext cx="3779700" cy="10933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Перспективы развития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093" y="99000"/>
            <a:ext cx="596907" cy="714003"/>
          </a:xfrm>
          <a:prstGeom prst="rect">
            <a:avLst/>
          </a:prstGeom>
        </p:spPr>
      </p:pic>
      <p:sp>
        <p:nvSpPr>
          <p:cNvPr id="15" name="Прямоугольник с двумя скругленными противолежащими углами 14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5018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Google Shape;158;p19"/>
          <p:cNvSpPr txBox="1">
            <a:spLocks/>
          </p:cNvSpPr>
          <p:nvPr/>
        </p:nvSpPr>
        <p:spPr>
          <a:xfrm>
            <a:off x="876300" y="2321153"/>
            <a:ext cx="4365000" cy="2519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Сменить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туроператора на более быстрый.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Внешний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API -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 узкое место в скорости работы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lang="ru-RU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обавить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 поддержку AP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нескольких туроператоров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Адаптация сервиса под мобильные устройства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3395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0BB930-ADA3-4BAF-832E-2A1DB38DF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584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с одним скругленным углом 18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8D35E2-18E0-4219-8A94-E64CD0D3B0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3" name="Номер слайда 14">
            <a:extLst>
              <a:ext uri="{FF2B5EF4-FFF2-40B4-BE49-F238E27FC236}">
                <a16:creationId xmlns:a16="http://schemas.microsoft.com/office/drawing/2014/main" id="{36CA1656-50F1-4399-A3DA-3CC9CE3288CC}"/>
              </a:ext>
            </a:extLst>
          </p:cNvPr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/>
              <a:t>12</a:t>
            </a:r>
          </a:p>
        </p:txBody>
      </p:sp>
      <p:sp>
        <p:nvSpPr>
          <p:cNvPr id="3" name="Google Shape;158;p19">
            <a:extLst>
              <a:ext uri="{FF2B5EF4-FFF2-40B4-BE49-F238E27FC236}">
                <a16:creationId xmlns:a16="http://schemas.microsoft.com/office/drawing/2014/main" id="{8A9CA38B-B929-037F-CBE4-BF841DF2F653}"/>
              </a:ext>
            </a:extLst>
          </p:cNvPr>
          <p:cNvSpPr txBox="1">
            <a:spLocks/>
          </p:cNvSpPr>
          <p:nvPr/>
        </p:nvSpPr>
        <p:spPr>
          <a:xfrm>
            <a:off x="1028700" y="341400"/>
            <a:ext cx="10439399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43 батальон</a:t>
            </a:r>
            <a:endParaRPr lang="en-US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Google Shape;158;p19">
            <a:extLst>
              <a:ext uri="{FF2B5EF4-FFF2-40B4-BE49-F238E27FC236}">
                <a16:creationId xmlns:a16="http://schemas.microsoft.com/office/drawing/2014/main" id="{6167C280-B8DB-88D3-C055-FF24D96D0A4C}"/>
              </a:ext>
            </a:extLst>
          </p:cNvPr>
          <p:cNvSpPr txBox="1">
            <a:spLocks/>
          </p:cNvSpPr>
          <p:nvPr/>
        </p:nvSpPr>
        <p:spPr>
          <a:xfrm>
            <a:off x="876300" y="3172662"/>
            <a:ext cx="10439399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Иван Погодин –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Frontend, DevOps, 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Архитектор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Сергей </a:t>
            </a:r>
            <a:r>
              <a:rPr lang="ru-RU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Шквиро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–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Backend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Всеволод </a:t>
            </a:r>
            <a:r>
              <a:rPr lang="ru-RU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Сухиня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–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Backend</a:t>
            </a:r>
            <a:endParaRPr lang="ru-RU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Никита Костяков – Разработка </a:t>
            </a:r>
            <a:r>
              <a:rPr lang="ru-RU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Телеграм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-бот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Сениченкова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Яна – 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Backend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47763"/>
      </p:ext>
    </p:extLst>
  </p:cSld>
  <p:clrMapOvr>
    <a:masterClrMapping/>
  </p:clrMapOvr>
</p:sld>
</file>

<file path=ppt/theme/theme1.xml><?xml version="1.0" encoding="utf-8"?>
<a:theme xmlns:a="http://schemas.openxmlformats.org/drawingml/2006/main" name="6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8100000" scaled="0"/>
          <a:tileRect/>
        </a:gradFill>
        <a:ln w="285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4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8100000" scaled="0"/>
          <a:tileRect/>
        </a:gradFill>
        <a:ln w="285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5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4.xml><?xml version="1.0" encoding="utf-8"?>
<a:theme xmlns:a="http://schemas.openxmlformats.org/drawingml/2006/main" name="2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C4353E43958E45AEEB365ED8C2542C" ma:contentTypeVersion="5" ma:contentTypeDescription="Создание документа." ma:contentTypeScope="" ma:versionID="065cfccd1215fde2f12c6fa91aaa68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9d58f4857a619b7c345529988bca3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33F101-C59C-4681-A6C4-8D6AB47B43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DACF08-2310-41C6-BF0C-B1082FFA1C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843897-B8EF-4E66-88AF-F7909E267C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4151</TotalTime>
  <Words>295</Words>
  <Application>Microsoft Macintosh PowerPoint</Application>
  <PresentationFormat>Широкоэкранный</PresentationFormat>
  <Paragraphs>51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Arial</vt:lpstr>
      <vt:lpstr>Calibri</vt:lpstr>
      <vt:lpstr>Franklin Gothic Book</vt:lpstr>
      <vt:lpstr>Helvetica</vt:lpstr>
      <vt:lpstr>Segoe UI</vt:lpstr>
      <vt:lpstr>Segoe UI Black</vt:lpstr>
      <vt:lpstr>6_Crop</vt:lpstr>
      <vt:lpstr>4_Crop</vt:lpstr>
      <vt:lpstr>5_Crop</vt:lpstr>
      <vt:lpstr>2_Crop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Prudnikov, Aleksandr</dc:creator>
  <cp:lastModifiedBy>Microsoft Office User</cp:lastModifiedBy>
  <cp:revision>180</cp:revision>
  <dcterms:created xsi:type="dcterms:W3CDTF">2019-11-25T13:05:53Z</dcterms:created>
  <dcterms:modified xsi:type="dcterms:W3CDTF">2024-03-16T08:30:44Z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0x01010027C4353E43958E45AEEB365ED8C2542C</vt:lpwstr>
  </property>
</Properties>
</file>