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61" r:id="rId2"/>
    <p:sldId id="269" r:id="rId3"/>
    <p:sldId id="258" r:id="rId4"/>
    <p:sldId id="259" r:id="rId5"/>
    <p:sldId id="270" r:id="rId6"/>
    <p:sldId id="272" r:id="rId7"/>
    <p:sldId id="27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159" autoAdjust="0"/>
    <p:restoredTop sz="94660"/>
  </p:normalViewPr>
  <p:slideViewPr>
    <p:cSldViewPr>
      <p:cViewPr>
        <p:scale>
          <a:sx n="90" d="100"/>
          <a:sy n="90" d="100"/>
        </p:scale>
        <p:origin x="-1301" y="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E67EA-1560-47BD-8090-291AB878B993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906B9-EC46-4641-BE75-9643EA177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C0A09-C53F-41AE-A7CB-13A65D44E0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906B9-EC46-4641-BE75-9643EA1776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2564-64F6-4DC0-9246-19A1CF32F7B3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2564-64F6-4DC0-9246-19A1CF32F7B3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A3F9-2FE7-47B6-A4B3-5D002708BA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C:\Users\HP\Desktop\ITE ppt\EDIT\architecture-1868667_19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4" name="AutoShape 10" descr="data:image/svg+xml;charset=utf8,%3C%3Fxml%20version%3D%221.0%22%20encoding%3D%22iso-8859-1%22%3F%3E%3C!--%20Generator%3A%20Adobe%20Illustrator%2019.0.0%2C%20SVG%20Export%20Plug-In%20.%20SVG%20Version%3A%206.00%20Build%200)%20%20--%3E%3Csvg%20xmlns%3D%22http%3A%2F%2Fwww.w3.org%2F2000%2Fsvg%22%20xmlns%3Axlink%3D%22http%3A%2F%2Fwww.w3.org%2F1999%2Fxlink%22%20version%3D%221.1%22%20id%3D%22Layer_1%22%20x%3D%220px%22%20y%3D%220px%22%20viewBox%3D%220%200%20473.931%20473.931%22%20style%3D%22enable-background%3Anew%200%200%20473.931%20473.931%3B%22%20xml%3Aspace%3D%22preserve%22%3E%0A%3Ccircle%20style%3D%22fill%3A%234ABC96%3B%22%20cx%3D%22236.966%22%20cy%3D%22236.966%22%20r%3D%22236.966%22%2F%3E%0A%3Cpath%20style%3D%22fill%3A%23AAB6B3%3B%22%20d%3D%22M78.719%2C160.563l-0.022%2C146.542c0%2C7.629%2C6.204%2C13.818%2C13.818%2C13.818h280.86%20%20c7.637%2C0%2C13.826-6.189%2C13.826-13.818l-0.269-146.819l-152.944%2C84.017L78.719%2C160.563%22%2F%3E%0A%3Cpath%20style%3D%22fill%3A%23D8D8D8%3B%22%20d%3D%22M78.719%2C173.214l155.268%2C89.922l152.944-89.78l0.269%2C145.409c0%2C7.629-6.189%2C13.815-13.826%2C13.815%20%20H92.515c-7.614%2C0-13.818-6.189-13.818-13.815L78.719%2C173.214z%22%2F%3E%0A%3Cg%3E%0A%09%3Cpath%20style%3D%22fill%3A%23E5E5E5%3B%22%20d%3D%22M233.987%2C263.136l152.944-89.78l0.269%2C145.409c0%2C7.629-6.189%2C13.815-13.826%2C13.815L233.987%2C263.136z%20%20%20%22%2F%3E%0A%09%3Cpath%20style%3D%22fill%3A%23E5E5E5%3B%22%20d%3D%22M78.719%2C173.214l155.268%2C89.922L92.515%2C332.583c-7.614%2C0-13.818-6.189-13.818-13.815L78.719%2C173.214%20%20%20z%22%2F%3E%0A%3C%2Fg%3E%0A%3Cpath%20style%3D%22fill%3A%23E1E1E1%3B%22%20d%3D%22M387.201%2C164.772c0-7.626-6.189-13.815-13.826-13.815H92.515c-7.614%2C0-13.818%2C6.189-13.818%2C13.815%20%20l155.291%2C82.974L387.201%2C164.772z%22%2F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%2Fsvg%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data:image/svg+xml;charset=utf8,%3C%3Fxml%20version%3D%221.0%22%20encoding%3D%22iso-8859-1%22%3F%3E%3C!--%20Generator%3A%20Adobe%20Illustrator%2019.0.0%2C%20SVG%20Export%20Plug-In%20.%20SVG%20Version%3A%206.00%20Build%200)%20%20--%3E%3Csvg%20xmlns%3D%22http%3A%2F%2Fwww.w3.org%2F2000%2Fsvg%22%20xmlns%3Axlink%3D%22http%3A%2F%2Fwww.w3.org%2F1999%2Fxlink%22%20version%3D%221.1%22%20id%3D%22Layer_1%22%20x%3D%220px%22%20y%3D%220px%22%20viewBox%3D%220%200%20473.931%20473.931%22%20style%3D%22enable-background%3Anew%200%200%20473.931%20473.931%3B%22%20xml%3Aspace%3D%22preserve%22%3E%0A%3Ccircle%20style%3D%22fill%3A%234ABC96%3B%22%20cx%3D%22236.966%22%20cy%3D%22236.966%22%20r%3D%22236.966%22%2F%3E%0A%3Cpath%20style%3D%22fill%3A%23AAB6B3%3B%22%20d%3D%22M78.719%2C160.563l-0.022%2C146.542c0%2C7.629%2C6.204%2C13.818%2C13.818%2C13.818h280.86%20%20c7.637%2C0%2C13.826-6.189%2C13.826-13.818l-0.269-146.819l-152.944%2C84.017L78.719%2C160.563%22%2F%3E%0A%3Cpath%20style%3D%22fill%3A%23D8D8D8%3B%22%20d%3D%22M78.719%2C173.214l155.268%2C89.922l152.944-89.78l0.269%2C145.409c0%2C7.629-6.189%2C13.815-13.826%2C13.815%20%20H92.515c-7.614%2C0-13.818-6.189-13.818-13.815L78.719%2C173.214z%22%2F%3E%0A%3Cg%3E%0A%09%3Cpath%20style%3D%22fill%3A%23E5E5E5%3B%22%20d%3D%22M233.987%2C263.136l152.944-89.78l0.269%2C145.409c0%2C7.629-6.189%2C13.815-13.826%2C13.815L233.987%2C263.136z%20%20%20%22%2F%3E%0A%09%3Cpath%20style%3D%22fill%3A%23E5E5E5%3B%22%20d%3D%22M78.719%2C173.214l155.268%2C89.922L92.515%2C332.583c-7.614%2C0-13.818-6.189-13.818-13.815L78.719%2C173.214%20%20%20z%22%2F%3E%0A%3C%2Fg%3E%0A%3Cpath%20style%3D%22fill%3A%23E1E1E1%3B%22%20d%3D%22M387.201%2C164.772c0-7.626-6.189-13.815-13.826-13.815H92.515c-7.614%2C0-13.818%2C6.189-13.818%2C13.815%20%20l155.291%2C82.974L387.201%2C164.772z%22%2F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%2Fsvg%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6583680"/>
            <a:ext cx="274320" cy="274320"/>
          </a:xfrm>
          <a:prstGeom prst="rect">
            <a:avLst/>
          </a:prstGeom>
          <a:noFill/>
        </p:spPr>
      </p:pic>
      <p:pic>
        <p:nvPicPr>
          <p:cNvPr id="1038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6324600"/>
            <a:ext cx="274320" cy="27432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6962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0800" y="6248400"/>
            <a:ext cx="28858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17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6248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2000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" y="65810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Code, For Change The World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2971800"/>
            <a:ext cx="4826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4600" y="36576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Code, For Change The World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8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39100" y="0"/>
            <a:ext cx="1104900" cy="838200"/>
          </a:xfrm>
          <a:prstGeom prst="rect">
            <a:avLst/>
          </a:prstGeom>
          <a:noFill/>
        </p:spPr>
      </p:pic>
      <p:pic>
        <p:nvPicPr>
          <p:cNvPr id="22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279931"/>
            <a:ext cx="762000" cy="57806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E56yM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304800" y="304800"/>
            <a:ext cx="2743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       </a:t>
            </a:r>
            <a:r>
              <a:rPr kumimoji="0" lang="en-US" sz="4400" b="0" i="0" u="sng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Java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 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S UI Gothic" pitchFamily="34" charset="-128"/>
              <a:ea typeface="MS UI Gothic" pitchFamily="34" charset="-128"/>
              <a:cs typeface="Times New Roman" pitchFamily="18" charset="0"/>
            </a:endParaRPr>
          </a:p>
        </p:txBody>
      </p:sp>
      <p:pic>
        <p:nvPicPr>
          <p:cNvPr id="26" name="Picture 25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"/>
            <a:ext cx="1066800" cy="8001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62000" y="1981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itchFamily="18" charset="0"/>
              </a:rPr>
              <a:t>Q1</a:t>
            </a:r>
            <a:r>
              <a:rPr lang="en-US" dirty="0" smtClean="0"/>
              <a:t>: Data types in Java?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" y="2895600"/>
            <a:ext cx="65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itchFamily="18" charset="0"/>
              </a:rPr>
              <a:t>Q2</a:t>
            </a:r>
            <a:r>
              <a:rPr lang="en-US" dirty="0" smtClean="0"/>
              <a:t>: What is Java Literals?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0" y="3733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itchFamily="18" charset="0"/>
              </a:rPr>
              <a:t>Q3</a:t>
            </a:r>
            <a:r>
              <a:rPr lang="en-US" dirty="0" smtClean="0"/>
              <a:t>: What is Type Casting &amp; Outer casting in Java?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1" y="46482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itchFamily="18" charset="0"/>
              </a:rPr>
              <a:t>Q4</a:t>
            </a:r>
            <a:r>
              <a:rPr lang="en-US" dirty="0" smtClean="0"/>
              <a:t>: Identifiers and Naming Conventions?</a:t>
            </a:r>
          </a:p>
          <a:p>
            <a:endParaRPr lang="en-US" dirty="0"/>
          </a:p>
        </p:txBody>
      </p:sp>
      <p:pic>
        <p:nvPicPr>
          <p:cNvPr id="31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6583680"/>
            <a:ext cx="274320" cy="274320"/>
          </a:xfrm>
          <a:prstGeom prst="rect">
            <a:avLst/>
          </a:prstGeom>
          <a:noFill/>
        </p:spPr>
      </p:pic>
      <p:pic>
        <p:nvPicPr>
          <p:cNvPr id="32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6324600"/>
            <a:ext cx="274320" cy="27432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76962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0800" y="6248400"/>
            <a:ext cx="28858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2000" y="6248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0" y="65810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Code, For Change The World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222124"/>
            <a:ext cx="838200" cy="635876"/>
          </a:xfrm>
          <a:prstGeom prst="rect">
            <a:avLst/>
          </a:prstGeom>
          <a:noFill/>
        </p:spPr>
      </p:pic>
      <p:pic>
        <p:nvPicPr>
          <p:cNvPr id="38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39100" y="0"/>
            <a:ext cx="1104900" cy="838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56yM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228600"/>
            <a:ext cx="2183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MS UI Gothic" pitchFamily="34" charset="-128"/>
                <a:ea typeface="MS UI Gothic" pitchFamily="34" charset="-128"/>
              </a:rPr>
              <a:t>-&gt;  </a:t>
            </a:r>
            <a:r>
              <a:rPr lang="en-US" sz="4000" u="sng" dirty="0" smtClean="0">
                <a:solidFill>
                  <a:schemeClr val="accent1">
                    <a:lumMod val="75000"/>
                  </a:schemeClr>
                </a:solidFill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Java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143000"/>
            <a:ext cx="7696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types specify the different sizes and values that can be stored in the variable.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Java, Two types of Data types are Present 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Primitive Data type (Static &amp; fixed).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Non Primitive Data type. (Dynamic &amp; non fixed).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Examples: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 num =  5;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float floatnum = 5.99f;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double doublenum = 1.28;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char alphabet = 'D';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boolean booleanNum = true;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String words = "Hello Rajat";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images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04800"/>
            <a:ext cx="660400" cy="495300"/>
          </a:xfrm>
          <a:prstGeom prst="rect">
            <a:avLst/>
          </a:prstGeom>
        </p:spPr>
      </p:pic>
      <p:pic>
        <p:nvPicPr>
          <p:cNvPr id="11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6583680"/>
            <a:ext cx="274320" cy="274320"/>
          </a:xfrm>
          <a:prstGeom prst="rect">
            <a:avLst/>
          </a:prstGeom>
          <a:noFill/>
        </p:spPr>
      </p:pic>
      <p:pic>
        <p:nvPicPr>
          <p:cNvPr id="13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6324600"/>
            <a:ext cx="274320" cy="27432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6962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6248400"/>
            <a:ext cx="28858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6248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65810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Code, For Change The World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6222124"/>
            <a:ext cx="838200" cy="635876"/>
          </a:xfrm>
          <a:prstGeom prst="rect">
            <a:avLst/>
          </a:prstGeom>
          <a:noFill/>
        </p:spPr>
      </p:pic>
      <p:pic>
        <p:nvPicPr>
          <p:cNvPr id="19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39100" y="0"/>
            <a:ext cx="1104900" cy="838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E56yM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29400"/>
          </a:xfrm>
          <a:prstGeom prst="rect">
            <a:avLst/>
          </a:prstGeom>
        </p:spPr>
      </p:pic>
      <p:pic>
        <p:nvPicPr>
          <p:cNvPr id="21" name="Picture 20" descr="E56yM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5800" y="381000"/>
            <a:ext cx="4326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MS UI Gothic" pitchFamily="34" charset="-128"/>
                <a:ea typeface="MS UI Gothic" pitchFamily="34" charset="-128"/>
              </a:rPr>
              <a:t>-&gt;  </a:t>
            </a:r>
            <a:r>
              <a:rPr lang="en-US" sz="4000" u="sng" dirty="0" smtClean="0">
                <a:solidFill>
                  <a:schemeClr val="accent1">
                    <a:lumMod val="75000"/>
                  </a:schemeClr>
                </a:solidFill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Java </a:t>
            </a:r>
            <a:r>
              <a:rPr lang="en-US" sz="3500" u="sng" dirty="0" smtClean="0">
                <a:solidFill>
                  <a:schemeClr val="accent1">
                    <a:lumMod val="75000"/>
                  </a:schemeClr>
                </a:solidFill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Data Types</a:t>
            </a:r>
            <a:endParaRPr lang="en-US" sz="3500" dirty="0"/>
          </a:p>
        </p:txBody>
      </p:sp>
      <p:pic>
        <p:nvPicPr>
          <p:cNvPr id="23" name="Picture 22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57200"/>
            <a:ext cx="660400" cy="495300"/>
          </a:xfrm>
          <a:prstGeom prst="rect">
            <a:avLst/>
          </a:prstGeom>
        </p:spPr>
      </p:pic>
      <p:pic>
        <p:nvPicPr>
          <p:cNvPr id="24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6583680"/>
            <a:ext cx="274320" cy="274320"/>
          </a:xfrm>
          <a:prstGeom prst="rect">
            <a:avLst/>
          </a:prstGeom>
          <a:noFill/>
        </p:spPr>
      </p:pic>
      <p:pic>
        <p:nvPicPr>
          <p:cNvPr id="25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6324600"/>
            <a:ext cx="274320" cy="27432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76962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00800" y="6248400"/>
            <a:ext cx="28858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2000" y="6248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0" y="65810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Code, For Change The World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222124"/>
            <a:ext cx="838200" cy="635876"/>
          </a:xfrm>
          <a:prstGeom prst="rect">
            <a:avLst/>
          </a:prstGeom>
          <a:noFill/>
        </p:spPr>
      </p:pic>
      <p:pic>
        <p:nvPicPr>
          <p:cNvPr id="31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39100" y="0"/>
            <a:ext cx="1104900" cy="838200"/>
          </a:xfrm>
          <a:prstGeom prst="rect">
            <a:avLst/>
          </a:prstGeom>
          <a:noFill/>
        </p:spPr>
      </p:pic>
      <p:pic>
        <p:nvPicPr>
          <p:cNvPr id="16" name="Picture 15" descr="Untitl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" y="1143000"/>
            <a:ext cx="7669969" cy="502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90600" y="5802868"/>
            <a:ext cx="518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So we will Now Write Our Second Program in Java.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56yM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29400"/>
          </a:xfrm>
          <a:prstGeom prst="rect">
            <a:avLst/>
          </a:prstGeom>
        </p:spPr>
      </p:pic>
      <p:pic>
        <p:nvPicPr>
          <p:cNvPr id="3" name="Picture 2" descr="E56yM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381000"/>
            <a:ext cx="3571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MS UI Gothic" pitchFamily="34" charset="-128"/>
                <a:ea typeface="MS UI Gothic" pitchFamily="34" charset="-128"/>
              </a:rPr>
              <a:t>-&gt;  </a:t>
            </a:r>
            <a:r>
              <a:rPr lang="en-US" sz="4000" u="sng" dirty="0" smtClean="0">
                <a:solidFill>
                  <a:schemeClr val="accent1">
                    <a:lumMod val="75000"/>
                  </a:schemeClr>
                </a:solidFill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Java </a:t>
            </a:r>
            <a:r>
              <a:rPr lang="en-US" sz="3500" u="sng" dirty="0" smtClean="0">
                <a:solidFill>
                  <a:schemeClr val="accent1">
                    <a:lumMod val="75000"/>
                  </a:schemeClr>
                </a:solidFill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Literals</a:t>
            </a:r>
            <a:endParaRPr lang="en-US" sz="3500" dirty="0"/>
          </a:p>
        </p:txBody>
      </p:sp>
      <p:pic>
        <p:nvPicPr>
          <p:cNvPr id="5" name="Picture 4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57200"/>
            <a:ext cx="660400" cy="495300"/>
          </a:xfrm>
          <a:prstGeom prst="rect">
            <a:avLst/>
          </a:prstGeom>
        </p:spPr>
      </p:pic>
      <p:pic>
        <p:nvPicPr>
          <p:cNvPr id="6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6583680"/>
            <a:ext cx="274320" cy="274320"/>
          </a:xfrm>
          <a:prstGeom prst="rect">
            <a:avLst/>
          </a:prstGeom>
          <a:noFill/>
        </p:spPr>
      </p:pic>
      <p:pic>
        <p:nvPicPr>
          <p:cNvPr id="7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6324600"/>
            <a:ext cx="274320" cy="2743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962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6248400"/>
            <a:ext cx="28858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6248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5810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Code, For Change The World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222124"/>
            <a:ext cx="838200" cy="635876"/>
          </a:xfrm>
          <a:prstGeom prst="rect">
            <a:avLst/>
          </a:prstGeom>
          <a:noFill/>
        </p:spPr>
      </p:pic>
      <p:pic>
        <p:nvPicPr>
          <p:cNvPr id="13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39100" y="0"/>
            <a:ext cx="1104900" cy="8382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85800" y="1247775"/>
            <a:ext cx="76962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Constant in C language are Known as Literals in Java.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also say that a fixed value variable is a literal, for example: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int octal = 0144; //0 denotes octal &amp; 0x denotes hexadecimal.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we will discuss examples on Primitive and Non Primitive data type: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Primitive data type: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 a = 10, b = 50;</a:t>
            </a:r>
          </a:p>
          <a:p>
            <a:pPr marL="342900" indent="-34290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String  str = “Kamran”;</a:t>
            </a:r>
          </a:p>
          <a:p>
            <a:pPr marL="342900" indent="-342900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2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Non Primitive data type:        Student obj = new Student();</a:t>
            </a:r>
          </a:p>
          <a:p>
            <a:pPr marL="3086100" lvl="6" indent="-342900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String str = new String(“Kamran”);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“new” Keyword is used for dynamic allocation of memory in Java.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String is a Special data type in Java which is a Non primitive data type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having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some primitive characteristics.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56yM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29400"/>
          </a:xfrm>
          <a:prstGeom prst="rect">
            <a:avLst/>
          </a:prstGeom>
        </p:spPr>
      </p:pic>
      <p:pic>
        <p:nvPicPr>
          <p:cNvPr id="3" name="Picture 2" descr="E56yM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381000"/>
            <a:ext cx="6279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MS UI Gothic" pitchFamily="34" charset="-128"/>
                <a:ea typeface="MS UI Gothic" pitchFamily="34" charset="-128"/>
              </a:rPr>
              <a:t>-&gt;  </a:t>
            </a: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Naming Conventions &amp; Casting</a:t>
            </a:r>
            <a:endParaRPr lang="en-US" sz="3200" dirty="0"/>
          </a:p>
        </p:txBody>
      </p:sp>
      <p:pic>
        <p:nvPicPr>
          <p:cNvPr id="5" name="Picture 4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57200"/>
            <a:ext cx="660400" cy="495300"/>
          </a:xfrm>
          <a:prstGeom prst="rect">
            <a:avLst/>
          </a:prstGeom>
        </p:spPr>
      </p:pic>
      <p:pic>
        <p:nvPicPr>
          <p:cNvPr id="6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6583680"/>
            <a:ext cx="274320" cy="274320"/>
          </a:xfrm>
          <a:prstGeom prst="rect">
            <a:avLst/>
          </a:prstGeom>
          <a:noFill/>
        </p:spPr>
      </p:pic>
      <p:pic>
        <p:nvPicPr>
          <p:cNvPr id="7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6324600"/>
            <a:ext cx="274320" cy="2743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962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0" y="6248400"/>
            <a:ext cx="28858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6248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5810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Code, For Change The World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222124"/>
            <a:ext cx="838200" cy="635876"/>
          </a:xfrm>
          <a:prstGeom prst="rect">
            <a:avLst/>
          </a:prstGeom>
          <a:noFill/>
        </p:spPr>
      </p:pic>
      <p:pic>
        <p:nvPicPr>
          <p:cNvPr id="13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39100" y="0"/>
            <a:ext cx="1104900" cy="8382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85800" y="1247775"/>
            <a:ext cx="7696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Java Identifiers can have letters, digit &amp; two Special symbol.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Underscore ( _ 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Dollar ( $ )</a:t>
            </a:r>
          </a:p>
          <a:p>
            <a:pPr marL="342900" indent="-342900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Java Support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full length name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 the name must reflect the actual role of identifier.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Always begin with alphabet and classes name first alphabet is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Capital.</a:t>
            </a:r>
          </a:p>
          <a:p>
            <a:pPr marL="342900" indent="-342900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 Example: InputStreamReader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Scanner.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/>
              <a:buChar char="à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Casting: Two types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 descr="Untitl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3276600"/>
            <a:ext cx="5181600" cy="2971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09600" y="3962400"/>
            <a:ext cx="2362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value to higher value data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value to lower value data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type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E56yM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29400"/>
          </a:xfrm>
          <a:prstGeom prst="rect">
            <a:avLst/>
          </a:prstGeom>
        </p:spPr>
      </p:pic>
      <p:pic>
        <p:nvPicPr>
          <p:cNvPr id="17" name="Picture 16" descr="E56yM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381000"/>
            <a:ext cx="4326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MS UI Gothic" pitchFamily="34" charset="-128"/>
                <a:ea typeface="MS UI Gothic" pitchFamily="34" charset="-128"/>
              </a:rPr>
              <a:t>-&gt;  </a:t>
            </a:r>
            <a:r>
              <a:rPr lang="en-US" sz="4000" u="sng" dirty="0" smtClean="0">
                <a:solidFill>
                  <a:schemeClr val="accent1">
                    <a:lumMod val="75000"/>
                  </a:schemeClr>
                </a:solidFill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Java </a:t>
            </a:r>
            <a:r>
              <a:rPr lang="en-US" sz="3500" u="sng" dirty="0" smtClean="0">
                <a:solidFill>
                  <a:schemeClr val="accent1">
                    <a:lumMod val="75000"/>
                  </a:schemeClr>
                </a:solidFill>
                <a:latin typeface="MS UI Gothic" pitchFamily="34" charset="-128"/>
                <a:ea typeface="MS UI Gothic" pitchFamily="34" charset="-128"/>
                <a:cs typeface="Times New Roman" pitchFamily="18" charset="0"/>
              </a:rPr>
              <a:t>Data Types</a:t>
            </a:r>
            <a:endParaRPr lang="en-US" sz="3500" dirty="0"/>
          </a:p>
        </p:txBody>
      </p:sp>
      <p:pic>
        <p:nvPicPr>
          <p:cNvPr id="19" name="Picture 18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57200"/>
            <a:ext cx="660400" cy="495300"/>
          </a:xfrm>
          <a:prstGeom prst="rect">
            <a:avLst/>
          </a:prstGeom>
        </p:spPr>
      </p:pic>
      <p:pic>
        <p:nvPicPr>
          <p:cNvPr id="20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6583680"/>
            <a:ext cx="274320" cy="274320"/>
          </a:xfrm>
          <a:prstGeom prst="rect">
            <a:avLst/>
          </a:prstGeom>
          <a:noFill/>
        </p:spPr>
      </p:pic>
      <p:pic>
        <p:nvPicPr>
          <p:cNvPr id="21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6324600"/>
            <a:ext cx="274320" cy="27432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76962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0800" y="6248400"/>
            <a:ext cx="28858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6248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65810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Code, For Change The World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222124"/>
            <a:ext cx="838200" cy="635876"/>
          </a:xfrm>
          <a:prstGeom prst="rect">
            <a:avLst/>
          </a:prstGeom>
          <a:noFill/>
        </p:spPr>
      </p:pic>
      <p:pic>
        <p:nvPicPr>
          <p:cNvPr id="27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39100" y="0"/>
            <a:ext cx="1104900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HP\Desktop\ITE ppt\EDIT\Logo\question-question-mark-help-respon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838200"/>
            <a:ext cx="3617604" cy="4191000"/>
          </a:xfrm>
          <a:prstGeom prst="rect">
            <a:avLst/>
          </a:prstGeom>
          <a:noFill/>
        </p:spPr>
      </p:pic>
      <p:sp>
        <p:nvSpPr>
          <p:cNvPr id="1034" name="AutoShape 10" descr="data:image/svg+xml;charset=utf8,%3C%3Fxml%20version%3D%221.0%22%20encoding%3D%22iso-8859-1%22%3F%3E%3C!--%20Generator%3A%20Adobe%20Illustrator%2019.0.0%2C%20SVG%20Export%20Plug-In%20.%20SVG%20Version%3A%206.00%20Build%200)%20%20--%3E%3Csvg%20xmlns%3D%22http%3A%2F%2Fwww.w3.org%2F2000%2Fsvg%22%20xmlns%3Axlink%3D%22http%3A%2F%2Fwww.w3.org%2F1999%2Fxlink%22%20version%3D%221.1%22%20id%3D%22Layer_1%22%20x%3D%220px%22%20y%3D%220px%22%20viewBox%3D%220%200%20473.931%20473.931%22%20style%3D%22enable-background%3Anew%200%200%20473.931%20473.931%3B%22%20xml%3Aspace%3D%22preserve%22%3E%0A%3Ccircle%20style%3D%22fill%3A%234ABC96%3B%22%20cx%3D%22236.966%22%20cy%3D%22236.966%22%20r%3D%22236.966%22%2F%3E%0A%3Cpath%20style%3D%22fill%3A%23AAB6B3%3B%22%20d%3D%22M78.719%2C160.563l-0.022%2C146.542c0%2C7.629%2C6.204%2C13.818%2C13.818%2C13.818h280.86%20%20c7.637%2C0%2C13.826-6.189%2C13.826-13.818l-0.269-146.819l-152.944%2C84.017L78.719%2C160.563%22%2F%3E%0A%3Cpath%20style%3D%22fill%3A%23D8D8D8%3B%22%20d%3D%22M78.719%2C173.214l155.268%2C89.922l152.944-89.78l0.269%2C145.409c0%2C7.629-6.189%2C13.815-13.826%2C13.815%20%20H92.515c-7.614%2C0-13.818-6.189-13.818-13.815L78.719%2C173.214z%22%2F%3E%0A%3Cg%3E%0A%09%3Cpath%20style%3D%22fill%3A%23E5E5E5%3B%22%20d%3D%22M233.987%2C263.136l152.944-89.78l0.269%2C145.409c0%2C7.629-6.189%2C13.815-13.826%2C13.815L233.987%2C263.136z%20%20%20%22%2F%3E%0A%09%3Cpath%20style%3D%22fill%3A%23E5E5E5%3B%22%20d%3D%22M78.719%2C173.214l155.268%2C89.922L92.515%2C332.583c-7.614%2C0-13.818-6.189-13.818-13.815L78.719%2C173.214%20%20%20z%22%2F%3E%0A%3C%2Fg%3E%0A%3Cpath%20style%3D%22fill%3A%23E1E1E1%3B%22%20d%3D%22M387.201%2C164.772c0-7.626-6.189-13.815-13.826-13.815H92.515c-7.614%2C0-13.818%2C6.189-13.818%2C13.815%20%20l155.291%2C82.974L387.201%2C164.772z%22%2F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%2Fsvg%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data:image/svg+xml;charset=utf8,%3C%3Fxml%20version%3D%221.0%22%20encoding%3D%22iso-8859-1%22%3F%3E%3C!--%20Generator%3A%20Adobe%20Illustrator%2019.0.0%2C%20SVG%20Export%20Plug-In%20.%20SVG%20Version%3A%206.00%20Build%200)%20%20--%3E%3Csvg%20xmlns%3D%22http%3A%2F%2Fwww.w3.org%2F2000%2Fsvg%22%20xmlns%3Axlink%3D%22http%3A%2F%2Fwww.w3.org%2F1999%2Fxlink%22%20version%3D%221.1%22%20id%3D%22Layer_1%22%20x%3D%220px%22%20y%3D%220px%22%20viewBox%3D%220%200%20473.931%20473.931%22%20style%3D%22enable-background%3Anew%200%200%20473.931%20473.931%3B%22%20xml%3Aspace%3D%22preserve%22%3E%0A%3Ccircle%20style%3D%22fill%3A%234ABC96%3B%22%20cx%3D%22236.966%22%20cy%3D%22236.966%22%20r%3D%22236.966%22%2F%3E%0A%3Cpath%20style%3D%22fill%3A%23AAB6B3%3B%22%20d%3D%22M78.719%2C160.563l-0.022%2C146.542c0%2C7.629%2C6.204%2C13.818%2C13.818%2C13.818h280.86%20%20c7.637%2C0%2C13.826-6.189%2C13.826-13.818l-0.269-146.819l-152.944%2C84.017L78.719%2C160.563%22%2F%3E%0A%3Cpath%20style%3D%22fill%3A%23D8D8D8%3B%22%20d%3D%22M78.719%2C173.214l155.268%2C89.922l152.944-89.78l0.269%2C145.409c0%2C7.629-6.189%2C13.815-13.826%2C13.815%20%20H92.515c-7.614%2C0-13.818-6.189-13.818-13.815L78.719%2C173.214z%22%2F%3E%0A%3Cg%3E%0A%09%3Cpath%20style%3D%22fill%3A%23E5E5E5%3B%22%20d%3D%22M233.987%2C263.136l152.944-89.78l0.269%2C145.409c0%2C7.629-6.189%2C13.815-13.826%2C13.815L233.987%2C263.136z%20%20%20%22%2F%3E%0A%09%3Cpath%20style%3D%22fill%3A%23E5E5E5%3B%22%20d%3D%22M78.719%2C173.214l155.268%2C89.922L92.515%2C332.583c-7.614%2C0-13.818-6.189-13.818-13.815L78.719%2C173.214%20%20%20z%22%2F%3E%0A%3C%2Fg%3E%0A%3Cpath%20style%3D%22fill%3A%23E1E1E1%3B%22%20d%3D%22M387.201%2C164.772c0-7.626-6.189-13.815-13.826-13.815H92.515c-7.614%2C0-13.818%2C6.189-13.818%2C13.815%20%20l155.291%2C82.974L387.201%2C164.772z%22%2F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%2Fsvg%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6583680"/>
            <a:ext cx="274320" cy="274320"/>
          </a:xfrm>
          <a:prstGeom prst="rect">
            <a:avLst/>
          </a:prstGeom>
          <a:noFill/>
        </p:spPr>
      </p:pic>
      <p:pic>
        <p:nvPicPr>
          <p:cNvPr id="1038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6324600"/>
            <a:ext cx="274320" cy="27432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6962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0800" y="6248400"/>
            <a:ext cx="28858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6248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" y="65810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Code, For Change The World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222124"/>
            <a:ext cx="838200" cy="635876"/>
          </a:xfrm>
          <a:prstGeom prst="rect">
            <a:avLst/>
          </a:prstGeom>
          <a:noFill/>
        </p:spPr>
      </p:pic>
      <p:pic>
        <p:nvPicPr>
          <p:cNvPr id="23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39100" y="0"/>
            <a:ext cx="1104900" cy="8382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-1143000" y="6096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Doubts</a:t>
            </a:r>
            <a:r>
              <a:rPr lang="en-US" sz="6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6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5" name="Bent-Up Arrow 24"/>
          <p:cNvSpPr/>
          <p:nvPr/>
        </p:nvSpPr>
        <p:spPr>
          <a:xfrm rot="5400000">
            <a:off x="609600" y="990600"/>
            <a:ext cx="609600" cy="609600"/>
          </a:xfrm>
          <a:prstGeom prst="bentUpArrow">
            <a:avLst>
              <a:gd name="adj1" fmla="val 24800"/>
              <a:gd name="adj2" fmla="val 25000"/>
              <a:gd name="adj3" fmla="val 394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5400" y="1981200"/>
            <a:ext cx="434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Questions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Feel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Ask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38200" y="2057400"/>
            <a:ext cx="3886200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19200" y="3581400"/>
            <a:ext cx="4349268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8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657600"/>
            <a:ext cx="457200" cy="457200"/>
          </a:xfrm>
          <a:prstGeom prst="rect">
            <a:avLst/>
          </a:prstGeom>
          <a:noFill/>
        </p:spPr>
      </p:pic>
      <p:pic>
        <p:nvPicPr>
          <p:cNvPr id="39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419600"/>
            <a:ext cx="533400" cy="5334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295400" y="4419600"/>
            <a:ext cx="2108269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7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410028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371600"/>
            <a:ext cx="1978880" cy="1981200"/>
          </a:xfrm>
          <a:prstGeom prst="rect">
            <a:avLst/>
          </a:prstGeom>
        </p:spPr>
      </p:pic>
      <p:sp>
        <p:nvSpPr>
          <p:cNvPr id="1034" name="AutoShape 10" descr="data:image/svg+xml;charset=utf8,%3C%3Fxml%20version%3D%221.0%22%20encoding%3D%22iso-8859-1%22%3F%3E%3C!--%20Generator%3A%20Adobe%20Illustrator%2019.0.0%2C%20SVG%20Export%20Plug-In%20.%20SVG%20Version%3A%206.00%20Build%200)%20%20--%3E%3Csvg%20xmlns%3D%22http%3A%2F%2Fwww.w3.org%2F2000%2Fsvg%22%20xmlns%3Axlink%3D%22http%3A%2F%2Fwww.w3.org%2F1999%2Fxlink%22%20version%3D%221.1%22%20id%3D%22Layer_1%22%20x%3D%220px%22%20y%3D%220px%22%20viewBox%3D%220%200%20473.931%20473.931%22%20style%3D%22enable-background%3Anew%200%200%20473.931%20473.931%3B%22%20xml%3Aspace%3D%22preserve%22%3E%0A%3Ccircle%20style%3D%22fill%3A%234ABC96%3B%22%20cx%3D%22236.966%22%20cy%3D%22236.966%22%20r%3D%22236.966%22%2F%3E%0A%3Cpath%20style%3D%22fill%3A%23AAB6B3%3B%22%20d%3D%22M78.719%2C160.563l-0.022%2C146.542c0%2C7.629%2C6.204%2C13.818%2C13.818%2C13.818h280.86%20%20c7.637%2C0%2C13.826-6.189%2C13.826-13.818l-0.269-146.819l-152.944%2C84.017L78.719%2C160.563%22%2F%3E%0A%3Cpath%20style%3D%22fill%3A%23D8D8D8%3B%22%20d%3D%22M78.719%2C173.214l155.268%2C89.922l152.944-89.78l0.269%2C145.409c0%2C7.629-6.189%2C13.815-13.826%2C13.815%20%20H92.515c-7.614%2C0-13.818-6.189-13.818-13.815L78.719%2C173.214z%22%2F%3E%0A%3Cg%3E%0A%09%3Cpath%20style%3D%22fill%3A%23E5E5E5%3B%22%20d%3D%22M233.987%2C263.136l152.944-89.78l0.269%2C145.409c0%2C7.629-6.189%2C13.815-13.826%2C13.815L233.987%2C263.136z%20%20%20%22%2F%3E%0A%09%3Cpath%20style%3D%22fill%3A%23E5E5E5%3B%22%20d%3D%22M78.719%2C173.214l155.268%2C89.922L92.515%2C332.583c-7.614%2C0-13.818-6.189-13.818-13.815L78.719%2C173.214%20%20%20z%22%2F%3E%0A%3C%2Fg%3E%0A%3Cpath%20style%3D%22fill%3A%23E1E1E1%3B%22%20d%3D%22M387.201%2C164.772c0-7.626-6.189-13.815-13.826-13.815H92.515c-7.614%2C0-13.818%2C6.189-13.818%2C13.815%20%20l155.291%2C82.974L387.201%2C164.772z%22%2F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%2Fsvg%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data:image/svg+xml;charset=utf8,%3C%3Fxml%20version%3D%221.0%22%20encoding%3D%22iso-8859-1%22%3F%3E%3C!--%20Generator%3A%20Adobe%20Illustrator%2019.0.0%2C%20SVG%20Export%20Plug-In%20.%20SVG%20Version%3A%206.00%20Build%200)%20%20--%3E%3Csvg%20xmlns%3D%22http%3A%2F%2Fwww.w3.org%2F2000%2Fsvg%22%20xmlns%3Axlink%3D%22http%3A%2F%2Fwww.w3.org%2F1999%2Fxlink%22%20version%3D%221.1%22%20id%3D%22Layer_1%22%20x%3D%220px%22%20y%3D%220px%22%20viewBox%3D%220%200%20473.931%20473.931%22%20style%3D%22enable-background%3Anew%200%200%20473.931%20473.931%3B%22%20xml%3Aspace%3D%22preserve%22%3E%0A%3Ccircle%20style%3D%22fill%3A%234ABC96%3B%22%20cx%3D%22236.966%22%20cy%3D%22236.966%22%20r%3D%22236.966%22%2F%3E%0A%3Cpath%20style%3D%22fill%3A%23AAB6B3%3B%22%20d%3D%22M78.719%2C160.563l-0.022%2C146.542c0%2C7.629%2C6.204%2C13.818%2C13.818%2C13.818h280.86%20%20c7.637%2C0%2C13.826-6.189%2C13.826-13.818l-0.269-146.819l-152.944%2C84.017L78.719%2C160.563%22%2F%3E%0A%3Cpath%20style%3D%22fill%3A%23D8D8D8%3B%22%20d%3D%22M78.719%2C173.214l155.268%2C89.922l152.944-89.78l0.269%2C145.409c0%2C7.629-6.189%2C13.815-13.826%2C13.815%20%20H92.515c-7.614%2C0-13.818-6.189-13.818-13.815L78.719%2C173.214z%22%2F%3E%0A%3Cg%3E%0A%09%3Cpath%20style%3D%22fill%3A%23E5E5E5%3B%22%20d%3D%22M233.987%2C263.136l152.944-89.78l0.269%2C145.409c0%2C7.629-6.189%2C13.815-13.826%2C13.815L233.987%2C263.136z%20%20%20%22%2F%3E%0A%09%3Cpath%20style%3D%22fill%3A%23E5E5E5%3B%22%20d%3D%22M78.719%2C173.214l155.268%2C89.922L92.515%2C332.583c-7.614%2C0-13.818-6.189-13.818-13.815L78.719%2C173.214%20%20%20z%22%2F%3E%0A%3C%2Fg%3E%0A%3Cpath%20style%3D%22fill%3A%23E1E1E1%3B%22%20d%3D%22M387.201%2C164.772c0-7.626-6.189-13.815-13.826-13.815H92.515c-7.614%2C0-13.818%2C6.189-13.818%2C13.815%20%20l155.291%2C82.974L387.201%2C164.772z%22%2F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g%3E%0A%3C%2Fg%3E%0A%3C%2Fsvg%3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 descr="C:\Users\HP\Desktop\ITE ppt\EDIT\Logo\inst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6583680"/>
            <a:ext cx="274320" cy="274320"/>
          </a:xfrm>
          <a:prstGeom prst="rect">
            <a:avLst/>
          </a:prstGeom>
          <a:noFill/>
        </p:spPr>
      </p:pic>
      <p:pic>
        <p:nvPicPr>
          <p:cNvPr id="1038" name="Picture 14" descr="C:\Users\HP\Desktop\ITE ppt\EDIT\Logo\gma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6324600"/>
            <a:ext cx="274320" cy="27432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696200" y="648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@_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0800" y="6248400"/>
            <a:ext cx="28858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itexperts127001@gmail.com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6248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IT-Experts Foundation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" y="6581001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 Code, For Change The World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222124"/>
            <a:ext cx="838200" cy="635876"/>
          </a:xfrm>
          <a:prstGeom prst="rect">
            <a:avLst/>
          </a:prstGeom>
          <a:noFill/>
        </p:spPr>
      </p:pic>
      <p:pic>
        <p:nvPicPr>
          <p:cNvPr id="23" name="Picture 4" descr="C:\Users\HP\Desktop\ITE ppt\EDIT\Logo\premiumlogo\onlinelogomaker-052320-2317-159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39100" y="0"/>
            <a:ext cx="1104900" cy="8382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-685800" y="3276600"/>
            <a:ext cx="8458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7200" b="1" i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57200" y="4572000"/>
            <a:ext cx="5334000" cy="1588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1200" y="4876800"/>
            <a:ext cx="2295821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Happy Coding!!!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3200" y="1447800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7000" y="2209800"/>
            <a:ext cx="133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Share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HP\Desktop\Internship\lik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1524000"/>
            <a:ext cx="533400" cy="533400"/>
          </a:xfrm>
          <a:prstGeom prst="rect">
            <a:avLst/>
          </a:prstGeom>
          <a:noFill/>
        </p:spPr>
      </p:pic>
      <p:pic>
        <p:nvPicPr>
          <p:cNvPr id="1027" name="Picture 3" descr="C:\Users\HP\Desktop\Internship\shar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2286000"/>
            <a:ext cx="544512" cy="543515"/>
          </a:xfrm>
          <a:prstGeom prst="rect">
            <a:avLst/>
          </a:prstGeom>
          <a:noFill/>
        </p:spPr>
      </p:pic>
      <p:pic>
        <p:nvPicPr>
          <p:cNvPr id="1028" name="Picture 4" descr="C:\Users\HP\Desktop\Internship\subscribe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91200" y="2819400"/>
            <a:ext cx="2184049" cy="1066800"/>
          </a:xfrm>
          <a:prstGeom prst="rect">
            <a:avLst/>
          </a:prstGeom>
          <a:noFill/>
        </p:spPr>
      </p:pic>
      <p:pic>
        <p:nvPicPr>
          <p:cNvPr id="1029" name="Picture 5" descr="C:\Users\HP\Desktop\Internship\alarm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77200" y="30480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440</Words>
  <Application>Microsoft Office PowerPoint</Application>
  <PresentationFormat>On-screen Show (4:3)</PresentationFormat>
  <Paragraphs>119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Windows User</dc:creator>
  <cp:lastModifiedBy>Windows User</cp:lastModifiedBy>
  <cp:revision>51</cp:revision>
  <dcterms:created xsi:type="dcterms:W3CDTF">2020-06-16T22:45:28Z</dcterms:created>
  <dcterms:modified xsi:type="dcterms:W3CDTF">2020-07-26T17:37:22Z</dcterms:modified>
</cp:coreProperties>
</file>