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1" r:id="rId2"/>
    <p:sldId id="269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954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E67EA-1560-47BD-8090-291AB878B99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906B9-EC46-4641-BE75-9643EA17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C0A09-C53F-41AE-A7CB-13A65D44E0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906B9-EC46-4641-BE75-9643EA1776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2564-64F6-4DC0-9246-19A1CF32F7B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C:\Users\HP\Desktop\ITE ppt\EDIT\architecture-1868667_19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4" name="AutoShape 10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0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Code, For Change The World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2971800"/>
            <a:ext cx="482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3657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Code, For Change The World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8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pic>
        <p:nvPicPr>
          <p:cNvPr id="2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79931"/>
            <a:ext cx="762000" cy="57806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304800" y="304800"/>
            <a:ext cx="2743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       </a:t>
            </a:r>
            <a:r>
              <a:rPr kumimoji="0" lang="en-US" sz="4400" b="0" i="0" u="sng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 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S UI Gothic" pitchFamily="34" charset="-128"/>
              <a:ea typeface="MS UI Gothic" pitchFamily="34" charset="-128"/>
              <a:cs typeface="Times New Roman" pitchFamily="18" charset="0"/>
            </a:endParaRPr>
          </a:p>
        </p:txBody>
      </p:sp>
      <p:pic>
        <p:nvPicPr>
          <p:cNvPr id="26" name="Picture 25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1066800" cy="800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2000" y="1981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Q1</a:t>
            </a:r>
            <a:r>
              <a:rPr lang="en-US" dirty="0" smtClean="0"/>
              <a:t>: What is Java?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667000"/>
            <a:ext cx="65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Q2</a:t>
            </a:r>
            <a:r>
              <a:rPr lang="en-US" dirty="0" smtClean="0"/>
              <a:t>: Why Java is so popular programming Language?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0" y="3429000"/>
            <a:ext cx="372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Q3</a:t>
            </a:r>
            <a:r>
              <a:rPr lang="en-US" dirty="0" smtClean="0"/>
              <a:t>: How to start learning java?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4191000"/>
            <a:ext cx="549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Q4</a:t>
            </a:r>
            <a:r>
              <a:rPr lang="en-US" dirty="0" smtClean="0"/>
              <a:t>: What should I know before Learning java?</a:t>
            </a:r>
          </a:p>
          <a:p>
            <a:endParaRPr lang="en-US" dirty="0"/>
          </a:p>
        </p:txBody>
      </p:sp>
      <p:pic>
        <p:nvPicPr>
          <p:cNvPr id="31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32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38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56yM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22860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S UI Gothic" pitchFamily="34" charset="-128"/>
                <a:ea typeface="MS UI Gothic" pitchFamily="34" charset="-128"/>
              </a:rPr>
              <a:t>-&gt;  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990600"/>
            <a:ext cx="7619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is a Procedural Programming language with Object Oriented features.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follows OOPs Concept.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was developed as a part of the Green Project named as “OAK” under Sun Microsystems.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was initiated by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James Goasling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his team in 1991 named as “OAK” and at the time of release its name changed to “Java” in 1995.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Characteristics of Java are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Simple </a:t>
            </a:r>
          </a:p>
          <a:p>
            <a:pPr>
              <a:buFont typeface="Arial" pitchFamily="34" charset="0"/>
              <a:buChar char="•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Compile and Interpreted</a:t>
            </a:r>
          </a:p>
          <a:p>
            <a:pPr>
              <a:buFont typeface="Arial" pitchFamily="34" charset="0"/>
              <a:buChar char="•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Portable and Platform </a:t>
            </a:r>
          </a:p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 Independent </a:t>
            </a:r>
          </a:p>
          <a:p>
            <a:pPr>
              <a:buFont typeface="Arial" pitchFamily="34" charset="0"/>
              <a:buChar char="•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 Secure and Robust</a:t>
            </a:r>
          </a:p>
        </p:txBody>
      </p:sp>
      <p:pic>
        <p:nvPicPr>
          <p:cNvPr id="10" name="Picture 9" descr="images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4800"/>
            <a:ext cx="660400" cy="495300"/>
          </a:xfrm>
          <a:prstGeom prst="rect">
            <a:avLst/>
          </a:prstGeom>
        </p:spPr>
      </p:pic>
      <p:pic>
        <p:nvPicPr>
          <p:cNvPr id="12" name="Picture 11" descr="jav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038600"/>
            <a:ext cx="5715000" cy="2271376"/>
          </a:xfrm>
          <a:prstGeom prst="rect">
            <a:avLst/>
          </a:prstGeom>
        </p:spPr>
      </p:pic>
      <p:pic>
        <p:nvPicPr>
          <p:cNvPr id="11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3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19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pic>
        <p:nvPicPr>
          <p:cNvPr id="5" name="Picture 4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8100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S UI Gothic" pitchFamily="34" charset="-128"/>
                <a:ea typeface="MS UI Gothic" pitchFamily="34" charset="-128"/>
              </a:rPr>
              <a:t>-&gt;  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endParaRPr lang="en-US" sz="4000" dirty="0"/>
          </a:p>
        </p:txBody>
      </p:sp>
      <p:pic>
        <p:nvPicPr>
          <p:cNvPr id="7" name="Picture 6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"/>
            <a:ext cx="6604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1245275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learning Java </a:t>
            </a:r>
            <a:r>
              <a:rPr lang="en-US" dirty="0"/>
              <a:t>w</a:t>
            </a:r>
            <a:r>
              <a:rPr lang="en-US" dirty="0" smtClean="0"/>
              <a:t>e should know about OOPs Concept in Java.</a:t>
            </a:r>
          </a:p>
          <a:p>
            <a:endParaRPr lang="en-US" dirty="0"/>
          </a:p>
          <a:p>
            <a:r>
              <a:rPr lang="en-US" dirty="0" smtClean="0"/>
              <a:t>They are as Follows: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Classes and Object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Encapsulation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Abstraction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Polymorphism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-&gt; So Now We will Create Our First Program in Java.</a:t>
            </a:r>
            <a:endParaRPr lang="en-US" dirty="0"/>
          </a:p>
        </p:txBody>
      </p:sp>
      <p:pic>
        <p:nvPicPr>
          <p:cNvPr id="9" name="Picture 8" descr="screen-shot-2015-03-03-at-3-52-46-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828800"/>
            <a:ext cx="4800600" cy="3063240"/>
          </a:xfrm>
          <a:prstGeom prst="rect">
            <a:avLst/>
          </a:prstGeom>
        </p:spPr>
      </p:pic>
      <p:pic>
        <p:nvPicPr>
          <p:cNvPr id="10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1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17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HP\Desktop\ITE ppt\EDIT\Logo\question-question-mark-help-respon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838200"/>
            <a:ext cx="3617604" cy="4191000"/>
          </a:xfrm>
          <a:prstGeom prst="rect">
            <a:avLst/>
          </a:prstGeom>
          <a:noFill/>
        </p:spPr>
      </p:pic>
      <p:sp>
        <p:nvSpPr>
          <p:cNvPr id="1034" name="AutoShape 10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0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23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-1143000" y="609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5" name="Bent-Up Arrow 24"/>
          <p:cNvSpPr/>
          <p:nvPr/>
        </p:nvSpPr>
        <p:spPr>
          <a:xfrm rot="5400000">
            <a:off x="609600" y="990600"/>
            <a:ext cx="609600" cy="609600"/>
          </a:xfrm>
          <a:prstGeom prst="bentUpArrow">
            <a:avLst>
              <a:gd name="adj1" fmla="val 24800"/>
              <a:gd name="adj2" fmla="val 25000"/>
              <a:gd name="adj3" fmla="val 394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19812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Feel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Ask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38200" y="2057400"/>
            <a:ext cx="3886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19200" y="3581400"/>
            <a:ext cx="434926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657600"/>
            <a:ext cx="457200" cy="457200"/>
          </a:xfrm>
          <a:prstGeom prst="rect">
            <a:avLst/>
          </a:prstGeom>
          <a:noFill/>
        </p:spPr>
      </p:pic>
      <p:pic>
        <p:nvPicPr>
          <p:cNvPr id="39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19600"/>
            <a:ext cx="533400" cy="5334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295400" y="4419600"/>
            <a:ext cx="210826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41002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371600"/>
            <a:ext cx="1978880" cy="1981200"/>
          </a:xfrm>
          <a:prstGeom prst="rect">
            <a:avLst/>
          </a:prstGeom>
        </p:spPr>
      </p:pic>
      <p:sp>
        <p:nvSpPr>
          <p:cNvPr id="1034" name="AutoShape 10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0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23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-685800" y="3276600"/>
            <a:ext cx="8458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" y="4572000"/>
            <a:ext cx="5334000" cy="158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4876800"/>
            <a:ext cx="229582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Happy Coding!!!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144780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0" y="2209800"/>
            <a:ext cx="133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Internship\lik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524000"/>
            <a:ext cx="533400" cy="533400"/>
          </a:xfrm>
          <a:prstGeom prst="rect">
            <a:avLst/>
          </a:prstGeom>
          <a:noFill/>
        </p:spPr>
      </p:pic>
      <p:pic>
        <p:nvPicPr>
          <p:cNvPr id="1027" name="Picture 3" descr="C:\Users\HP\Desktop\Internship\sha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2286000"/>
            <a:ext cx="544512" cy="543515"/>
          </a:xfrm>
          <a:prstGeom prst="rect">
            <a:avLst/>
          </a:prstGeom>
          <a:noFill/>
        </p:spPr>
      </p:pic>
      <p:pic>
        <p:nvPicPr>
          <p:cNvPr id="1028" name="Picture 4" descr="C:\Users\HP\Desktop\Internship\subscrib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91200" y="2819400"/>
            <a:ext cx="2184049" cy="1066800"/>
          </a:xfrm>
          <a:prstGeom prst="rect">
            <a:avLst/>
          </a:prstGeom>
          <a:noFill/>
        </p:spPr>
      </p:pic>
      <p:pic>
        <p:nvPicPr>
          <p:cNvPr id="1029" name="Picture 5" descr="C:\Users\HP\Desktop\Internship\alar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30480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275</Words>
  <Application>Microsoft Office PowerPoint</Application>
  <PresentationFormat>On-screen Show (4:3)</PresentationFormat>
  <Paragraphs>81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Windows User</dc:creator>
  <cp:lastModifiedBy>Windows User</cp:lastModifiedBy>
  <cp:revision>29</cp:revision>
  <dcterms:created xsi:type="dcterms:W3CDTF">2020-06-16T22:45:28Z</dcterms:created>
  <dcterms:modified xsi:type="dcterms:W3CDTF">2020-06-17T22:39:24Z</dcterms:modified>
</cp:coreProperties>
</file>