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d7e6a2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d7e6a2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d9b5c01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d9b5c01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d9b5c01d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d9b5c01d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d9b5c01d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d9b5c01d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d9b5c01d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d9b5c01d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9b5c01d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9b5c01d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9b5c01d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d9b5c01d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9b5c01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d9b5c01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41068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9651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35493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3418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1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66754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558769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901345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345177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77153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04134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637279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04553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3648-1E0C-4B2A-AC3D-93B5E39DD7E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0124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rprizbox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rprizbox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Графический дизайн и Web</a:t>
            </a:r>
            <a:endParaRPr sz="5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20251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Брендбук </a:t>
            </a:r>
            <a:r>
              <a:rPr lang="ru" dirty="0" smtClean="0"/>
              <a:t>для</a:t>
            </a:r>
            <a:r>
              <a:rPr lang="en-US" dirty="0" smtClean="0"/>
              <a:t> </a:t>
            </a:r>
            <a:r>
              <a:rPr lang="ru" dirty="0" smtClean="0"/>
              <a:t> </a:t>
            </a:r>
            <a:endParaRPr dirty="0"/>
          </a:p>
        </p:txBody>
      </p:sp>
      <p:pic>
        <p:nvPicPr>
          <p:cNvPr id="4" name="Picture 3" descr="Сюрприз Бокс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93" y="2797175"/>
            <a:ext cx="2380190" cy="7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Логотип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373598" y="2454083"/>
            <a:ext cx="280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Вариант логотипа для отображения на </a:t>
            </a:r>
            <a:r>
              <a:rPr lang="ru" dirty="0" smtClean="0"/>
              <a:t>черном </a:t>
            </a:r>
            <a:r>
              <a:rPr lang="ru" dirty="0"/>
              <a:t>фоне</a:t>
            </a:r>
            <a:endParaRPr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5281041" y="2342506"/>
            <a:ext cx="2825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Вариант логотипа для отображения на </a:t>
            </a:r>
            <a:r>
              <a:rPr lang="ru" dirty="0" smtClean="0"/>
              <a:t>прозрачном фоне </a:t>
            </a:r>
            <a:r>
              <a:rPr lang="ru" dirty="0"/>
              <a:t>фоне</a:t>
            </a:r>
            <a:endParaRPr dirty="0"/>
          </a:p>
        </p:txBody>
      </p:sp>
      <p:pic>
        <p:nvPicPr>
          <p:cNvPr id="2051" name="Picture 3" descr="Сюрприз Бокс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41" y="1501267"/>
            <a:ext cx="2380190" cy="7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98" y="1501267"/>
            <a:ext cx="2826267" cy="841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Цвета </a:t>
            </a:r>
            <a:r>
              <a:rPr lang="ru" dirty="0" smtClean="0"/>
              <a:t>стиля</a:t>
            </a:r>
            <a:r>
              <a:rPr lang="en-US" dirty="0" smtClean="0"/>
              <a:t> </a:t>
            </a:r>
            <a:r>
              <a:rPr lang="ru-RU" dirty="0" smtClean="0"/>
              <a:t>сайта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60" y="1162950"/>
            <a:ext cx="1777970" cy="17779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3106550"/>
            <a:ext cx="1826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Акцентный цвет</a:t>
            </a:r>
            <a:br>
              <a:rPr lang="ru"/>
            </a:br>
            <a:r>
              <a:rPr lang="ru"/>
              <a:t>Red: 204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Green: 0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Blue: 0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HEX: #AA0000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015" y="1162950"/>
            <a:ext cx="1777970" cy="17779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634285" y="3086145"/>
            <a:ext cx="1826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Цвет фона №1</a:t>
            </a:r>
            <a:br>
              <a:rPr lang="ru" dirty="0"/>
            </a:br>
            <a:r>
              <a:rPr lang="ru" dirty="0"/>
              <a:t>Red: 32</a:t>
            </a:r>
            <a:br>
              <a:rPr lang="ru" dirty="0"/>
            </a:br>
            <a:r>
              <a:rPr lang="ru" dirty="0"/>
              <a:t>Green: 34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Blue: 27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HEX: #202225</a:t>
            </a: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4330" y="1162971"/>
            <a:ext cx="1777970" cy="17779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981892" y="3106550"/>
            <a:ext cx="1826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Цвет </a:t>
            </a:r>
            <a:br>
              <a:rPr lang="ru" dirty="0"/>
            </a:br>
            <a:r>
              <a:rPr lang="ru" dirty="0"/>
              <a:t>Red: 32</a:t>
            </a:r>
            <a:br>
              <a:rPr lang="ru" dirty="0"/>
            </a:br>
            <a:r>
              <a:rPr lang="ru" dirty="0"/>
              <a:t>Green: 34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Blue: 27</a:t>
            </a:r>
            <a:endParaRPr dirty="0"/>
          </a:p>
          <a:p>
            <a:pPr lvl="0" algn="r"/>
            <a:r>
              <a:rPr lang="ru" dirty="0"/>
              <a:t>HEX: </a:t>
            </a:r>
            <a:r>
              <a:rPr lang="ru" dirty="0" smtClean="0"/>
              <a:t>#</a:t>
            </a:r>
            <a:r>
              <a:rPr lang="en-US" dirty="0"/>
              <a:t>D9D9D9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Фирменные шрифты</a:t>
            </a: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Шрифт </a:t>
            </a:r>
            <a:r>
              <a:rPr lang="ru-RU" b="1" dirty="0" err="1"/>
              <a:t>Medium</a:t>
            </a:r>
            <a:r>
              <a:rPr lang="ru-RU" dirty="0"/>
              <a:t> — отличный выбор для повышения значимости вашего проекта. Несмотря на традиционную </a:t>
            </a:r>
            <a:r>
              <a:rPr lang="ru-RU" dirty="0" err="1"/>
              <a:t>типографику</a:t>
            </a:r>
            <a:r>
              <a:rPr lang="ru-RU" dirty="0"/>
              <a:t>, основные элементы </a:t>
            </a:r>
            <a:r>
              <a:rPr lang="ru-RU" dirty="0" smtClean="0"/>
              <a:t>великолепны. Идеальный </a:t>
            </a:r>
            <a:r>
              <a:rPr lang="ru-RU" dirty="0"/>
              <a:t>шрифт для всех ваших забавных дизайнов.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Руководство по графике и фотографиям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Фирменные элементы: 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" dirty="0">
                <a:solidFill>
                  <a:schemeClr val="dk1"/>
                </a:solidFill>
              </a:rPr>
              <a:t>Кнопка </a:t>
            </a:r>
            <a:r>
              <a:rPr lang="ru" dirty="0" smtClean="0">
                <a:solidFill>
                  <a:schemeClr val="dk1"/>
                </a:solidFill>
              </a:rPr>
              <a:t>“Заказать”(Ссылка на страницу оплаты)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43" y="1425454"/>
            <a:ext cx="1231832" cy="5939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Руководство по графике и фотографиям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47025" y="1166600"/>
            <a:ext cx="357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Стиль фотоизображений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Фотоизображения должны иметь прямоугольную форму без скруглений, а также прямо или косвенно отражать </a:t>
            </a:r>
            <a:r>
              <a:rPr lang="ru" dirty="0" smtClean="0">
                <a:solidFill>
                  <a:schemeClr val="dk1"/>
                </a:solidFill>
              </a:rPr>
              <a:t>информацию о продукте.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9" y="1017725"/>
            <a:ext cx="1214750" cy="1657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9" y="2822330"/>
            <a:ext cx="1215985" cy="1617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875" y="2165025"/>
            <a:ext cx="6796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Стиль торговой площадки для услуги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11699" y="1604124"/>
            <a:ext cx="3999900" cy="34164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Рисунок подарка косвенно отражает возможное содержимое подарка.</a:t>
            </a:r>
          </a:p>
          <a:p>
            <a:r>
              <a:rPr lang="ru-RU" dirty="0" smtClean="0"/>
              <a:t>Описание подарка с долей юмора и завлечения.</a:t>
            </a:r>
          </a:p>
          <a:p>
            <a:r>
              <a:rPr lang="ru-RU" dirty="0" smtClean="0"/>
              <a:t>Кнопка «купить» для перехода на страницу оплаты.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5" y="1201011"/>
            <a:ext cx="8184589" cy="1928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Разделительные линии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9000" y="1187500"/>
            <a:ext cx="4199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Между </a:t>
            </a:r>
            <a:r>
              <a:rPr lang="ru" dirty="0" smtClean="0"/>
              <a:t>«статьями» </a:t>
            </a:r>
            <a:r>
              <a:rPr lang="ru" dirty="0"/>
              <a:t>в пределах одной категории обязательно использование горизонтальных линий в качестве разделителей</a:t>
            </a:r>
            <a:r>
              <a:rPr lang="ru" dirty="0" smtClean="0"/>
              <a:t>.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87500"/>
            <a:ext cx="4115157" cy="28501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Итоговый макет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3600" dirty="0" smtClean="0"/>
              <a:t>Перейдем на платформу «</a:t>
            </a:r>
            <a:r>
              <a:rPr lang="en-US" sz="3600" dirty="0" err="1" smtClean="0"/>
              <a:t>Figma</a:t>
            </a:r>
            <a:r>
              <a:rPr lang="ru-RU" sz="3600" dirty="0" smtClean="0"/>
              <a:t>» для демонстрации макета сайта.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sz="36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C </a:t>
            </a:r>
            <a:r>
              <a:rPr lang="ru-RU" smtClean="0"/>
              <a:t>проектом ебались: 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600" dirty="0" smtClean="0"/>
              <a:t>- Хрусталев Владислав Александрович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600" dirty="0" smtClean="0"/>
              <a:t>- Силаев Валентин Павлович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 </a:t>
            </a:r>
            <a:r>
              <a:rPr lang="ru-RU" dirty="0" smtClean="0"/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153</Words>
  <Application>Microsoft Office PowerPoint</Application>
  <PresentationFormat>Экран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Графический дизайн и Web</vt:lpstr>
      <vt:lpstr>Логотип</vt:lpstr>
      <vt:lpstr>Цвета стиля сайта</vt:lpstr>
      <vt:lpstr>Фирменные шрифты</vt:lpstr>
      <vt:lpstr>Руководство по графике и фотографиям</vt:lpstr>
      <vt:lpstr>Руководство по графике и фотографиям</vt:lpstr>
      <vt:lpstr>Стиль торговой площадки для услуги</vt:lpstr>
      <vt:lpstr>Разделительные линии</vt:lpstr>
      <vt:lpstr>Итоговый макет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дизайн и Web</dc:title>
  <cp:lastModifiedBy>ВЫСка4ка</cp:lastModifiedBy>
  <cp:revision>12</cp:revision>
  <dcterms:modified xsi:type="dcterms:W3CDTF">2022-06-08T18:36:12Z</dcterms:modified>
</cp:coreProperties>
</file>