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4126" r:id="rId2"/>
    <p:sldMasterId id="2147484148" r:id="rId3"/>
  </p:sldMasterIdLst>
  <p:notesMasterIdLst>
    <p:notesMasterId r:id="rId15"/>
  </p:notesMasterIdLst>
  <p:sldIdLst>
    <p:sldId id="304" r:id="rId4"/>
    <p:sldId id="306" r:id="rId5"/>
    <p:sldId id="308" r:id="rId6"/>
    <p:sldId id="309" r:id="rId7"/>
    <p:sldId id="316" r:id="rId8"/>
    <p:sldId id="314" r:id="rId9"/>
    <p:sldId id="315" r:id="rId10"/>
    <p:sldId id="307" r:id="rId11"/>
    <p:sldId id="310" r:id="rId12"/>
    <p:sldId id="317" r:id="rId13"/>
    <p:sldId id="312" r:id="rId14"/>
  </p:sldIdLst>
  <p:sldSz cx="9144000" cy="5143500" type="screen16x9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128"/>
    <a:srgbClr val="FFFFFF"/>
    <a:srgbClr val="000000"/>
    <a:srgbClr val="C80000"/>
    <a:srgbClr val="B90000"/>
    <a:srgbClr val="BE0000"/>
    <a:srgbClr val="C40000"/>
    <a:srgbClr val="960000"/>
    <a:srgbClr val="969696"/>
    <a:srgbClr val="C8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37" autoAdjust="0"/>
  </p:normalViewPr>
  <p:slideViewPr>
    <p:cSldViewPr>
      <p:cViewPr varScale="1">
        <p:scale>
          <a:sx n="135" d="100"/>
          <a:sy n="135" d="100"/>
        </p:scale>
        <p:origin x="924" y="114"/>
      </p:cViewPr>
      <p:guideLst>
        <p:guide orient="horz" pos="1620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A603E-4393-42D1-9BF1-0B53A003964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96A38C-F850-41D4-94DF-C1B2A9838555}">
      <dgm:prSet phldrT="[Text]"/>
      <dgm:spPr/>
      <dgm:t>
        <a:bodyPr/>
        <a:lstStyle/>
        <a:p>
          <a:r>
            <a:rPr lang="en-US" dirty="0" err="1"/>
            <a:t>Mennyi</a:t>
          </a:r>
          <a:r>
            <a:rPr lang="en-US" dirty="0"/>
            <a:t> </a:t>
          </a:r>
          <a:r>
            <a:rPr lang="en-US" dirty="0" err="1"/>
            <a:t>lesz</a:t>
          </a:r>
          <a:r>
            <a:rPr lang="en-US" dirty="0"/>
            <a:t> </a:t>
          </a:r>
          <a:r>
            <a:rPr lang="en-US" dirty="0" err="1"/>
            <a:t>az</a:t>
          </a:r>
          <a:r>
            <a:rPr lang="en-US" dirty="0"/>
            <a:t> </a:t>
          </a:r>
          <a:r>
            <a:rPr lang="en-US" dirty="0" err="1"/>
            <a:t>árfolyam</a:t>
          </a:r>
          <a:r>
            <a:rPr lang="en-US" dirty="0"/>
            <a:t> nap </a:t>
          </a:r>
          <a:r>
            <a:rPr lang="en-US" dirty="0" err="1"/>
            <a:t>végén</a:t>
          </a:r>
          <a:r>
            <a:rPr lang="en-US" dirty="0"/>
            <a:t>?</a:t>
          </a:r>
        </a:p>
      </dgm:t>
    </dgm:pt>
    <dgm:pt modelId="{A7D0E324-2299-4E9F-9BC1-F4BD9A3F2300}" type="parTrans" cxnId="{4579A6C0-5C75-4989-A8FC-CCB29159BE68}">
      <dgm:prSet/>
      <dgm:spPr/>
      <dgm:t>
        <a:bodyPr/>
        <a:lstStyle/>
        <a:p>
          <a:endParaRPr lang="en-US"/>
        </a:p>
      </dgm:t>
    </dgm:pt>
    <dgm:pt modelId="{B988636D-EC3B-4186-989E-DED6F673D5FA}" type="sibTrans" cxnId="{4579A6C0-5C75-4989-A8FC-CCB29159BE68}">
      <dgm:prSet/>
      <dgm:spPr/>
      <dgm:t>
        <a:bodyPr/>
        <a:lstStyle/>
        <a:p>
          <a:endParaRPr lang="en-US"/>
        </a:p>
      </dgm:t>
    </dgm:pt>
    <dgm:pt modelId="{D2AF9432-F452-42D6-BE4F-42C454AFC0D5}">
      <dgm:prSet phldrT="[Text]"/>
      <dgm:spPr/>
      <dgm:t>
        <a:bodyPr/>
        <a:lstStyle/>
        <a:p>
          <a:r>
            <a:rPr lang="en-US" dirty="0" err="1"/>
            <a:t>Mivel</a:t>
          </a:r>
          <a:r>
            <a:rPr lang="en-US" dirty="0"/>
            <a:t> “</a:t>
          </a:r>
          <a:r>
            <a:rPr lang="en-US" dirty="0" err="1"/>
            <a:t>tagelné</a:t>
          </a:r>
          <a:r>
            <a:rPr lang="en-US" dirty="0"/>
            <a:t>” </a:t>
          </a:r>
          <a:r>
            <a:rPr lang="en-US" dirty="0" err="1"/>
            <a:t>ezt</a:t>
          </a:r>
          <a:r>
            <a:rPr lang="en-US" dirty="0"/>
            <a:t> a </a:t>
          </a:r>
          <a:r>
            <a:rPr lang="en-US" dirty="0" err="1"/>
            <a:t>képet</a:t>
          </a:r>
          <a:r>
            <a:rPr lang="en-US" dirty="0"/>
            <a:t> </a:t>
          </a:r>
          <a:r>
            <a:rPr lang="en-US" dirty="0" err="1"/>
            <a:t>egy</a:t>
          </a:r>
          <a:r>
            <a:rPr lang="en-US" dirty="0"/>
            <a:t> ember?</a:t>
          </a:r>
        </a:p>
      </dgm:t>
    </dgm:pt>
    <dgm:pt modelId="{5B1E7F31-4B5F-4367-AF48-2FF6BE7064A9}" type="parTrans" cxnId="{300C6C43-C164-42B9-84D0-1FAEAE78F1FF}">
      <dgm:prSet/>
      <dgm:spPr/>
      <dgm:t>
        <a:bodyPr/>
        <a:lstStyle/>
        <a:p>
          <a:endParaRPr lang="en-US"/>
        </a:p>
      </dgm:t>
    </dgm:pt>
    <dgm:pt modelId="{46410112-6097-4D25-B980-4D1EB8538D5C}" type="sibTrans" cxnId="{300C6C43-C164-42B9-84D0-1FAEAE78F1FF}">
      <dgm:prSet/>
      <dgm:spPr/>
      <dgm:t>
        <a:bodyPr/>
        <a:lstStyle/>
        <a:p>
          <a:endParaRPr lang="en-US"/>
        </a:p>
      </dgm:t>
    </dgm:pt>
    <dgm:pt modelId="{028A9ABF-CB3C-44C6-B238-70CF7694A859}">
      <dgm:prSet phldrT="[Text]"/>
      <dgm:spPr/>
      <dgm:t>
        <a:bodyPr/>
        <a:lstStyle/>
        <a:p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ajánljak</a:t>
          </a:r>
          <a:r>
            <a:rPr lang="en-US" dirty="0"/>
            <a:t> </a:t>
          </a:r>
          <a:r>
            <a:rPr lang="en-US" dirty="0" err="1"/>
            <a:t>még</a:t>
          </a:r>
          <a:r>
            <a:rPr lang="en-US" dirty="0"/>
            <a:t>, </a:t>
          </a:r>
          <a:r>
            <a:rPr lang="en-US" dirty="0" err="1"/>
            <a:t>amit</a:t>
          </a:r>
          <a:r>
            <a:rPr lang="en-US" dirty="0"/>
            <a:t> </a:t>
          </a:r>
          <a:r>
            <a:rPr lang="en-US" dirty="0" err="1"/>
            <a:t>megvesz</a:t>
          </a:r>
          <a:r>
            <a:rPr lang="en-US" dirty="0"/>
            <a:t>?</a:t>
          </a:r>
        </a:p>
      </dgm:t>
    </dgm:pt>
    <dgm:pt modelId="{E5B9D294-BB4B-4F25-BBD8-50EB26C45D4F}" type="parTrans" cxnId="{CB6326D0-6882-4244-AE24-A58F4BFF80F9}">
      <dgm:prSet/>
      <dgm:spPr/>
      <dgm:t>
        <a:bodyPr/>
        <a:lstStyle/>
        <a:p>
          <a:endParaRPr lang="en-US"/>
        </a:p>
      </dgm:t>
    </dgm:pt>
    <dgm:pt modelId="{31D20C15-E9F6-4B05-846E-5A8F8FB5D6B1}" type="sibTrans" cxnId="{CB6326D0-6882-4244-AE24-A58F4BFF80F9}">
      <dgm:prSet/>
      <dgm:spPr/>
      <dgm:t>
        <a:bodyPr/>
        <a:lstStyle/>
        <a:p>
          <a:endParaRPr lang="en-US"/>
        </a:p>
      </dgm:t>
    </dgm:pt>
    <dgm:pt modelId="{01596D67-E927-43FA-8DE4-C9433BEC9EF0}">
      <dgm:prSet phldrT="[Text]"/>
      <dgm:spPr/>
      <dgm:t>
        <a:bodyPr/>
        <a:lstStyle/>
        <a:p>
          <a:r>
            <a:rPr lang="en-US" dirty="0" err="1"/>
            <a:t>Csalás</a:t>
          </a:r>
          <a:r>
            <a:rPr lang="en-US" dirty="0"/>
            <a:t>-e </a:t>
          </a:r>
          <a:r>
            <a:rPr lang="en-US" dirty="0" err="1"/>
            <a:t>valamelyik</a:t>
          </a:r>
          <a:r>
            <a:rPr lang="en-US" dirty="0"/>
            <a:t> </a:t>
          </a:r>
          <a:r>
            <a:rPr lang="en-US" dirty="0" err="1"/>
            <a:t>tranzakció</a:t>
          </a:r>
          <a:r>
            <a:rPr lang="en-US" dirty="0"/>
            <a:t>?</a:t>
          </a:r>
        </a:p>
      </dgm:t>
    </dgm:pt>
    <dgm:pt modelId="{D7055EEB-64D3-4B52-A077-1D6CDBDF0D7D}" type="parTrans" cxnId="{80614C2B-0581-47F0-8318-CF2033259048}">
      <dgm:prSet/>
      <dgm:spPr/>
      <dgm:t>
        <a:bodyPr/>
        <a:lstStyle/>
        <a:p>
          <a:endParaRPr lang="en-US"/>
        </a:p>
      </dgm:t>
    </dgm:pt>
    <dgm:pt modelId="{B77F9F73-A76E-4B6C-AD00-7F92BC3F92C4}" type="sibTrans" cxnId="{80614C2B-0581-47F0-8318-CF2033259048}">
      <dgm:prSet/>
      <dgm:spPr/>
      <dgm:t>
        <a:bodyPr/>
        <a:lstStyle/>
        <a:p>
          <a:endParaRPr lang="en-US"/>
        </a:p>
      </dgm:t>
    </dgm:pt>
    <dgm:pt modelId="{2478D352-BC52-4C32-AF43-9B7777DFA60A}" type="pres">
      <dgm:prSet presAssocID="{B05A603E-4393-42D1-9BF1-0B53A0039646}" presName="Name0" presStyleCnt="0">
        <dgm:presLayoutVars>
          <dgm:dir/>
          <dgm:resizeHandles val="exact"/>
        </dgm:presLayoutVars>
      </dgm:prSet>
      <dgm:spPr/>
    </dgm:pt>
    <dgm:pt modelId="{E04F1BC6-4442-46AC-B415-EB3296EFD71B}" type="pres">
      <dgm:prSet presAssocID="{8496A38C-F850-41D4-94DF-C1B2A9838555}" presName="compNode" presStyleCnt="0"/>
      <dgm:spPr/>
    </dgm:pt>
    <dgm:pt modelId="{0DD6BDC0-E1AF-4F74-9979-CC3CCA1D985E}" type="pres">
      <dgm:prSet presAssocID="{8496A38C-F850-41D4-94DF-C1B2A9838555}" presName="pictRect" presStyleLbl="node1" presStyleIdx="0" presStyleCnt="4" custScaleX="110000" custScaleY="110000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D161B056-CEA2-4885-BBB2-4B206A880CAF}" type="pres">
      <dgm:prSet presAssocID="{8496A38C-F850-41D4-94DF-C1B2A9838555}" presName="textRect" presStyleLbl="revTx" presStyleIdx="0" presStyleCnt="4">
        <dgm:presLayoutVars>
          <dgm:bulletEnabled val="1"/>
        </dgm:presLayoutVars>
      </dgm:prSet>
      <dgm:spPr/>
    </dgm:pt>
    <dgm:pt modelId="{24D9607E-2269-4429-9E3B-0FBD82EBB1B5}" type="pres">
      <dgm:prSet presAssocID="{B988636D-EC3B-4186-989E-DED6F673D5FA}" presName="sibTrans" presStyleLbl="sibTrans2D1" presStyleIdx="0" presStyleCnt="0"/>
      <dgm:spPr/>
    </dgm:pt>
    <dgm:pt modelId="{D8D0D893-2FA5-4004-B5B6-5E06DBF00F56}" type="pres">
      <dgm:prSet presAssocID="{D2AF9432-F452-42D6-BE4F-42C454AFC0D5}" presName="compNode" presStyleCnt="0"/>
      <dgm:spPr/>
    </dgm:pt>
    <dgm:pt modelId="{DC76B7A2-9AA0-415B-9E87-192DBA699F23}" type="pres">
      <dgm:prSet presAssocID="{D2AF9432-F452-42D6-BE4F-42C454AFC0D5}" presName="pictRect" presStyleLbl="node1" presStyleIdx="1" presStyleCnt="4" custScaleX="110000" custScaleY="110000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72D9ABCE-313A-4E2C-ADFA-EB2128D90760}" type="pres">
      <dgm:prSet presAssocID="{D2AF9432-F452-42D6-BE4F-42C454AFC0D5}" presName="textRect" presStyleLbl="revTx" presStyleIdx="1" presStyleCnt="4">
        <dgm:presLayoutVars>
          <dgm:bulletEnabled val="1"/>
        </dgm:presLayoutVars>
      </dgm:prSet>
      <dgm:spPr/>
    </dgm:pt>
    <dgm:pt modelId="{6F6FBAB6-2358-4051-ACDD-11D00A4A7581}" type="pres">
      <dgm:prSet presAssocID="{46410112-6097-4D25-B980-4D1EB8538D5C}" presName="sibTrans" presStyleLbl="sibTrans2D1" presStyleIdx="0" presStyleCnt="0"/>
      <dgm:spPr/>
    </dgm:pt>
    <dgm:pt modelId="{88942D4B-5BA5-4254-A2D9-ED6B27024AFE}" type="pres">
      <dgm:prSet presAssocID="{028A9ABF-CB3C-44C6-B238-70CF7694A859}" presName="compNode" presStyleCnt="0"/>
      <dgm:spPr/>
    </dgm:pt>
    <dgm:pt modelId="{B03E398C-6896-47FF-B853-D3CB5056EB41}" type="pres">
      <dgm:prSet presAssocID="{028A9ABF-CB3C-44C6-B238-70CF7694A859}" presName="pictRect" presStyleLbl="node1" presStyleIdx="2" presStyleCnt="4" custScaleX="110000" custScaleY="110000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341FB-1F73-4F89-BC06-3FE5ED07560F}" type="pres">
      <dgm:prSet presAssocID="{028A9ABF-CB3C-44C6-B238-70CF7694A859}" presName="textRect" presStyleLbl="revTx" presStyleIdx="2" presStyleCnt="4">
        <dgm:presLayoutVars>
          <dgm:bulletEnabled val="1"/>
        </dgm:presLayoutVars>
      </dgm:prSet>
      <dgm:spPr/>
    </dgm:pt>
    <dgm:pt modelId="{4538B34E-10C8-4B7B-86E8-E767B0E9C682}" type="pres">
      <dgm:prSet presAssocID="{31D20C15-E9F6-4B05-846E-5A8F8FB5D6B1}" presName="sibTrans" presStyleLbl="sibTrans2D1" presStyleIdx="0" presStyleCnt="0"/>
      <dgm:spPr/>
    </dgm:pt>
    <dgm:pt modelId="{29BBF8A1-D49B-432F-9E94-91942504A718}" type="pres">
      <dgm:prSet presAssocID="{01596D67-E927-43FA-8DE4-C9433BEC9EF0}" presName="compNode" presStyleCnt="0"/>
      <dgm:spPr/>
    </dgm:pt>
    <dgm:pt modelId="{C2EE6B6A-FBC4-40F1-AEDA-090459CE5ACF}" type="pres">
      <dgm:prSet presAssocID="{01596D67-E927-43FA-8DE4-C9433BEC9EF0}" presName="pictRect" presStyleLbl="node1" presStyleIdx="3" presStyleCnt="4" custScaleX="110000" custScaleY="110000"/>
      <dgm:spPr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37EF9490-343C-4537-892F-DB6AFDBB8750}" type="pres">
      <dgm:prSet presAssocID="{01596D67-E927-43FA-8DE4-C9433BEC9EF0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4579A6C0-5C75-4989-A8FC-CCB29159BE68}" srcId="{B05A603E-4393-42D1-9BF1-0B53A0039646}" destId="{8496A38C-F850-41D4-94DF-C1B2A9838555}" srcOrd="0" destOrd="0" parTransId="{A7D0E324-2299-4E9F-9BC1-F4BD9A3F2300}" sibTransId="{B988636D-EC3B-4186-989E-DED6F673D5FA}"/>
    <dgm:cxn modelId="{73ED4BB5-82A6-4CC3-A9FA-3CBAE5EA49A1}" type="presOf" srcId="{31D20C15-E9F6-4B05-846E-5A8F8FB5D6B1}" destId="{4538B34E-10C8-4B7B-86E8-E767B0E9C682}" srcOrd="0" destOrd="0" presId="urn:microsoft.com/office/officeart/2005/8/layout/pList1"/>
    <dgm:cxn modelId="{67929F11-57D2-48EF-AE9B-F2CE4C8CBEBD}" type="presOf" srcId="{B988636D-EC3B-4186-989E-DED6F673D5FA}" destId="{24D9607E-2269-4429-9E3B-0FBD82EBB1B5}" srcOrd="0" destOrd="0" presId="urn:microsoft.com/office/officeart/2005/8/layout/pList1"/>
    <dgm:cxn modelId="{CB6326D0-6882-4244-AE24-A58F4BFF80F9}" srcId="{B05A603E-4393-42D1-9BF1-0B53A0039646}" destId="{028A9ABF-CB3C-44C6-B238-70CF7694A859}" srcOrd="2" destOrd="0" parTransId="{E5B9D294-BB4B-4F25-BBD8-50EB26C45D4F}" sibTransId="{31D20C15-E9F6-4B05-846E-5A8F8FB5D6B1}"/>
    <dgm:cxn modelId="{9B45B20C-4E5D-45AA-8CA1-FE815A333511}" type="presOf" srcId="{D2AF9432-F452-42D6-BE4F-42C454AFC0D5}" destId="{72D9ABCE-313A-4E2C-ADFA-EB2128D90760}" srcOrd="0" destOrd="0" presId="urn:microsoft.com/office/officeart/2005/8/layout/pList1"/>
    <dgm:cxn modelId="{2C83263B-B4C2-4648-86BD-3B2D99D95221}" type="presOf" srcId="{46410112-6097-4D25-B980-4D1EB8538D5C}" destId="{6F6FBAB6-2358-4051-ACDD-11D00A4A7581}" srcOrd="0" destOrd="0" presId="urn:microsoft.com/office/officeart/2005/8/layout/pList1"/>
    <dgm:cxn modelId="{80614C2B-0581-47F0-8318-CF2033259048}" srcId="{B05A603E-4393-42D1-9BF1-0B53A0039646}" destId="{01596D67-E927-43FA-8DE4-C9433BEC9EF0}" srcOrd="3" destOrd="0" parTransId="{D7055EEB-64D3-4B52-A077-1D6CDBDF0D7D}" sibTransId="{B77F9F73-A76E-4B6C-AD00-7F92BC3F92C4}"/>
    <dgm:cxn modelId="{E2A2B65C-BBBB-4632-8E79-F2B133EBB186}" type="presOf" srcId="{8496A38C-F850-41D4-94DF-C1B2A9838555}" destId="{D161B056-CEA2-4885-BBB2-4B206A880CAF}" srcOrd="0" destOrd="0" presId="urn:microsoft.com/office/officeart/2005/8/layout/pList1"/>
    <dgm:cxn modelId="{300C6C43-C164-42B9-84D0-1FAEAE78F1FF}" srcId="{B05A603E-4393-42D1-9BF1-0B53A0039646}" destId="{D2AF9432-F452-42D6-BE4F-42C454AFC0D5}" srcOrd="1" destOrd="0" parTransId="{5B1E7F31-4B5F-4367-AF48-2FF6BE7064A9}" sibTransId="{46410112-6097-4D25-B980-4D1EB8538D5C}"/>
    <dgm:cxn modelId="{2F247C7F-E71B-46FD-941A-D5577A09851E}" type="presOf" srcId="{01596D67-E927-43FA-8DE4-C9433BEC9EF0}" destId="{37EF9490-343C-4537-892F-DB6AFDBB8750}" srcOrd="0" destOrd="0" presId="urn:microsoft.com/office/officeart/2005/8/layout/pList1"/>
    <dgm:cxn modelId="{11471034-9702-410E-A0B1-D7EC79312677}" type="presOf" srcId="{B05A603E-4393-42D1-9BF1-0B53A0039646}" destId="{2478D352-BC52-4C32-AF43-9B7777DFA60A}" srcOrd="0" destOrd="0" presId="urn:microsoft.com/office/officeart/2005/8/layout/pList1"/>
    <dgm:cxn modelId="{8403170E-F128-4349-9352-1C8A48DBE84F}" type="presOf" srcId="{028A9ABF-CB3C-44C6-B238-70CF7694A859}" destId="{D35341FB-1F73-4F89-BC06-3FE5ED07560F}" srcOrd="0" destOrd="0" presId="urn:microsoft.com/office/officeart/2005/8/layout/pList1"/>
    <dgm:cxn modelId="{1FBD2925-1B1D-46D6-865D-660D8AE46389}" type="presParOf" srcId="{2478D352-BC52-4C32-AF43-9B7777DFA60A}" destId="{E04F1BC6-4442-46AC-B415-EB3296EFD71B}" srcOrd="0" destOrd="0" presId="urn:microsoft.com/office/officeart/2005/8/layout/pList1"/>
    <dgm:cxn modelId="{14F629E9-6373-4177-9B87-1D702F2EF93C}" type="presParOf" srcId="{E04F1BC6-4442-46AC-B415-EB3296EFD71B}" destId="{0DD6BDC0-E1AF-4F74-9979-CC3CCA1D985E}" srcOrd="0" destOrd="0" presId="urn:microsoft.com/office/officeart/2005/8/layout/pList1"/>
    <dgm:cxn modelId="{94AC5838-D891-43A5-B05E-280D2A0F1F9B}" type="presParOf" srcId="{E04F1BC6-4442-46AC-B415-EB3296EFD71B}" destId="{D161B056-CEA2-4885-BBB2-4B206A880CAF}" srcOrd="1" destOrd="0" presId="urn:microsoft.com/office/officeart/2005/8/layout/pList1"/>
    <dgm:cxn modelId="{61D76F10-087C-4E19-8011-86EA2FB9A589}" type="presParOf" srcId="{2478D352-BC52-4C32-AF43-9B7777DFA60A}" destId="{24D9607E-2269-4429-9E3B-0FBD82EBB1B5}" srcOrd="1" destOrd="0" presId="urn:microsoft.com/office/officeart/2005/8/layout/pList1"/>
    <dgm:cxn modelId="{A57A160A-ECC9-4FED-82C6-22A30FB2124A}" type="presParOf" srcId="{2478D352-BC52-4C32-AF43-9B7777DFA60A}" destId="{D8D0D893-2FA5-4004-B5B6-5E06DBF00F56}" srcOrd="2" destOrd="0" presId="urn:microsoft.com/office/officeart/2005/8/layout/pList1"/>
    <dgm:cxn modelId="{4A3E0B8C-2F37-4840-A622-E945C301B951}" type="presParOf" srcId="{D8D0D893-2FA5-4004-B5B6-5E06DBF00F56}" destId="{DC76B7A2-9AA0-415B-9E87-192DBA699F23}" srcOrd="0" destOrd="0" presId="urn:microsoft.com/office/officeart/2005/8/layout/pList1"/>
    <dgm:cxn modelId="{DE5D745C-A185-4930-BFC8-D26D55E8D4CD}" type="presParOf" srcId="{D8D0D893-2FA5-4004-B5B6-5E06DBF00F56}" destId="{72D9ABCE-313A-4E2C-ADFA-EB2128D90760}" srcOrd="1" destOrd="0" presId="urn:microsoft.com/office/officeart/2005/8/layout/pList1"/>
    <dgm:cxn modelId="{A57F7FDB-5679-44B4-865F-3ED8BF9F3C56}" type="presParOf" srcId="{2478D352-BC52-4C32-AF43-9B7777DFA60A}" destId="{6F6FBAB6-2358-4051-ACDD-11D00A4A7581}" srcOrd="3" destOrd="0" presId="urn:microsoft.com/office/officeart/2005/8/layout/pList1"/>
    <dgm:cxn modelId="{D3B0D2FA-18B2-43AA-892A-D0B98944200D}" type="presParOf" srcId="{2478D352-BC52-4C32-AF43-9B7777DFA60A}" destId="{88942D4B-5BA5-4254-A2D9-ED6B27024AFE}" srcOrd="4" destOrd="0" presId="urn:microsoft.com/office/officeart/2005/8/layout/pList1"/>
    <dgm:cxn modelId="{E03FF54F-71AE-4FAF-9A1B-0FA667967021}" type="presParOf" srcId="{88942D4B-5BA5-4254-A2D9-ED6B27024AFE}" destId="{B03E398C-6896-47FF-B853-D3CB5056EB41}" srcOrd="0" destOrd="0" presId="urn:microsoft.com/office/officeart/2005/8/layout/pList1"/>
    <dgm:cxn modelId="{4035F4B0-6CC8-4C23-AD75-4AEF013A3E85}" type="presParOf" srcId="{88942D4B-5BA5-4254-A2D9-ED6B27024AFE}" destId="{D35341FB-1F73-4F89-BC06-3FE5ED07560F}" srcOrd="1" destOrd="0" presId="urn:microsoft.com/office/officeart/2005/8/layout/pList1"/>
    <dgm:cxn modelId="{ED26AF6A-4FB7-48F8-A07C-1061CEB503DD}" type="presParOf" srcId="{2478D352-BC52-4C32-AF43-9B7777DFA60A}" destId="{4538B34E-10C8-4B7B-86E8-E767B0E9C682}" srcOrd="5" destOrd="0" presId="urn:microsoft.com/office/officeart/2005/8/layout/pList1"/>
    <dgm:cxn modelId="{67BDD39D-E523-40E7-8BAC-FE20873ACB25}" type="presParOf" srcId="{2478D352-BC52-4C32-AF43-9B7777DFA60A}" destId="{29BBF8A1-D49B-432F-9E94-91942504A718}" srcOrd="6" destOrd="0" presId="urn:microsoft.com/office/officeart/2005/8/layout/pList1"/>
    <dgm:cxn modelId="{5B921093-A16E-4B84-B041-6D9E58FA7B1A}" type="presParOf" srcId="{29BBF8A1-D49B-432F-9E94-91942504A718}" destId="{C2EE6B6A-FBC4-40F1-AEDA-090459CE5ACF}" srcOrd="0" destOrd="0" presId="urn:microsoft.com/office/officeart/2005/8/layout/pList1"/>
    <dgm:cxn modelId="{72F95ECA-698C-49FD-8126-8D0007F68EB3}" type="presParOf" srcId="{29BBF8A1-D49B-432F-9E94-91942504A718}" destId="{37EF9490-343C-4537-892F-DB6AFDBB875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5A603E-4393-42D1-9BF1-0B53A003964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96A38C-F850-41D4-94DF-C1B2A9838555}">
      <dgm:prSet phldrT="[Text]"/>
      <dgm:spPr/>
      <dgm:t>
        <a:bodyPr/>
        <a:lstStyle/>
        <a:p>
          <a:r>
            <a:rPr lang="en-US" dirty="0" err="1"/>
            <a:t>Mennyi</a:t>
          </a:r>
          <a:r>
            <a:rPr lang="en-US" dirty="0"/>
            <a:t> </a:t>
          </a:r>
          <a:r>
            <a:rPr lang="en-US" dirty="0" err="1"/>
            <a:t>lesz</a:t>
          </a:r>
          <a:r>
            <a:rPr lang="en-US" dirty="0"/>
            <a:t> </a:t>
          </a:r>
          <a:r>
            <a:rPr lang="en-US" dirty="0" err="1"/>
            <a:t>az</a:t>
          </a:r>
          <a:r>
            <a:rPr lang="en-US" dirty="0"/>
            <a:t> </a:t>
          </a:r>
          <a:r>
            <a:rPr lang="en-US" dirty="0" err="1"/>
            <a:t>árfolyam</a:t>
          </a:r>
          <a:r>
            <a:rPr lang="en-US" dirty="0"/>
            <a:t> nap </a:t>
          </a:r>
          <a:r>
            <a:rPr lang="en-US" dirty="0" err="1"/>
            <a:t>végén</a:t>
          </a:r>
          <a:r>
            <a:rPr lang="en-US" dirty="0"/>
            <a:t>?</a:t>
          </a:r>
          <a:endParaRPr lang="hu-HU" dirty="0"/>
        </a:p>
        <a:p>
          <a:r>
            <a:rPr lang="hu-HU" b="1" dirty="0"/>
            <a:t>Regresszió: </a:t>
          </a:r>
          <a:br>
            <a:rPr lang="hu-HU" b="1" dirty="0"/>
          </a:br>
          <a:r>
            <a:rPr lang="hu-HU" b="1" dirty="0"/>
            <a:t>mi a számsor következő eleme?</a:t>
          </a:r>
          <a:endParaRPr lang="en-US" b="1" dirty="0"/>
        </a:p>
      </dgm:t>
    </dgm:pt>
    <dgm:pt modelId="{A7D0E324-2299-4E9F-9BC1-F4BD9A3F2300}" type="parTrans" cxnId="{4579A6C0-5C75-4989-A8FC-CCB29159BE68}">
      <dgm:prSet/>
      <dgm:spPr/>
      <dgm:t>
        <a:bodyPr/>
        <a:lstStyle/>
        <a:p>
          <a:endParaRPr lang="en-US"/>
        </a:p>
      </dgm:t>
    </dgm:pt>
    <dgm:pt modelId="{B988636D-EC3B-4186-989E-DED6F673D5FA}" type="sibTrans" cxnId="{4579A6C0-5C75-4989-A8FC-CCB29159BE68}">
      <dgm:prSet/>
      <dgm:spPr/>
      <dgm:t>
        <a:bodyPr/>
        <a:lstStyle/>
        <a:p>
          <a:endParaRPr lang="en-US"/>
        </a:p>
      </dgm:t>
    </dgm:pt>
    <dgm:pt modelId="{D2AF9432-F452-42D6-BE4F-42C454AFC0D5}">
      <dgm:prSet phldrT="[Text]"/>
      <dgm:spPr/>
      <dgm:t>
        <a:bodyPr/>
        <a:lstStyle/>
        <a:p>
          <a:r>
            <a:rPr lang="en-US" dirty="0" err="1"/>
            <a:t>Mivel</a:t>
          </a:r>
          <a:r>
            <a:rPr lang="en-US" dirty="0"/>
            <a:t> “</a:t>
          </a:r>
          <a:r>
            <a:rPr lang="en-US" dirty="0" err="1"/>
            <a:t>tagelné</a:t>
          </a:r>
          <a:r>
            <a:rPr lang="en-US" dirty="0"/>
            <a:t>” </a:t>
          </a:r>
          <a:r>
            <a:rPr lang="en-US" dirty="0" err="1"/>
            <a:t>ezt</a:t>
          </a:r>
          <a:r>
            <a:rPr lang="en-US" dirty="0"/>
            <a:t> a </a:t>
          </a:r>
          <a:r>
            <a:rPr lang="en-US" dirty="0" err="1"/>
            <a:t>képet</a:t>
          </a:r>
          <a:r>
            <a:rPr lang="en-US" dirty="0"/>
            <a:t> </a:t>
          </a:r>
          <a:r>
            <a:rPr lang="en-US" dirty="0" err="1"/>
            <a:t>egy</a:t>
          </a:r>
          <a:r>
            <a:rPr lang="en-US" dirty="0"/>
            <a:t> ember?</a:t>
          </a:r>
          <a:endParaRPr lang="hu-HU" dirty="0"/>
        </a:p>
        <a:p>
          <a:r>
            <a:rPr lang="hu-HU" b="1" dirty="0"/>
            <a:t>Klasszifikáció: melyik osztályba tartozik?</a:t>
          </a:r>
          <a:endParaRPr lang="en-US" b="1" dirty="0"/>
        </a:p>
      </dgm:t>
    </dgm:pt>
    <dgm:pt modelId="{5B1E7F31-4B5F-4367-AF48-2FF6BE7064A9}" type="parTrans" cxnId="{300C6C43-C164-42B9-84D0-1FAEAE78F1FF}">
      <dgm:prSet/>
      <dgm:spPr/>
      <dgm:t>
        <a:bodyPr/>
        <a:lstStyle/>
        <a:p>
          <a:endParaRPr lang="en-US"/>
        </a:p>
      </dgm:t>
    </dgm:pt>
    <dgm:pt modelId="{46410112-6097-4D25-B980-4D1EB8538D5C}" type="sibTrans" cxnId="{300C6C43-C164-42B9-84D0-1FAEAE78F1FF}">
      <dgm:prSet/>
      <dgm:spPr/>
      <dgm:t>
        <a:bodyPr/>
        <a:lstStyle/>
        <a:p>
          <a:endParaRPr lang="en-US"/>
        </a:p>
      </dgm:t>
    </dgm:pt>
    <dgm:pt modelId="{028A9ABF-CB3C-44C6-B238-70CF7694A859}">
      <dgm:prSet phldrT="[Text]"/>
      <dgm:spPr/>
      <dgm:t>
        <a:bodyPr/>
        <a:lstStyle/>
        <a:p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ajánljak</a:t>
          </a:r>
          <a:r>
            <a:rPr lang="en-US" dirty="0"/>
            <a:t> </a:t>
          </a:r>
          <a:r>
            <a:rPr lang="en-US" dirty="0" err="1"/>
            <a:t>még</a:t>
          </a:r>
          <a:r>
            <a:rPr lang="en-US" dirty="0"/>
            <a:t>, </a:t>
          </a:r>
          <a:r>
            <a:rPr lang="en-US" dirty="0" err="1"/>
            <a:t>amit</a:t>
          </a:r>
          <a:r>
            <a:rPr lang="en-US" dirty="0"/>
            <a:t> </a:t>
          </a:r>
          <a:r>
            <a:rPr lang="en-US" dirty="0" err="1"/>
            <a:t>megvesz</a:t>
          </a:r>
          <a:r>
            <a:rPr lang="en-US" dirty="0"/>
            <a:t>?</a:t>
          </a:r>
          <a:endParaRPr lang="hu-HU" dirty="0"/>
        </a:p>
        <a:p>
          <a:r>
            <a:rPr lang="hu-HU" b="1" dirty="0"/>
            <a:t>Csoportosítás: </a:t>
          </a:r>
          <a:br>
            <a:rPr lang="hu-HU" b="1" dirty="0"/>
          </a:br>
          <a:r>
            <a:rPr lang="hu-HU" b="1" dirty="0"/>
            <a:t>mik vannak egy csoportban?</a:t>
          </a:r>
          <a:endParaRPr lang="en-US" b="1" dirty="0"/>
        </a:p>
      </dgm:t>
    </dgm:pt>
    <dgm:pt modelId="{E5B9D294-BB4B-4F25-BBD8-50EB26C45D4F}" type="parTrans" cxnId="{CB6326D0-6882-4244-AE24-A58F4BFF80F9}">
      <dgm:prSet/>
      <dgm:spPr/>
      <dgm:t>
        <a:bodyPr/>
        <a:lstStyle/>
        <a:p>
          <a:endParaRPr lang="en-US"/>
        </a:p>
      </dgm:t>
    </dgm:pt>
    <dgm:pt modelId="{31D20C15-E9F6-4B05-846E-5A8F8FB5D6B1}" type="sibTrans" cxnId="{CB6326D0-6882-4244-AE24-A58F4BFF80F9}">
      <dgm:prSet/>
      <dgm:spPr/>
      <dgm:t>
        <a:bodyPr/>
        <a:lstStyle/>
        <a:p>
          <a:endParaRPr lang="en-US"/>
        </a:p>
      </dgm:t>
    </dgm:pt>
    <dgm:pt modelId="{01596D67-E927-43FA-8DE4-C9433BEC9EF0}">
      <dgm:prSet phldrT="[Text]"/>
      <dgm:spPr/>
      <dgm:t>
        <a:bodyPr/>
        <a:lstStyle/>
        <a:p>
          <a:r>
            <a:rPr lang="en-US" dirty="0" err="1"/>
            <a:t>Csalás</a:t>
          </a:r>
          <a:r>
            <a:rPr lang="en-US" dirty="0"/>
            <a:t>-e </a:t>
          </a:r>
          <a:r>
            <a:rPr lang="en-US" dirty="0" err="1"/>
            <a:t>valamelyik</a:t>
          </a:r>
          <a:r>
            <a:rPr lang="en-US" dirty="0"/>
            <a:t> </a:t>
          </a:r>
          <a:r>
            <a:rPr lang="en-US" dirty="0" err="1"/>
            <a:t>tranzakció</a:t>
          </a:r>
          <a:r>
            <a:rPr lang="en-US" dirty="0"/>
            <a:t>?</a:t>
          </a:r>
          <a:endParaRPr lang="hu-HU" dirty="0"/>
        </a:p>
        <a:p>
          <a:r>
            <a:rPr lang="hu-HU" b="1" dirty="0"/>
            <a:t>Anomália-észlelés: melyik a kakukktojás?</a:t>
          </a:r>
          <a:endParaRPr lang="en-US" b="1" dirty="0"/>
        </a:p>
      </dgm:t>
    </dgm:pt>
    <dgm:pt modelId="{D7055EEB-64D3-4B52-A077-1D6CDBDF0D7D}" type="parTrans" cxnId="{80614C2B-0581-47F0-8318-CF2033259048}">
      <dgm:prSet/>
      <dgm:spPr/>
      <dgm:t>
        <a:bodyPr/>
        <a:lstStyle/>
        <a:p>
          <a:endParaRPr lang="en-US"/>
        </a:p>
      </dgm:t>
    </dgm:pt>
    <dgm:pt modelId="{B77F9F73-A76E-4B6C-AD00-7F92BC3F92C4}" type="sibTrans" cxnId="{80614C2B-0581-47F0-8318-CF2033259048}">
      <dgm:prSet/>
      <dgm:spPr/>
      <dgm:t>
        <a:bodyPr/>
        <a:lstStyle/>
        <a:p>
          <a:endParaRPr lang="en-US"/>
        </a:p>
      </dgm:t>
    </dgm:pt>
    <dgm:pt modelId="{2478D352-BC52-4C32-AF43-9B7777DFA60A}" type="pres">
      <dgm:prSet presAssocID="{B05A603E-4393-42D1-9BF1-0B53A0039646}" presName="Name0" presStyleCnt="0">
        <dgm:presLayoutVars>
          <dgm:dir/>
          <dgm:resizeHandles val="exact"/>
        </dgm:presLayoutVars>
      </dgm:prSet>
      <dgm:spPr/>
    </dgm:pt>
    <dgm:pt modelId="{E04F1BC6-4442-46AC-B415-EB3296EFD71B}" type="pres">
      <dgm:prSet presAssocID="{8496A38C-F850-41D4-94DF-C1B2A9838555}" presName="compNode" presStyleCnt="0"/>
      <dgm:spPr/>
    </dgm:pt>
    <dgm:pt modelId="{0DD6BDC0-E1AF-4F74-9979-CC3CCA1D985E}" type="pres">
      <dgm:prSet presAssocID="{8496A38C-F850-41D4-94DF-C1B2A9838555}" presName="pictRect" presStyleLbl="node1" presStyleIdx="0" presStyleCnt="4" custScaleX="110000" custScaleY="110000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D161B056-CEA2-4885-BBB2-4B206A880CAF}" type="pres">
      <dgm:prSet presAssocID="{8496A38C-F850-41D4-94DF-C1B2A9838555}" presName="textRect" presStyleLbl="revTx" presStyleIdx="0" presStyleCnt="4" custScaleY="203646" custLinFactNeighborY="61939">
        <dgm:presLayoutVars>
          <dgm:bulletEnabled val="1"/>
        </dgm:presLayoutVars>
      </dgm:prSet>
      <dgm:spPr/>
    </dgm:pt>
    <dgm:pt modelId="{24D9607E-2269-4429-9E3B-0FBD82EBB1B5}" type="pres">
      <dgm:prSet presAssocID="{B988636D-EC3B-4186-989E-DED6F673D5FA}" presName="sibTrans" presStyleLbl="sibTrans2D1" presStyleIdx="0" presStyleCnt="0"/>
      <dgm:spPr/>
    </dgm:pt>
    <dgm:pt modelId="{D8D0D893-2FA5-4004-B5B6-5E06DBF00F56}" type="pres">
      <dgm:prSet presAssocID="{D2AF9432-F452-42D6-BE4F-42C454AFC0D5}" presName="compNode" presStyleCnt="0"/>
      <dgm:spPr/>
    </dgm:pt>
    <dgm:pt modelId="{DC76B7A2-9AA0-415B-9E87-192DBA699F23}" type="pres">
      <dgm:prSet presAssocID="{D2AF9432-F452-42D6-BE4F-42C454AFC0D5}" presName="pictRect" presStyleLbl="node1" presStyleIdx="1" presStyleCnt="4" custScaleX="110000" custScaleY="110000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72D9ABCE-313A-4E2C-ADFA-EB2128D90760}" type="pres">
      <dgm:prSet presAssocID="{D2AF9432-F452-42D6-BE4F-42C454AFC0D5}" presName="textRect" presStyleLbl="revTx" presStyleIdx="1" presStyleCnt="4" custScaleY="203646" custLinFactNeighborY="61939">
        <dgm:presLayoutVars>
          <dgm:bulletEnabled val="1"/>
        </dgm:presLayoutVars>
      </dgm:prSet>
      <dgm:spPr/>
    </dgm:pt>
    <dgm:pt modelId="{6F6FBAB6-2358-4051-ACDD-11D00A4A7581}" type="pres">
      <dgm:prSet presAssocID="{46410112-6097-4D25-B980-4D1EB8538D5C}" presName="sibTrans" presStyleLbl="sibTrans2D1" presStyleIdx="0" presStyleCnt="0"/>
      <dgm:spPr/>
    </dgm:pt>
    <dgm:pt modelId="{88942D4B-5BA5-4254-A2D9-ED6B27024AFE}" type="pres">
      <dgm:prSet presAssocID="{028A9ABF-CB3C-44C6-B238-70CF7694A859}" presName="compNode" presStyleCnt="0"/>
      <dgm:spPr/>
    </dgm:pt>
    <dgm:pt modelId="{B03E398C-6896-47FF-B853-D3CB5056EB41}" type="pres">
      <dgm:prSet presAssocID="{028A9ABF-CB3C-44C6-B238-70CF7694A859}" presName="pictRect" presStyleLbl="node1" presStyleIdx="2" presStyleCnt="4" custScaleX="110000" custScaleY="110000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341FB-1F73-4F89-BC06-3FE5ED07560F}" type="pres">
      <dgm:prSet presAssocID="{028A9ABF-CB3C-44C6-B238-70CF7694A859}" presName="textRect" presStyleLbl="revTx" presStyleIdx="2" presStyleCnt="4" custScaleY="203646" custLinFactNeighborY="61939">
        <dgm:presLayoutVars>
          <dgm:bulletEnabled val="1"/>
        </dgm:presLayoutVars>
      </dgm:prSet>
      <dgm:spPr/>
    </dgm:pt>
    <dgm:pt modelId="{4538B34E-10C8-4B7B-86E8-E767B0E9C682}" type="pres">
      <dgm:prSet presAssocID="{31D20C15-E9F6-4B05-846E-5A8F8FB5D6B1}" presName="sibTrans" presStyleLbl="sibTrans2D1" presStyleIdx="0" presStyleCnt="0"/>
      <dgm:spPr/>
    </dgm:pt>
    <dgm:pt modelId="{29BBF8A1-D49B-432F-9E94-91942504A718}" type="pres">
      <dgm:prSet presAssocID="{01596D67-E927-43FA-8DE4-C9433BEC9EF0}" presName="compNode" presStyleCnt="0"/>
      <dgm:spPr/>
    </dgm:pt>
    <dgm:pt modelId="{C2EE6B6A-FBC4-40F1-AEDA-090459CE5ACF}" type="pres">
      <dgm:prSet presAssocID="{01596D67-E927-43FA-8DE4-C9433BEC9EF0}" presName="pictRect" presStyleLbl="node1" presStyleIdx="3" presStyleCnt="4" custScaleX="110000" custScaleY="110000"/>
      <dgm:spPr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37EF9490-343C-4537-892F-DB6AFDBB8750}" type="pres">
      <dgm:prSet presAssocID="{01596D67-E927-43FA-8DE4-C9433BEC9EF0}" presName="textRect" presStyleLbl="revTx" presStyleIdx="3" presStyleCnt="4" custScaleY="203646" custLinFactNeighborY="61939">
        <dgm:presLayoutVars>
          <dgm:bulletEnabled val="1"/>
        </dgm:presLayoutVars>
      </dgm:prSet>
      <dgm:spPr/>
    </dgm:pt>
  </dgm:ptLst>
  <dgm:cxnLst>
    <dgm:cxn modelId="{4579A6C0-5C75-4989-A8FC-CCB29159BE68}" srcId="{B05A603E-4393-42D1-9BF1-0B53A0039646}" destId="{8496A38C-F850-41D4-94DF-C1B2A9838555}" srcOrd="0" destOrd="0" parTransId="{A7D0E324-2299-4E9F-9BC1-F4BD9A3F2300}" sibTransId="{B988636D-EC3B-4186-989E-DED6F673D5FA}"/>
    <dgm:cxn modelId="{73ED4BB5-82A6-4CC3-A9FA-3CBAE5EA49A1}" type="presOf" srcId="{31D20C15-E9F6-4B05-846E-5A8F8FB5D6B1}" destId="{4538B34E-10C8-4B7B-86E8-E767B0E9C682}" srcOrd="0" destOrd="0" presId="urn:microsoft.com/office/officeart/2005/8/layout/pList1"/>
    <dgm:cxn modelId="{67929F11-57D2-48EF-AE9B-F2CE4C8CBEBD}" type="presOf" srcId="{B988636D-EC3B-4186-989E-DED6F673D5FA}" destId="{24D9607E-2269-4429-9E3B-0FBD82EBB1B5}" srcOrd="0" destOrd="0" presId="urn:microsoft.com/office/officeart/2005/8/layout/pList1"/>
    <dgm:cxn modelId="{CB6326D0-6882-4244-AE24-A58F4BFF80F9}" srcId="{B05A603E-4393-42D1-9BF1-0B53A0039646}" destId="{028A9ABF-CB3C-44C6-B238-70CF7694A859}" srcOrd="2" destOrd="0" parTransId="{E5B9D294-BB4B-4F25-BBD8-50EB26C45D4F}" sibTransId="{31D20C15-E9F6-4B05-846E-5A8F8FB5D6B1}"/>
    <dgm:cxn modelId="{9B45B20C-4E5D-45AA-8CA1-FE815A333511}" type="presOf" srcId="{D2AF9432-F452-42D6-BE4F-42C454AFC0D5}" destId="{72D9ABCE-313A-4E2C-ADFA-EB2128D90760}" srcOrd="0" destOrd="0" presId="urn:microsoft.com/office/officeart/2005/8/layout/pList1"/>
    <dgm:cxn modelId="{2C83263B-B4C2-4648-86BD-3B2D99D95221}" type="presOf" srcId="{46410112-6097-4D25-B980-4D1EB8538D5C}" destId="{6F6FBAB6-2358-4051-ACDD-11D00A4A7581}" srcOrd="0" destOrd="0" presId="urn:microsoft.com/office/officeart/2005/8/layout/pList1"/>
    <dgm:cxn modelId="{80614C2B-0581-47F0-8318-CF2033259048}" srcId="{B05A603E-4393-42D1-9BF1-0B53A0039646}" destId="{01596D67-E927-43FA-8DE4-C9433BEC9EF0}" srcOrd="3" destOrd="0" parTransId="{D7055EEB-64D3-4B52-A077-1D6CDBDF0D7D}" sibTransId="{B77F9F73-A76E-4B6C-AD00-7F92BC3F92C4}"/>
    <dgm:cxn modelId="{E2A2B65C-BBBB-4632-8E79-F2B133EBB186}" type="presOf" srcId="{8496A38C-F850-41D4-94DF-C1B2A9838555}" destId="{D161B056-CEA2-4885-BBB2-4B206A880CAF}" srcOrd="0" destOrd="0" presId="urn:microsoft.com/office/officeart/2005/8/layout/pList1"/>
    <dgm:cxn modelId="{300C6C43-C164-42B9-84D0-1FAEAE78F1FF}" srcId="{B05A603E-4393-42D1-9BF1-0B53A0039646}" destId="{D2AF9432-F452-42D6-BE4F-42C454AFC0D5}" srcOrd="1" destOrd="0" parTransId="{5B1E7F31-4B5F-4367-AF48-2FF6BE7064A9}" sibTransId="{46410112-6097-4D25-B980-4D1EB8538D5C}"/>
    <dgm:cxn modelId="{2F247C7F-E71B-46FD-941A-D5577A09851E}" type="presOf" srcId="{01596D67-E927-43FA-8DE4-C9433BEC9EF0}" destId="{37EF9490-343C-4537-892F-DB6AFDBB8750}" srcOrd="0" destOrd="0" presId="urn:microsoft.com/office/officeart/2005/8/layout/pList1"/>
    <dgm:cxn modelId="{11471034-9702-410E-A0B1-D7EC79312677}" type="presOf" srcId="{B05A603E-4393-42D1-9BF1-0B53A0039646}" destId="{2478D352-BC52-4C32-AF43-9B7777DFA60A}" srcOrd="0" destOrd="0" presId="urn:microsoft.com/office/officeart/2005/8/layout/pList1"/>
    <dgm:cxn modelId="{8403170E-F128-4349-9352-1C8A48DBE84F}" type="presOf" srcId="{028A9ABF-CB3C-44C6-B238-70CF7694A859}" destId="{D35341FB-1F73-4F89-BC06-3FE5ED07560F}" srcOrd="0" destOrd="0" presId="urn:microsoft.com/office/officeart/2005/8/layout/pList1"/>
    <dgm:cxn modelId="{1FBD2925-1B1D-46D6-865D-660D8AE46389}" type="presParOf" srcId="{2478D352-BC52-4C32-AF43-9B7777DFA60A}" destId="{E04F1BC6-4442-46AC-B415-EB3296EFD71B}" srcOrd="0" destOrd="0" presId="urn:microsoft.com/office/officeart/2005/8/layout/pList1"/>
    <dgm:cxn modelId="{14F629E9-6373-4177-9B87-1D702F2EF93C}" type="presParOf" srcId="{E04F1BC6-4442-46AC-B415-EB3296EFD71B}" destId="{0DD6BDC0-E1AF-4F74-9979-CC3CCA1D985E}" srcOrd="0" destOrd="0" presId="urn:microsoft.com/office/officeart/2005/8/layout/pList1"/>
    <dgm:cxn modelId="{94AC5838-D891-43A5-B05E-280D2A0F1F9B}" type="presParOf" srcId="{E04F1BC6-4442-46AC-B415-EB3296EFD71B}" destId="{D161B056-CEA2-4885-BBB2-4B206A880CAF}" srcOrd="1" destOrd="0" presId="urn:microsoft.com/office/officeart/2005/8/layout/pList1"/>
    <dgm:cxn modelId="{61D76F10-087C-4E19-8011-86EA2FB9A589}" type="presParOf" srcId="{2478D352-BC52-4C32-AF43-9B7777DFA60A}" destId="{24D9607E-2269-4429-9E3B-0FBD82EBB1B5}" srcOrd="1" destOrd="0" presId="urn:microsoft.com/office/officeart/2005/8/layout/pList1"/>
    <dgm:cxn modelId="{A57A160A-ECC9-4FED-82C6-22A30FB2124A}" type="presParOf" srcId="{2478D352-BC52-4C32-AF43-9B7777DFA60A}" destId="{D8D0D893-2FA5-4004-B5B6-5E06DBF00F56}" srcOrd="2" destOrd="0" presId="urn:microsoft.com/office/officeart/2005/8/layout/pList1"/>
    <dgm:cxn modelId="{4A3E0B8C-2F37-4840-A622-E945C301B951}" type="presParOf" srcId="{D8D0D893-2FA5-4004-B5B6-5E06DBF00F56}" destId="{DC76B7A2-9AA0-415B-9E87-192DBA699F23}" srcOrd="0" destOrd="0" presId="urn:microsoft.com/office/officeart/2005/8/layout/pList1"/>
    <dgm:cxn modelId="{DE5D745C-A185-4930-BFC8-D26D55E8D4CD}" type="presParOf" srcId="{D8D0D893-2FA5-4004-B5B6-5E06DBF00F56}" destId="{72D9ABCE-313A-4E2C-ADFA-EB2128D90760}" srcOrd="1" destOrd="0" presId="urn:microsoft.com/office/officeart/2005/8/layout/pList1"/>
    <dgm:cxn modelId="{A57F7FDB-5679-44B4-865F-3ED8BF9F3C56}" type="presParOf" srcId="{2478D352-BC52-4C32-AF43-9B7777DFA60A}" destId="{6F6FBAB6-2358-4051-ACDD-11D00A4A7581}" srcOrd="3" destOrd="0" presId="urn:microsoft.com/office/officeart/2005/8/layout/pList1"/>
    <dgm:cxn modelId="{D3B0D2FA-18B2-43AA-892A-D0B98944200D}" type="presParOf" srcId="{2478D352-BC52-4C32-AF43-9B7777DFA60A}" destId="{88942D4B-5BA5-4254-A2D9-ED6B27024AFE}" srcOrd="4" destOrd="0" presId="urn:microsoft.com/office/officeart/2005/8/layout/pList1"/>
    <dgm:cxn modelId="{E03FF54F-71AE-4FAF-9A1B-0FA667967021}" type="presParOf" srcId="{88942D4B-5BA5-4254-A2D9-ED6B27024AFE}" destId="{B03E398C-6896-47FF-B853-D3CB5056EB41}" srcOrd="0" destOrd="0" presId="urn:microsoft.com/office/officeart/2005/8/layout/pList1"/>
    <dgm:cxn modelId="{4035F4B0-6CC8-4C23-AD75-4AEF013A3E85}" type="presParOf" srcId="{88942D4B-5BA5-4254-A2D9-ED6B27024AFE}" destId="{D35341FB-1F73-4F89-BC06-3FE5ED07560F}" srcOrd="1" destOrd="0" presId="urn:microsoft.com/office/officeart/2005/8/layout/pList1"/>
    <dgm:cxn modelId="{ED26AF6A-4FB7-48F8-A07C-1061CEB503DD}" type="presParOf" srcId="{2478D352-BC52-4C32-AF43-9B7777DFA60A}" destId="{4538B34E-10C8-4B7B-86E8-E767B0E9C682}" srcOrd="5" destOrd="0" presId="urn:microsoft.com/office/officeart/2005/8/layout/pList1"/>
    <dgm:cxn modelId="{67BDD39D-E523-40E7-8BAC-FE20873ACB25}" type="presParOf" srcId="{2478D352-BC52-4C32-AF43-9B7777DFA60A}" destId="{29BBF8A1-D49B-432F-9E94-91942504A718}" srcOrd="6" destOrd="0" presId="urn:microsoft.com/office/officeart/2005/8/layout/pList1"/>
    <dgm:cxn modelId="{5B921093-A16E-4B84-B041-6D9E58FA7B1A}" type="presParOf" srcId="{29BBF8A1-D49B-432F-9E94-91942504A718}" destId="{C2EE6B6A-FBC4-40F1-AEDA-090459CE5ACF}" srcOrd="0" destOrd="0" presId="urn:microsoft.com/office/officeart/2005/8/layout/pList1"/>
    <dgm:cxn modelId="{72F95ECA-698C-49FD-8126-8D0007F68EB3}" type="presParOf" srcId="{29BBF8A1-D49B-432F-9E94-91942504A718}" destId="{37EF9490-343C-4537-892F-DB6AFDBB875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6BDC0-E1AF-4F74-9979-CC3CCA1D985E}">
      <dsp:nvSpPr>
        <dsp:cNvPr id="0" name=""/>
        <dsp:cNvSpPr/>
      </dsp:nvSpPr>
      <dsp:spPr>
        <a:xfrm>
          <a:off x="4020" y="539217"/>
          <a:ext cx="1969858" cy="13572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1B056-CEA2-4885-BBB2-4B206A880CAF}">
      <dsp:nvSpPr>
        <dsp:cNvPr id="0" name=""/>
        <dsp:cNvSpPr/>
      </dsp:nvSpPr>
      <dsp:spPr>
        <a:xfrm>
          <a:off x="93559" y="1834757"/>
          <a:ext cx="1790780" cy="664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Mennyi</a:t>
          </a:r>
          <a:r>
            <a:rPr lang="en-US" sz="1300" kern="1200" dirty="0"/>
            <a:t> </a:t>
          </a:r>
          <a:r>
            <a:rPr lang="en-US" sz="1300" kern="1200" dirty="0" err="1"/>
            <a:t>lesz</a:t>
          </a:r>
          <a:r>
            <a:rPr lang="en-US" sz="1300" kern="1200" dirty="0"/>
            <a:t> </a:t>
          </a:r>
          <a:r>
            <a:rPr lang="en-US" sz="1300" kern="1200" dirty="0" err="1"/>
            <a:t>az</a:t>
          </a:r>
          <a:r>
            <a:rPr lang="en-US" sz="1300" kern="1200" dirty="0"/>
            <a:t> </a:t>
          </a:r>
          <a:r>
            <a:rPr lang="en-US" sz="1300" kern="1200" dirty="0" err="1"/>
            <a:t>árfolyam</a:t>
          </a:r>
          <a:r>
            <a:rPr lang="en-US" sz="1300" kern="1200" dirty="0"/>
            <a:t> nap </a:t>
          </a:r>
          <a:r>
            <a:rPr lang="en-US" sz="1300" kern="1200" dirty="0" err="1"/>
            <a:t>végén</a:t>
          </a:r>
          <a:r>
            <a:rPr lang="en-US" sz="1300" kern="1200" dirty="0"/>
            <a:t>?</a:t>
          </a:r>
        </a:p>
      </dsp:txBody>
      <dsp:txXfrm>
        <a:off x="93559" y="1834757"/>
        <a:ext cx="1790780" cy="664379"/>
      </dsp:txXfrm>
    </dsp:sp>
    <dsp:sp modelId="{DC76B7A2-9AA0-415B-9E87-192DBA699F23}">
      <dsp:nvSpPr>
        <dsp:cNvPr id="0" name=""/>
        <dsp:cNvSpPr/>
      </dsp:nvSpPr>
      <dsp:spPr>
        <a:xfrm>
          <a:off x="2153032" y="539217"/>
          <a:ext cx="1969858" cy="13572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9ABCE-313A-4E2C-ADFA-EB2128D90760}">
      <dsp:nvSpPr>
        <dsp:cNvPr id="0" name=""/>
        <dsp:cNvSpPr/>
      </dsp:nvSpPr>
      <dsp:spPr>
        <a:xfrm>
          <a:off x="2242571" y="1834757"/>
          <a:ext cx="1790780" cy="664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Mivel</a:t>
          </a:r>
          <a:r>
            <a:rPr lang="en-US" sz="1300" kern="1200" dirty="0"/>
            <a:t> “</a:t>
          </a:r>
          <a:r>
            <a:rPr lang="en-US" sz="1300" kern="1200" dirty="0" err="1"/>
            <a:t>tagelné</a:t>
          </a:r>
          <a:r>
            <a:rPr lang="en-US" sz="1300" kern="1200" dirty="0"/>
            <a:t>” </a:t>
          </a:r>
          <a:r>
            <a:rPr lang="en-US" sz="1300" kern="1200" dirty="0" err="1"/>
            <a:t>ezt</a:t>
          </a:r>
          <a:r>
            <a:rPr lang="en-US" sz="1300" kern="1200" dirty="0"/>
            <a:t> a </a:t>
          </a:r>
          <a:r>
            <a:rPr lang="en-US" sz="1300" kern="1200" dirty="0" err="1"/>
            <a:t>képet</a:t>
          </a:r>
          <a:r>
            <a:rPr lang="en-US" sz="1300" kern="1200" dirty="0"/>
            <a:t> </a:t>
          </a:r>
          <a:r>
            <a:rPr lang="en-US" sz="1300" kern="1200" dirty="0" err="1"/>
            <a:t>egy</a:t>
          </a:r>
          <a:r>
            <a:rPr lang="en-US" sz="1300" kern="1200" dirty="0"/>
            <a:t> ember?</a:t>
          </a:r>
        </a:p>
      </dsp:txBody>
      <dsp:txXfrm>
        <a:off x="2242571" y="1834757"/>
        <a:ext cx="1790780" cy="664379"/>
      </dsp:txXfrm>
    </dsp:sp>
    <dsp:sp modelId="{B03E398C-6896-47FF-B853-D3CB5056EB41}">
      <dsp:nvSpPr>
        <dsp:cNvPr id="0" name=""/>
        <dsp:cNvSpPr/>
      </dsp:nvSpPr>
      <dsp:spPr>
        <a:xfrm>
          <a:off x="4302044" y="539217"/>
          <a:ext cx="1969858" cy="13572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341FB-1F73-4F89-BC06-3FE5ED07560F}">
      <dsp:nvSpPr>
        <dsp:cNvPr id="0" name=""/>
        <dsp:cNvSpPr/>
      </dsp:nvSpPr>
      <dsp:spPr>
        <a:xfrm>
          <a:off x="4391583" y="1834757"/>
          <a:ext cx="1790780" cy="664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ajánljak</a:t>
          </a:r>
          <a:r>
            <a:rPr lang="en-US" sz="1300" kern="1200" dirty="0"/>
            <a:t> </a:t>
          </a:r>
          <a:r>
            <a:rPr lang="en-US" sz="1300" kern="1200" dirty="0" err="1"/>
            <a:t>még</a:t>
          </a:r>
          <a:r>
            <a:rPr lang="en-US" sz="1300" kern="1200" dirty="0"/>
            <a:t>, </a:t>
          </a:r>
          <a:r>
            <a:rPr lang="en-US" sz="1300" kern="1200" dirty="0" err="1"/>
            <a:t>amit</a:t>
          </a:r>
          <a:r>
            <a:rPr lang="en-US" sz="1300" kern="1200" dirty="0"/>
            <a:t> </a:t>
          </a:r>
          <a:r>
            <a:rPr lang="en-US" sz="1300" kern="1200" dirty="0" err="1"/>
            <a:t>megvesz</a:t>
          </a:r>
          <a:r>
            <a:rPr lang="en-US" sz="1300" kern="1200" dirty="0"/>
            <a:t>?</a:t>
          </a:r>
        </a:p>
      </dsp:txBody>
      <dsp:txXfrm>
        <a:off x="4391583" y="1834757"/>
        <a:ext cx="1790780" cy="664379"/>
      </dsp:txXfrm>
    </dsp:sp>
    <dsp:sp modelId="{C2EE6B6A-FBC4-40F1-AEDA-090459CE5ACF}">
      <dsp:nvSpPr>
        <dsp:cNvPr id="0" name=""/>
        <dsp:cNvSpPr/>
      </dsp:nvSpPr>
      <dsp:spPr>
        <a:xfrm>
          <a:off x="6451056" y="539217"/>
          <a:ext cx="1969858" cy="135723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F9490-343C-4537-892F-DB6AFDBB8750}">
      <dsp:nvSpPr>
        <dsp:cNvPr id="0" name=""/>
        <dsp:cNvSpPr/>
      </dsp:nvSpPr>
      <dsp:spPr>
        <a:xfrm>
          <a:off x="6540595" y="1834757"/>
          <a:ext cx="1790780" cy="664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Csalás</a:t>
          </a:r>
          <a:r>
            <a:rPr lang="en-US" sz="1300" kern="1200" dirty="0"/>
            <a:t>-e </a:t>
          </a:r>
          <a:r>
            <a:rPr lang="en-US" sz="1300" kern="1200" dirty="0" err="1"/>
            <a:t>valamelyik</a:t>
          </a:r>
          <a:r>
            <a:rPr lang="en-US" sz="1300" kern="1200" dirty="0"/>
            <a:t> </a:t>
          </a:r>
          <a:r>
            <a:rPr lang="en-US" sz="1300" kern="1200" dirty="0" err="1"/>
            <a:t>tranzakció</a:t>
          </a:r>
          <a:r>
            <a:rPr lang="en-US" sz="1300" kern="1200" dirty="0"/>
            <a:t>?</a:t>
          </a:r>
        </a:p>
      </dsp:txBody>
      <dsp:txXfrm>
        <a:off x="6540595" y="1834757"/>
        <a:ext cx="1790780" cy="664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6BDC0-E1AF-4F74-9979-CC3CCA1D985E}">
      <dsp:nvSpPr>
        <dsp:cNvPr id="0" name=""/>
        <dsp:cNvSpPr/>
      </dsp:nvSpPr>
      <dsp:spPr>
        <a:xfrm>
          <a:off x="4020" y="367066"/>
          <a:ext cx="1969858" cy="13572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1B056-CEA2-4885-BBB2-4B206A880CAF}">
      <dsp:nvSpPr>
        <dsp:cNvPr id="0" name=""/>
        <dsp:cNvSpPr/>
      </dsp:nvSpPr>
      <dsp:spPr>
        <a:xfrm>
          <a:off x="93559" y="1685371"/>
          <a:ext cx="1790780" cy="1352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Mennyi</a:t>
          </a:r>
          <a:r>
            <a:rPr lang="en-US" sz="1300" kern="1200" dirty="0"/>
            <a:t> </a:t>
          </a:r>
          <a:r>
            <a:rPr lang="en-US" sz="1300" kern="1200" dirty="0" err="1"/>
            <a:t>lesz</a:t>
          </a:r>
          <a:r>
            <a:rPr lang="en-US" sz="1300" kern="1200" dirty="0"/>
            <a:t> </a:t>
          </a:r>
          <a:r>
            <a:rPr lang="en-US" sz="1300" kern="1200" dirty="0" err="1"/>
            <a:t>az</a:t>
          </a:r>
          <a:r>
            <a:rPr lang="en-US" sz="1300" kern="1200" dirty="0"/>
            <a:t> </a:t>
          </a:r>
          <a:r>
            <a:rPr lang="en-US" sz="1300" kern="1200" dirty="0" err="1"/>
            <a:t>árfolyam</a:t>
          </a:r>
          <a:r>
            <a:rPr lang="en-US" sz="1300" kern="1200" dirty="0"/>
            <a:t> nap </a:t>
          </a:r>
          <a:r>
            <a:rPr lang="en-US" sz="1300" kern="1200" dirty="0" err="1"/>
            <a:t>végén</a:t>
          </a:r>
          <a:r>
            <a:rPr lang="en-US" sz="1300" kern="1200" dirty="0"/>
            <a:t>?</a:t>
          </a:r>
          <a:endParaRPr lang="hu-HU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b="1" kern="1200" dirty="0"/>
            <a:t>Regresszió: </a:t>
          </a:r>
          <a:br>
            <a:rPr lang="hu-HU" sz="1300" b="1" kern="1200" dirty="0"/>
          </a:br>
          <a:r>
            <a:rPr lang="hu-HU" sz="1300" b="1" kern="1200" dirty="0"/>
            <a:t>mi a számsor következő eleme?</a:t>
          </a:r>
          <a:endParaRPr lang="en-US" sz="1300" b="1" kern="1200" dirty="0"/>
        </a:p>
      </dsp:txBody>
      <dsp:txXfrm>
        <a:off x="93559" y="1685371"/>
        <a:ext cx="1790780" cy="1352982"/>
      </dsp:txXfrm>
    </dsp:sp>
    <dsp:sp modelId="{DC76B7A2-9AA0-415B-9E87-192DBA699F23}">
      <dsp:nvSpPr>
        <dsp:cNvPr id="0" name=""/>
        <dsp:cNvSpPr/>
      </dsp:nvSpPr>
      <dsp:spPr>
        <a:xfrm>
          <a:off x="2153032" y="367066"/>
          <a:ext cx="1969858" cy="13572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9ABCE-313A-4E2C-ADFA-EB2128D90760}">
      <dsp:nvSpPr>
        <dsp:cNvPr id="0" name=""/>
        <dsp:cNvSpPr/>
      </dsp:nvSpPr>
      <dsp:spPr>
        <a:xfrm>
          <a:off x="2242571" y="1685371"/>
          <a:ext cx="1790780" cy="1352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Mivel</a:t>
          </a:r>
          <a:r>
            <a:rPr lang="en-US" sz="1300" kern="1200" dirty="0"/>
            <a:t> “</a:t>
          </a:r>
          <a:r>
            <a:rPr lang="en-US" sz="1300" kern="1200" dirty="0" err="1"/>
            <a:t>tagelné</a:t>
          </a:r>
          <a:r>
            <a:rPr lang="en-US" sz="1300" kern="1200" dirty="0"/>
            <a:t>” </a:t>
          </a:r>
          <a:r>
            <a:rPr lang="en-US" sz="1300" kern="1200" dirty="0" err="1"/>
            <a:t>ezt</a:t>
          </a:r>
          <a:r>
            <a:rPr lang="en-US" sz="1300" kern="1200" dirty="0"/>
            <a:t> a </a:t>
          </a:r>
          <a:r>
            <a:rPr lang="en-US" sz="1300" kern="1200" dirty="0" err="1"/>
            <a:t>képet</a:t>
          </a:r>
          <a:r>
            <a:rPr lang="en-US" sz="1300" kern="1200" dirty="0"/>
            <a:t> </a:t>
          </a:r>
          <a:r>
            <a:rPr lang="en-US" sz="1300" kern="1200" dirty="0" err="1"/>
            <a:t>egy</a:t>
          </a:r>
          <a:r>
            <a:rPr lang="en-US" sz="1300" kern="1200" dirty="0"/>
            <a:t> ember?</a:t>
          </a:r>
          <a:endParaRPr lang="hu-HU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b="1" kern="1200" dirty="0"/>
            <a:t>Klasszifikáció: melyik osztályba tartozik?</a:t>
          </a:r>
          <a:endParaRPr lang="en-US" sz="1300" b="1" kern="1200" dirty="0"/>
        </a:p>
      </dsp:txBody>
      <dsp:txXfrm>
        <a:off x="2242571" y="1685371"/>
        <a:ext cx="1790780" cy="1352982"/>
      </dsp:txXfrm>
    </dsp:sp>
    <dsp:sp modelId="{B03E398C-6896-47FF-B853-D3CB5056EB41}">
      <dsp:nvSpPr>
        <dsp:cNvPr id="0" name=""/>
        <dsp:cNvSpPr/>
      </dsp:nvSpPr>
      <dsp:spPr>
        <a:xfrm>
          <a:off x="4302044" y="367066"/>
          <a:ext cx="1969858" cy="13572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341FB-1F73-4F89-BC06-3FE5ED07560F}">
      <dsp:nvSpPr>
        <dsp:cNvPr id="0" name=""/>
        <dsp:cNvSpPr/>
      </dsp:nvSpPr>
      <dsp:spPr>
        <a:xfrm>
          <a:off x="4391583" y="1685371"/>
          <a:ext cx="1790780" cy="1352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ajánljak</a:t>
          </a:r>
          <a:r>
            <a:rPr lang="en-US" sz="1300" kern="1200" dirty="0"/>
            <a:t> </a:t>
          </a:r>
          <a:r>
            <a:rPr lang="en-US" sz="1300" kern="1200" dirty="0" err="1"/>
            <a:t>még</a:t>
          </a:r>
          <a:r>
            <a:rPr lang="en-US" sz="1300" kern="1200" dirty="0"/>
            <a:t>, </a:t>
          </a:r>
          <a:r>
            <a:rPr lang="en-US" sz="1300" kern="1200" dirty="0" err="1"/>
            <a:t>amit</a:t>
          </a:r>
          <a:r>
            <a:rPr lang="en-US" sz="1300" kern="1200" dirty="0"/>
            <a:t> </a:t>
          </a:r>
          <a:r>
            <a:rPr lang="en-US" sz="1300" kern="1200" dirty="0" err="1"/>
            <a:t>megvesz</a:t>
          </a:r>
          <a:r>
            <a:rPr lang="en-US" sz="1300" kern="1200" dirty="0"/>
            <a:t>?</a:t>
          </a:r>
          <a:endParaRPr lang="hu-HU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b="1" kern="1200" dirty="0"/>
            <a:t>Csoportosítás: </a:t>
          </a:r>
          <a:br>
            <a:rPr lang="hu-HU" sz="1300" b="1" kern="1200" dirty="0"/>
          </a:br>
          <a:r>
            <a:rPr lang="hu-HU" sz="1300" b="1" kern="1200" dirty="0"/>
            <a:t>mik vannak egy csoportban?</a:t>
          </a:r>
          <a:endParaRPr lang="en-US" sz="1300" b="1" kern="1200" dirty="0"/>
        </a:p>
      </dsp:txBody>
      <dsp:txXfrm>
        <a:off x="4391583" y="1685371"/>
        <a:ext cx="1790780" cy="1352982"/>
      </dsp:txXfrm>
    </dsp:sp>
    <dsp:sp modelId="{C2EE6B6A-FBC4-40F1-AEDA-090459CE5ACF}">
      <dsp:nvSpPr>
        <dsp:cNvPr id="0" name=""/>
        <dsp:cNvSpPr/>
      </dsp:nvSpPr>
      <dsp:spPr>
        <a:xfrm>
          <a:off x="6451056" y="367066"/>
          <a:ext cx="1969858" cy="135723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F9490-343C-4537-892F-DB6AFDBB8750}">
      <dsp:nvSpPr>
        <dsp:cNvPr id="0" name=""/>
        <dsp:cNvSpPr/>
      </dsp:nvSpPr>
      <dsp:spPr>
        <a:xfrm>
          <a:off x="6540595" y="1685371"/>
          <a:ext cx="1790780" cy="1352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Csalás</a:t>
          </a:r>
          <a:r>
            <a:rPr lang="en-US" sz="1300" kern="1200" dirty="0"/>
            <a:t>-e </a:t>
          </a:r>
          <a:r>
            <a:rPr lang="en-US" sz="1300" kern="1200" dirty="0" err="1"/>
            <a:t>valamelyik</a:t>
          </a:r>
          <a:r>
            <a:rPr lang="en-US" sz="1300" kern="1200" dirty="0"/>
            <a:t> </a:t>
          </a:r>
          <a:r>
            <a:rPr lang="en-US" sz="1300" kern="1200" dirty="0" err="1"/>
            <a:t>tranzakció</a:t>
          </a:r>
          <a:r>
            <a:rPr lang="en-US" sz="1300" kern="1200" dirty="0"/>
            <a:t>?</a:t>
          </a:r>
          <a:endParaRPr lang="hu-HU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b="1" kern="1200" dirty="0"/>
            <a:t>Anomália-észlelés: melyik a kakukktojás?</a:t>
          </a:r>
          <a:endParaRPr lang="en-US" sz="1300" b="1" kern="1200" dirty="0"/>
        </a:p>
      </dsp:txBody>
      <dsp:txXfrm>
        <a:off x="6540595" y="1685371"/>
        <a:ext cx="1790780" cy="1352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6603748-E435-43C4-8703-BBC75D104EFE}" type="datetimeFigureOut">
              <a:rPr lang="hu-HU" altLang="hu-HU"/>
              <a:pPr/>
              <a:t>2016. 10. 19.</a:t>
            </a:fld>
            <a:endParaRPr lang="hu-HU" alt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30B6091-40CD-466E-9796-5B30BD39439C}" type="slidenum">
              <a:rPr lang="hu-HU" altLang="hu-HU"/>
              <a:pPr/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ea typeface="+mn-ea"/>
              <a:cs typeface="+mn-cs"/>
            </a:endParaRPr>
          </a:p>
        </p:txBody>
      </p:sp>
      <p:sp>
        <p:nvSpPr>
          <p:cNvPr id="15363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5C01ECA-FF5A-49B8-A8AA-C18580B9BBDC}" type="slidenum">
              <a:rPr lang="hu-HU" altLang="hu-HU" sz="1200">
                <a:latin typeface="Calibri" panose="020F0502020204030204" pitchFamily="34" charset="0"/>
              </a:rPr>
              <a:pPr eaLnBrk="1" hangingPunct="1"/>
              <a:t>2</a:t>
            </a:fld>
            <a:endParaRPr lang="hu-HU" altLang="hu-HU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6091-40CD-466E-9796-5B30BD39439C}" type="slidenum">
              <a:rPr lang="hu-HU" altLang="hu-HU" smtClean="0"/>
              <a:pPr/>
              <a:t>3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4230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6091-40CD-466E-9796-5B30BD39439C}" type="slidenum">
              <a:rPr lang="hu-HU" altLang="hu-HU" smtClean="0"/>
              <a:pPr/>
              <a:t>4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3545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6091-40CD-466E-9796-5B30BD39439C}" type="slidenum">
              <a:rPr lang="hu-HU" altLang="hu-HU" smtClean="0"/>
              <a:pPr/>
              <a:t>6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768007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6091-40CD-466E-9796-5B30BD39439C}" type="slidenum">
              <a:rPr lang="hu-HU" altLang="hu-HU" smtClean="0"/>
              <a:pPr/>
              <a:t>7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7688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6091-40CD-466E-9796-5B30BD39439C}" type="slidenum">
              <a:rPr lang="hu-HU" altLang="hu-HU" smtClean="0"/>
              <a:pPr/>
              <a:t>8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481850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6091-40CD-466E-9796-5B30BD39439C}" type="slidenum">
              <a:rPr lang="hu-HU" altLang="hu-HU" smtClean="0"/>
              <a:pPr/>
              <a:t>9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4296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u-HU" dirty="0"/>
          </a:p>
        </p:txBody>
      </p:sp>
      <p:sp>
        <p:nvSpPr>
          <p:cNvPr id="15363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5C01ECA-FF5A-49B8-A8AA-C18580B9BBDC}" type="slidenum">
              <a:rPr lang="hu-HU" altLang="hu-HU" sz="1200">
                <a:latin typeface="Calibri" panose="020F0502020204030204" pitchFamily="34" charset="0"/>
              </a:rPr>
              <a:pPr eaLnBrk="1" hangingPunct="1"/>
              <a:t>11</a:t>
            </a:fld>
            <a:endParaRPr lang="hu-HU" altLang="hu-HU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9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2008.04.08.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Ethical Hacking konferencia 2008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5A88C-E6DB-4AA7-AFD9-6EB274B1910C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4239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hu-HU"/>
              <a:t>2008.04.08.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hu-HU"/>
              <a:t>Ethical Hacking konferencia 2008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8A337-DD44-42F0-8F08-7A82D91CDBF2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56876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hu-HU"/>
              <a:t>2008.04.08.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hu-HU"/>
              <a:t>Ethical Hacking konferencia 2008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1AC9D-9DED-4F57-8DB0-736E4F4BEED8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185848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0" y="1"/>
            <a:ext cx="9144000" cy="514422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199547" y="1563140"/>
            <a:ext cx="4708613" cy="2689646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159" y="4531368"/>
            <a:ext cx="1210407" cy="2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3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1563140"/>
            <a:ext cx="6723139" cy="134481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908931"/>
            <a:ext cx="5378503" cy="134424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2808"/>
            <a:ext cx="1344637" cy="2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7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95546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47347"/>
          </a:xfrm>
        </p:spPr>
        <p:txBody>
          <a:bodyPr>
            <a:spAutoFit/>
          </a:bodyPr>
          <a:lstStyle>
            <a:lvl1pPr>
              <a:defRPr sz="264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95032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5680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5680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4559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832425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832425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39608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9412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7"/>
            <a:ext cx="7395505" cy="66210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019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6" descr="Kép1_von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65200"/>
            <a:ext cx="2863850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599868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849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8685041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3129247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837804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689850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912896"/>
            <a:ext cx="4033911" cy="1528880"/>
          </a:xfrm>
        </p:spPr>
        <p:txBody>
          <a:bodyPr>
            <a:spAutoFit/>
          </a:bodyPr>
          <a:lstStyle>
            <a:lvl1pPr>
              <a:defRPr sz="4853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7" y="0"/>
            <a:ext cx="4570833" cy="5142075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9828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79535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72291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60239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7496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9410" y="2875355"/>
            <a:ext cx="7772400" cy="714387"/>
          </a:xfrm>
        </p:spPr>
        <p:txBody>
          <a:bodyPr anchor="t"/>
          <a:lstStyle>
            <a:lvl1pPr algn="l">
              <a:defRPr sz="3600" b="1" cap="none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79410" y="1875230"/>
            <a:ext cx="7772400" cy="10001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323732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1"/>
            <a:ext cx="8740141" cy="1516697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1716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628711"/>
            <a:ext cx="8740141" cy="29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07571" rIns="134464" bIns="107571" numCol="1" anchor="t" anchorCtr="0" compatLnSpc="1">
            <a:prstTxWarp prst="textNoShape">
              <a:avLst/>
            </a:prstTxWarp>
            <a:spAutoFit/>
          </a:bodyPr>
          <a:lstStyle/>
          <a:p>
            <a:pPr defTabSz="685513" eaLnBrk="0" hangingPunct="0"/>
            <a:r>
              <a:rPr lang="en-US" sz="51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7652" y="2312740"/>
            <a:ext cx="2417896" cy="5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7852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891883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4361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0" y="1"/>
            <a:ext cx="9144000" cy="514422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199547" y="1563140"/>
            <a:ext cx="4708613" cy="2689646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159" y="4531368"/>
            <a:ext cx="1210407" cy="2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3328" y="2907953"/>
            <a:ext cx="4705063" cy="134599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56880"/>
            <a:ext cx="6050820" cy="1351077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7238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2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866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0123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47347"/>
          </a:xfrm>
        </p:spPr>
        <p:txBody>
          <a:bodyPr>
            <a:spAutoFit/>
          </a:bodyPr>
          <a:lstStyle>
            <a:lvl1pPr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98261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47347"/>
          </a:xfrm>
        </p:spPr>
        <p:txBody>
          <a:bodyPr>
            <a:spAutoFit/>
          </a:bodyPr>
          <a:lstStyle>
            <a:lvl1pPr>
              <a:defRPr sz="264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701765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621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hu-HU"/>
              <a:t>2008.04.08.</a:t>
            </a:r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hu-HU"/>
              <a:t>Ethical Hacking konferencia 2008 </a:t>
            </a:r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B8712-AA89-48E8-948F-D0A9A9BDC5FD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221059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4454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1052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6745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772947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2023491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8"/>
            <a:ext cx="7395505" cy="134541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6182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2023491"/>
          </a:xfrm>
          <a:noFill/>
        </p:spPr>
        <p:txBody>
          <a:bodyPr tIns="91440" bIns="91440" anchor="t" anchorCtr="0"/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1432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6100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71629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21926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93847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hu-HU"/>
              <a:t>2008.04.08.</a:t>
            </a:r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hu-HU"/>
              <a:t>Ethical Hacking konferencia 2008 </a:t>
            </a:r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54CD1-C4EB-45C1-9957-5BA6B0A061B5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127227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39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57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165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1"/>
            <a:ext cx="8740141" cy="1516697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95806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627544"/>
            <a:ext cx="8717498" cy="29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07571" rIns="134464" bIns="107571" numCol="1" anchor="t" anchorCtr="0" compatLnSpc="1">
            <a:prstTxWarp prst="textNoShape">
              <a:avLst/>
            </a:prstTxWarp>
            <a:spAutoFit/>
          </a:bodyPr>
          <a:lstStyle/>
          <a:p>
            <a:pPr defTabSz="685513" eaLnBrk="0" hangingPunct="0"/>
            <a:r>
              <a:rPr lang="en-US" sz="51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7652" y="2312739"/>
            <a:ext cx="2417896" cy="5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23926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891883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3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9410" y="2875355"/>
            <a:ext cx="7772400" cy="714387"/>
          </a:xfrm>
        </p:spPr>
        <p:txBody>
          <a:bodyPr anchor="t"/>
          <a:lstStyle>
            <a:lvl1pPr algn="l">
              <a:defRPr sz="3600" b="1" cap="none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79410" y="1875230"/>
            <a:ext cx="7772400" cy="10001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81716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47955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hu-HU"/>
              <a:t>2008.04.08.</a:t>
            </a:r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hu-HU"/>
              <a:t>Ethical Hacking konferencia 2008 </a:t>
            </a:r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1680C-D1C6-4E3C-841F-FC53089F61F9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32532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hu-HU"/>
              <a:t>2008.04.08.</a:t>
            </a:r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hu-HU"/>
              <a:t>Ethical Hacking konferencia 2008 </a:t>
            </a:r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E252C-A35B-4D88-B104-DEE8231D31C2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70595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 dirty="0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hu-HU"/>
              <a:t>2008.04.08.</a:t>
            </a:r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hu-HU"/>
              <a:t>Ethical Hacking konferencia 2008 </a:t>
            </a:r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4404A-6D74-4A4F-B9A6-6F2EDA432108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14835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hu-HU"/>
              <a:t>2008.04.08.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hu-HU"/>
              <a:t>Ethical Hacking konferencia 2008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2F2F2"/>
                </a:solidFill>
              </a:defRPr>
            </a:lvl1pPr>
          </a:lstStyle>
          <a:p>
            <a:fld id="{13FDCD82-FE78-4F38-B096-DED2A96D013F}" type="slidenum">
              <a:rPr lang="hu-HU" altLang="hu-HU"/>
              <a:pPr/>
              <a:t>‹#›</a:t>
            </a:fld>
            <a:endParaRPr lang="hu-HU" alt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2F2F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2F2F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2F2F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2F2F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2F2F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F2F2F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F2F2F2"/>
          </a:solidFill>
          <a:latin typeface="+mn-lt"/>
          <a:ea typeface="MS PGothic" panose="020B0600070205080204" pitchFamily="34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F2F2F2"/>
          </a:solidFill>
          <a:latin typeface="+mn-lt"/>
          <a:ea typeface="MS PGothic" panose="020B0600070205080204" pitchFamily="34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F2F2F2"/>
          </a:solidFill>
          <a:latin typeface="+mn-lt"/>
          <a:ea typeface="MS PGothic" panose="020B0600070205080204" pitchFamily="34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F2F2F2"/>
          </a:solidFill>
          <a:latin typeface="+mn-lt"/>
          <a:ea typeface="MS PGothic" panose="020B0600070205080204" pitchFamily="34" charset="-128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6906561" y="2243274"/>
            <a:ext cx="5143967" cy="6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14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  <p:sldLayoutId id="2147484138" r:id="rId12"/>
    <p:sldLayoutId id="2147484139" r:id="rId13"/>
    <p:sldLayoutId id="2147484140" r:id="rId14"/>
    <p:sldLayoutId id="2147484141" r:id="rId15"/>
    <p:sldLayoutId id="2147484142" r:id="rId16"/>
    <p:sldLayoutId id="2147484143" r:id="rId17"/>
    <p:sldLayoutId id="2147484144" r:id="rId18"/>
    <p:sldLayoutId id="2147484145" r:id="rId19"/>
    <p:sldLayoutId id="2147484146" r:id="rId20"/>
    <p:sldLayoutId id="2147484147" r:id="rId21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34" marR="0" indent="-252134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62" marR="0" indent="-177428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14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40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49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6906561" y="2243274"/>
            <a:ext cx="5143967" cy="6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9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  <p:sldLayoutId id="2147484165" r:id="rId17"/>
    <p:sldLayoutId id="2147484166" r:id="rId18"/>
    <p:sldLayoutId id="2147484167" r:id="rId19"/>
    <p:sldLayoutId id="2147484168" r:id="rId20"/>
    <p:sldLayoutId id="2147484169" r:id="rId21"/>
    <p:sldLayoutId id="2147484170" r:id="rId22"/>
    <p:sldLayoutId id="2147484171" r:id="rId23"/>
    <p:sldLayoutId id="2147484172" r:id="rId24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34" marR="0" indent="-252134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62" marR="0" indent="-177428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14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40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49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Machine Learning Studio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DEMÓ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848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EH 2015 PPT template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1116013" y="346348"/>
            <a:ext cx="8229600" cy="857250"/>
          </a:xfrm>
          <a:extLst/>
        </p:spPr>
        <p:txBody>
          <a:bodyPr/>
          <a:lstStyle/>
          <a:p>
            <a:pPr eaLnBrk="1" hangingPunct="1"/>
            <a:r>
              <a:rPr lang="hu-HU" altLang="hu-HU" sz="4400" dirty="0">
                <a:solidFill>
                  <a:srgbClr val="800000"/>
                </a:solidFill>
              </a:rPr>
              <a:t>Keressen bennünket:</a:t>
            </a:r>
            <a:br>
              <a:rPr lang="hu-HU" altLang="hu-HU" sz="4400" dirty="0">
                <a:solidFill>
                  <a:srgbClr val="800000"/>
                </a:solidFill>
              </a:rPr>
            </a:br>
            <a:r>
              <a:rPr lang="hu-HU" altLang="hu-HU" sz="4400" dirty="0">
                <a:solidFill>
                  <a:srgbClr val="800000"/>
                </a:solidFill>
              </a:rPr>
              <a:t>balint.farkas@microsoft.com</a:t>
            </a:r>
            <a:br>
              <a:rPr lang="hu-HU" altLang="hu-HU" sz="4400" dirty="0">
                <a:solidFill>
                  <a:srgbClr val="800000"/>
                </a:solidFill>
              </a:rPr>
            </a:br>
            <a:r>
              <a:rPr lang="hu-HU" altLang="hu-HU" sz="4400" dirty="0">
                <a:solidFill>
                  <a:srgbClr val="800000"/>
                </a:solidFill>
              </a:rPr>
              <a:t>dudas.viktor@microsoft.com </a:t>
            </a:r>
          </a:p>
        </p:txBody>
      </p:sp>
      <p:sp>
        <p:nvSpPr>
          <p:cNvPr id="5" name="Alcím 2"/>
          <p:cNvSpPr txBox="1">
            <a:spLocks/>
          </p:cNvSpPr>
          <p:nvPr/>
        </p:nvSpPr>
        <p:spPr bwMode="auto">
          <a:xfrm>
            <a:off x="1166813" y="2932113"/>
            <a:ext cx="8229600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963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hu-HU" altLang="hu-HU" sz="3600" b="1" dirty="0">
                <a:solidFill>
                  <a:srgbClr val="404040"/>
                </a:solidFill>
              </a:rPr>
              <a:t>Értékeljen bennünket:</a:t>
            </a:r>
          </a:p>
          <a:p>
            <a:pPr eaLnBrk="1" hangingPunct="1">
              <a:lnSpc>
                <a:spcPts val="2963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hu-HU" altLang="hu-HU" sz="3600" b="1" dirty="0">
                <a:solidFill>
                  <a:srgbClr val="404040"/>
                </a:solidFill>
              </a:rPr>
              <a:t>http://speakerscore.com/LRH5</a:t>
            </a:r>
          </a:p>
        </p:txBody>
      </p:sp>
    </p:spTree>
    <p:extLst>
      <p:ext uri="{BB962C8B-B14F-4D97-AF65-F5344CB8AC3E}">
        <p14:creationId xmlns:p14="http://schemas.microsoft.com/office/powerpoint/2010/main" val="117231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EH 2015 PPT template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1116013" y="1006475"/>
            <a:ext cx="8229600" cy="857250"/>
          </a:xfrm>
          <a:extLst/>
        </p:spPr>
        <p:txBody>
          <a:bodyPr/>
          <a:lstStyle/>
          <a:p>
            <a:pPr eaLnBrk="1" hangingPunct="1"/>
            <a:r>
              <a:rPr lang="de-DE" altLang="hu-HU" sz="4400" dirty="0" err="1">
                <a:solidFill>
                  <a:srgbClr val="800000"/>
                </a:solidFill>
              </a:rPr>
              <a:t>Gépi</a:t>
            </a:r>
            <a:r>
              <a:rPr lang="de-DE" altLang="hu-HU" sz="4400" dirty="0">
                <a:solidFill>
                  <a:srgbClr val="800000"/>
                </a:solidFill>
              </a:rPr>
              <a:t> </a:t>
            </a:r>
            <a:r>
              <a:rPr lang="de-DE" altLang="hu-HU" sz="4400" dirty="0" err="1">
                <a:solidFill>
                  <a:srgbClr val="800000"/>
                </a:solidFill>
              </a:rPr>
              <a:t>tanulás</a:t>
            </a:r>
            <a:br>
              <a:rPr lang="de-DE" altLang="hu-HU" sz="4400" dirty="0">
                <a:solidFill>
                  <a:srgbClr val="800000"/>
                </a:solidFill>
              </a:rPr>
            </a:br>
            <a:r>
              <a:rPr lang="de-DE" altLang="hu-HU" sz="4400" dirty="0">
                <a:solidFill>
                  <a:srgbClr val="800000"/>
                </a:solidFill>
              </a:rPr>
              <a:t>a </a:t>
            </a:r>
            <a:r>
              <a:rPr lang="de-DE" altLang="hu-HU" sz="4400" dirty="0" err="1">
                <a:solidFill>
                  <a:srgbClr val="800000"/>
                </a:solidFill>
              </a:rPr>
              <a:t>felhőben</a:t>
            </a:r>
            <a:endParaRPr lang="hu-HU" altLang="hu-HU" sz="4400" dirty="0">
              <a:solidFill>
                <a:srgbClr val="800000"/>
              </a:solidFill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 bwMode="auto">
          <a:xfrm>
            <a:off x="1166813" y="2932113"/>
            <a:ext cx="8229600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963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hu-HU" altLang="hu-HU" sz="1800" b="1" dirty="0">
                <a:solidFill>
                  <a:srgbClr val="404040"/>
                </a:solidFill>
              </a:rPr>
              <a:t>Dudás Viktor (</a:t>
            </a:r>
            <a:r>
              <a:rPr lang="hu-HU" altLang="hu-HU" sz="1800" b="1" dirty="0" err="1">
                <a:solidFill>
                  <a:srgbClr val="404040"/>
                </a:solidFill>
              </a:rPr>
              <a:t>Senior</a:t>
            </a:r>
            <a:r>
              <a:rPr lang="hu-HU" altLang="hu-HU" sz="1800" b="1" dirty="0">
                <a:solidFill>
                  <a:srgbClr val="404040"/>
                </a:solidFill>
              </a:rPr>
              <a:t> </a:t>
            </a:r>
            <a:r>
              <a:rPr lang="hu-HU" altLang="hu-HU" sz="1800" b="1" dirty="0" err="1">
                <a:solidFill>
                  <a:srgbClr val="404040"/>
                </a:solidFill>
              </a:rPr>
              <a:t>Solution</a:t>
            </a:r>
            <a:r>
              <a:rPr lang="hu-HU" altLang="hu-HU" sz="1800" b="1" dirty="0">
                <a:solidFill>
                  <a:srgbClr val="404040"/>
                </a:solidFill>
              </a:rPr>
              <a:t> </a:t>
            </a:r>
            <a:r>
              <a:rPr lang="hu-HU" altLang="hu-HU" sz="1800" b="1" dirty="0" err="1">
                <a:solidFill>
                  <a:srgbClr val="404040"/>
                </a:solidFill>
              </a:rPr>
              <a:t>Specialist</a:t>
            </a:r>
            <a:r>
              <a:rPr lang="hu-HU" altLang="hu-HU" sz="1800" b="1" dirty="0">
                <a:solidFill>
                  <a:srgbClr val="404040"/>
                </a:solidFill>
              </a:rPr>
              <a:t>)</a:t>
            </a:r>
            <a:r>
              <a:rPr lang="en-US" altLang="hu-HU" sz="1800" b="1" dirty="0">
                <a:solidFill>
                  <a:srgbClr val="404040"/>
                </a:solidFill>
              </a:rPr>
              <a:t>,</a:t>
            </a:r>
            <a:r>
              <a:rPr lang="hu-HU" altLang="hu-HU" sz="1800" b="1" dirty="0">
                <a:solidFill>
                  <a:srgbClr val="404040"/>
                </a:solidFill>
              </a:rPr>
              <a:t> dudas.viktor@microsoft.com</a:t>
            </a:r>
            <a:endParaRPr lang="en-US" altLang="hu-HU" sz="1800" b="1" dirty="0">
              <a:solidFill>
                <a:srgbClr val="404040"/>
              </a:solidFill>
            </a:endParaRPr>
          </a:p>
          <a:p>
            <a:pPr eaLnBrk="1" hangingPunct="1">
              <a:lnSpc>
                <a:spcPts val="2963"/>
              </a:lnSpc>
              <a:spcBef>
                <a:spcPts val="600"/>
              </a:spcBef>
            </a:pPr>
            <a:r>
              <a:rPr lang="de-DE" altLang="hu-HU" sz="1800" b="1" dirty="0">
                <a:solidFill>
                  <a:srgbClr val="404040"/>
                </a:solidFill>
              </a:rPr>
              <a:t>Farkas Bálint</a:t>
            </a:r>
            <a:r>
              <a:rPr lang="hu-HU" altLang="hu-HU" sz="1800" b="1" dirty="0">
                <a:solidFill>
                  <a:srgbClr val="404040"/>
                </a:solidFill>
              </a:rPr>
              <a:t> (</a:t>
            </a:r>
            <a:r>
              <a:rPr lang="hu-HU" altLang="hu-HU" sz="1800" b="1" dirty="0" err="1">
                <a:solidFill>
                  <a:srgbClr val="404040"/>
                </a:solidFill>
              </a:rPr>
              <a:t>Technical</a:t>
            </a:r>
            <a:r>
              <a:rPr lang="hu-HU" altLang="hu-HU" sz="1800" b="1" dirty="0">
                <a:solidFill>
                  <a:srgbClr val="404040"/>
                </a:solidFill>
              </a:rPr>
              <a:t> </a:t>
            </a:r>
            <a:r>
              <a:rPr lang="hu-HU" altLang="hu-HU" sz="1800" b="1" dirty="0" err="1">
                <a:solidFill>
                  <a:srgbClr val="404040"/>
                </a:solidFill>
              </a:rPr>
              <a:t>Evangelist</a:t>
            </a:r>
            <a:r>
              <a:rPr lang="hu-HU" altLang="hu-HU" sz="1800" b="1" dirty="0">
                <a:solidFill>
                  <a:srgbClr val="404040"/>
                </a:solidFill>
              </a:rPr>
              <a:t>)</a:t>
            </a:r>
            <a:r>
              <a:rPr lang="en-US" altLang="hu-HU" sz="1800" b="1" dirty="0">
                <a:solidFill>
                  <a:srgbClr val="404040"/>
                </a:solidFill>
              </a:rPr>
              <a:t>,</a:t>
            </a:r>
            <a:r>
              <a:rPr lang="hu-HU" altLang="hu-HU" sz="1800" b="1" dirty="0">
                <a:solidFill>
                  <a:srgbClr val="404040"/>
                </a:solidFill>
              </a:rPr>
              <a:t> balintf@microsoft.com</a:t>
            </a:r>
          </a:p>
          <a:p>
            <a:pPr eaLnBrk="1" hangingPunct="1">
              <a:lnSpc>
                <a:spcPts val="2963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altLang="hu-HU" sz="1800" b="1" dirty="0">
                <a:solidFill>
                  <a:srgbClr val="404040"/>
                </a:solidFill>
              </a:rPr>
              <a:t>Microsoft</a:t>
            </a:r>
            <a:endParaRPr lang="hu-HU" altLang="hu-HU" sz="1800" b="1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Mire </a:t>
            </a:r>
            <a:r>
              <a:rPr lang="en-US" dirty="0" err="1"/>
              <a:t>jó</a:t>
            </a:r>
            <a:r>
              <a:rPr lang="en-US" dirty="0"/>
              <a:t> a </a:t>
            </a:r>
            <a:r>
              <a:rPr lang="en-US" dirty="0" err="1"/>
              <a:t>gépi</a:t>
            </a:r>
            <a:r>
              <a:rPr lang="en-US" dirty="0"/>
              <a:t> </a:t>
            </a:r>
            <a:r>
              <a:rPr lang="en-US" dirty="0" err="1"/>
              <a:t>tanulás</a:t>
            </a:r>
            <a:r>
              <a:rPr lang="en-US" dirty="0"/>
              <a:t>?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591957"/>
          </a:xfrm>
        </p:spPr>
        <p:txBody>
          <a:bodyPr/>
          <a:lstStyle/>
          <a:p>
            <a:r>
              <a:rPr lang="en-US" b="1" dirty="0" err="1"/>
              <a:t>Cél</a:t>
            </a:r>
            <a:r>
              <a:rPr lang="en-US" b="1" dirty="0"/>
              <a:t>: </a:t>
            </a:r>
            <a:r>
              <a:rPr lang="en-US" dirty="0" err="1"/>
              <a:t>Előrejelzéseket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tenni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27371115"/>
              </p:ext>
            </p:extLst>
          </p:nvPr>
        </p:nvGraphicFramePr>
        <p:xfrm>
          <a:off x="355489" y="1981668"/>
          <a:ext cx="8424936" cy="3038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883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D6BDC0-E1AF-4F74-9979-CC3CCA1D9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DD6BDC0-E1AF-4F74-9979-CC3CCA1D98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61B056-CEA2-4885-BBB2-4B206A880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D161B056-CEA2-4885-BBB2-4B206A880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6B7A2-9AA0-415B-9E87-192DBA699F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DC76B7A2-9AA0-415B-9E87-192DBA699F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D9ABCE-313A-4E2C-ADFA-EB2128D90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72D9ABCE-313A-4E2C-ADFA-EB2128D907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3E398C-6896-47FF-B853-D3CB5056E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B03E398C-6896-47FF-B853-D3CB5056EB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5341FB-1F73-4F89-BC06-3FE5ED0756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D35341FB-1F73-4F89-BC06-3FE5ED0756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EE6B6A-FBC4-40F1-AEDA-090459CE5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C2EE6B6A-FBC4-40F1-AEDA-090459CE5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EF9490-343C-4537-892F-DB6AFDBB8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37EF9490-343C-4537-892F-DB6AFDBB87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occer ball in gra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03"/>
          <a:stretch/>
        </p:blipFill>
        <p:spPr bwMode="auto">
          <a:xfrm>
            <a:off x="5292080" y="2030549"/>
            <a:ext cx="2808312" cy="23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 bwMode="auto">
          <a:xfrm>
            <a:off x="6156176" y="2643758"/>
            <a:ext cx="1080120" cy="1080120"/>
          </a:xfrm>
          <a:prstGeom prst="ellipse">
            <a:avLst/>
          </a:prstGeom>
          <a:solidFill>
            <a:srgbClr val="FFFFFF">
              <a:alpha val="69804"/>
            </a:srgbClr>
          </a:solidFill>
          <a:ln w="762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u-HU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előrejelezni</a:t>
            </a:r>
            <a:r>
              <a:rPr lang="en-US" dirty="0"/>
              <a:t>?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591957"/>
          </a:xfrm>
        </p:spPr>
        <p:txBody>
          <a:bodyPr/>
          <a:lstStyle/>
          <a:p>
            <a:r>
              <a:rPr lang="en-US" dirty="0" err="1"/>
              <a:t>Kristálygömb</a:t>
            </a:r>
            <a:r>
              <a:rPr lang="en-US" dirty="0"/>
              <a:t> </a:t>
            </a:r>
            <a:r>
              <a:rPr lang="en-US" dirty="0" err="1"/>
              <a:t>híján</a:t>
            </a:r>
            <a:r>
              <a:rPr lang="en-US" dirty="0"/>
              <a:t> - </a:t>
            </a:r>
            <a:r>
              <a:rPr lang="en-US" dirty="0" err="1"/>
              <a:t>szabályokkal</a:t>
            </a:r>
            <a:endParaRPr lang="hu-HU" dirty="0"/>
          </a:p>
        </p:txBody>
      </p:sp>
      <p:pic>
        <p:nvPicPr>
          <p:cNvPr id="1026" name="Picture 2" descr="http://thumbnail.image.rakuten.co.jp/@0_mall/1stpoint/cabinet/item-prada/2ard62_2ahf_002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66" y="1851670"/>
            <a:ext cx="2715766" cy="271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6162850" y="2623736"/>
            <a:ext cx="1080120" cy="1080120"/>
          </a:xfrm>
          <a:prstGeom prst="ellipse">
            <a:avLst/>
          </a:prstGeom>
          <a:noFill/>
          <a:ln w="76200">
            <a:solidFill>
              <a:srgbClr val="DA2128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u-HU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" name="Straight Arrow Connector 8"/>
          <p:cNvCxnSpPr>
            <a:cxnSpLocks/>
            <a:stCxn id="11" idx="2"/>
            <a:endCxn id="5" idx="2"/>
          </p:cNvCxnSpPr>
          <p:nvPr/>
        </p:nvCxnSpPr>
        <p:spPr>
          <a:xfrm>
            <a:off x="4192905" y="2176218"/>
            <a:ext cx="1969945" cy="987578"/>
          </a:xfrm>
          <a:prstGeom prst="straightConnector1">
            <a:avLst/>
          </a:prstGeom>
          <a:ln w="762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18384" y="1548354"/>
            <a:ext cx="23490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2400" dirty="0">
                <a:solidFill>
                  <a:srgbClr val="000000"/>
                </a:solidFill>
                <a:latin typeface="+mj-lt"/>
              </a:rPr>
              <a:t>(x-h)</a:t>
            </a:r>
            <a:r>
              <a:rPr lang="hu-HU" sz="2400" baseline="30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hu-HU" sz="2400" dirty="0">
                <a:solidFill>
                  <a:srgbClr val="000000"/>
                </a:solidFill>
                <a:latin typeface="+mj-lt"/>
              </a:rPr>
              <a:t>+(y-k)</a:t>
            </a:r>
            <a:r>
              <a:rPr lang="hu-HU" sz="2400" baseline="30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hu-HU" sz="2400" dirty="0">
                <a:solidFill>
                  <a:srgbClr val="000000"/>
                </a:solidFill>
                <a:latin typeface="+mj-lt"/>
              </a:rPr>
              <a:t>=r</a:t>
            </a:r>
            <a:r>
              <a:rPr lang="hu-HU" sz="2400" baseline="30000" dirty="0">
                <a:solidFill>
                  <a:srgbClr val="000000"/>
                </a:solidFill>
                <a:latin typeface="+mj-lt"/>
              </a:rPr>
              <a:t>2</a:t>
            </a:r>
          </a:p>
        </p:txBody>
      </p:sp>
      <p:cxnSp>
        <p:nvCxnSpPr>
          <p:cNvPr id="18" name="Straight Arrow Connector 17"/>
          <p:cNvCxnSpPr>
            <a:cxnSpLocks/>
            <a:stCxn id="19" idx="2"/>
            <a:endCxn id="16" idx="0"/>
          </p:cNvCxnSpPr>
          <p:nvPr/>
        </p:nvCxnSpPr>
        <p:spPr>
          <a:xfrm flipH="1">
            <a:off x="6696236" y="1277438"/>
            <a:ext cx="530718" cy="1366320"/>
          </a:xfrm>
          <a:prstGeom prst="straightConnector1">
            <a:avLst/>
          </a:prstGeom>
          <a:ln w="762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11837" y="501007"/>
                <a:ext cx="3430234" cy="776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hu-HU" sz="240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hu-HU" sz="24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𝑝𝑖𝑥𝑒𝑙𝑐𝑜𝑙𝑜𝑟</m:t>
                              </m:r>
                            </m:e>
                          </m:nary>
                        </m:num>
                        <m:den>
                          <m:r>
                            <a:rPr lang="hu-HU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hu-HU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hu-HU" sz="24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hu-HU" sz="24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threshold</m:t>
                      </m:r>
                    </m:oMath>
                  </m:oMathPara>
                </a14:m>
                <a:endParaRPr lang="hu-HU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37" y="501007"/>
                <a:ext cx="3430234" cy="776431"/>
              </a:xfrm>
              <a:prstGeom prst="rect">
                <a:avLst/>
              </a:prstGeom>
              <a:blipFill>
                <a:blip r:embed="rId5"/>
                <a:stretch>
                  <a:fillRect t="-234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 bwMode="auto">
          <a:xfrm>
            <a:off x="6509542" y="3122524"/>
            <a:ext cx="360040" cy="360040"/>
          </a:xfrm>
          <a:prstGeom prst="rect">
            <a:avLst/>
          </a:prstGeom>
          <a:noFill/>
          <a:ln w="76200">
            <a:solidFill>
              <a:srgbClr val="DA2128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u-HU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6" name="Straight Arrow Connector 25"/>
          <p:cNvCxnSpPr>
            <a:cxnSpLocks/>
            <a:stCxn id="30" idx="3"/>
            <a:endCxn id="23" idx="1"/>
          </p:cNvCxnSpPr>
          <p:nvPr/>
        </p:nvCxnSpPr>
        <p:spPr>
          <a:xfrm flipV="1">
            <a:off x="5117131" y="3302544"/>
            <a:ext cx="1392411" cy="980719"/>
          </a:xfrm>
          <a:prstGeom prst="straightConnector1">
            <a:avLst/>
          </a:prstGeom>
          <a:ln w="762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68676" y="3803131"/>
            <a:ext cx="1848455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2400" dirty="0">
                <a:solidFill>
                  <a:srgbClr val="000000"/>
                </a:solidFill>
                <a:latin typeface="+mj-lt"/>
              </a:rPr>
              <a:t>5-polygon</a:t>
            </a:r>
            <a:br>
              <a:rPr lang="hu-HU" sz="2400" dirty="0">
                <a:solidFill>
                  <a:srgbClr val="000000"/>
                </a:solidFill>
                <a:latin typeface="+mj-lt"/>
              </a:rPr>
            </a:br>
            <a:r>
              <a:rPr lang="hu-HU" sz="2400" dirty="0" err="1">
                <a:solidFill>
                  <a:srgbClr val="000000"/>
                </a:solidFill>
                <a:latin typeface="+mj-lt"/>
              </a:rPr>
              <a:t>color</a:t>
            </a:r>
            <a:r>
              <a:rPr lang="hu-HU" sz="24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hu-HU" sz="2400" dirty="0" err="1">
                <a:solidFill>
                  <a:srgbClr val="000000"/>
                </a:solidFill>
                <a:latin typeface="+mj-lt"/>
              </a:rPr>
              <a:t>black</a:t>
            </a:r>
            <a:endParaRPr lang="hu-HU" sz="2400" baseline="30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4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build="p"/>
      <p:bldP spid="5" grpId="0" animBg="1"/>
      <p:bldP spid="11" grpId="0"/>
      <p:bldP spid="19" grpId="0"/>
      <p:bldP spid="23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Machine Learning </a:t>
            </a:r>
            <a:r>
              <a:rPr lang="en-US" dirty="0" err="1"/>
              <a:t>munkafolyamat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258327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Feltöltés</a:t>
            </a:r>
            <a:r>
              <a:rPr lang="en-US" dirty="0"/>
              <a:t>, </a:t>
            </a:r>
            <a:r>
              <a:rPr lang="en-US" dirty="0" err="1"/>
              <a:t>tisztítás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Szétválasztás</a:t>
            </a:r>
            <a:r>
              <a:rPr lang="en-US" dirty="0"/>
              <a:t> </a:t>
            </a:r>
            <a:r>
              <a:rPr lang="en-US" dirty="0" err="1"/>
              <a:t>tréning</a:t>
            </a:r>
            <a:r>
              <a:rPr lang="en-US" dirty="0"/>
              <a:t>- és </a:t>
            </a:r>
            <a:r>
              <a:rPr lang="en-US" dirty="0" err="1"/>
              <a:t>ellenőrzőadatra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Modellek</a:t>
            </a:r>
            <a:r>
              <a:rPr lang="en-US" dirty="0"/>
              <a:t> </a:t>
            </a:r>
            <a:r>
              <a:rPr lang="en-US" dirty="0" err="1"/>
              <a:t>tréningje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Modellek</a:t>
            </a:r>
            <a:r>
              <a:rPr lang="en-US" dirty="0"/>
              <a:t> </a:t>
            </a:r>
            <a:r>
              <a:rPr lang="en-US" dirty="0" err="1"/>
              <a:t>visszaellenőrzése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Publikáció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07777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312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551305"/>
          </a:xfrm>
        </p:spPr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721" y="554791"/>
            <a:ext cx="5378560" cy="40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301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65"/>
            <a:ext cx="4565943" cy="34244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057" y="365"/>
            <a:ext cx="4565943" cy="3424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732770"/>
            <a:ext cx="4565943" cy="34103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r="16652"/>
          <a:stretch/>
        </p:blipFill>
        <p:spPr>
          <a:xfrm>
            <a:off x="4578058" y="1732770"/>
            <a:ext cx="4547158" cy="34103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869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Mire </a:t>
            </a:r>
            <a:r>
              <a:rPr lang="hu-HU" dirty="0"/>
              <a:t>használható a gépi tanulás?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80819458"/>
              </p:ext>
            </p:extLst>
          </p:nvPr>
        </p:nvGraphicFramePr>
        <p:xfrm>
          <a:off x="355489" y="1333596"/>
          <a:ext cx="8424936" cy="3038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243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D6BDC0-E1AF-4F74-9979-CC3CCA1D9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DD6BDC0-E1AF-4F74-9979-CC3CCA1D98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61B056-CEA2-4885-BBB2-4B206A880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D161B056-CEA2-4885-BBB2-4B206A880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6B7A2-9AA0-415B-9E87-192DBA699F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DC76B7A2-9AA0-415B-9E87-192DBA699F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D9ABCE-313A-4E2C-ADFA-EB2128D90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72D9ABCE-313A-4E2C-ADFA-EB2128D907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3E398C-6896-47FF-B853-D3CB5056E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B03E398C-6896-47FF-B853-D3CB5056EB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5341FB-1F73-4F89-BC06-3FE5ED0756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D35341FB-1F73-4F89-BC06-3FE5ED0756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EE6B6A-FBC4-40F1-AEDA-090459CE5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C2EE6B6A-FBC4-40F1-AEDA-090459CE5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EF9490-343C-4537-892F-DB6AFDBB8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37EF9490-343C-4537-892F-DB6AFDBB87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Ppt0000000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8DB3E2"/>
      </a:folHlink>
    </a:clrScheme>
    <a:fontScheme name="Klasszikus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3" id="{7E7DF4D5-9AE9-4C04-96B9-B29B136EDDF0}" vid="{085114B9-94C6-41F4-83CE-72CC571F4FB6}"/>
    </a:ext>
  </a:extLst>
</a:theme>
</file>

<file path=ppt/theme/theme3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3" id="{7E7DF4D5-9AE9-4C04-96B9-B29B136EDDF0}" vid="{825144D2-849A-48B7-8806-06D8A383093C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fm-sablon</Template>
  <TotalTime>3230</TotalTime>
  <Words>188</Words>
  <Application>Microsoft Office PowerPoint</Application>
  <PresentationFormat>On-screen Show (16:9)</PresentationFormat>
  <Paragraphs>43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ＭＳ Ｐゴシック</vt:lpstr>
      <vt:lpstr>ＭＳ Ｐゴシック</vt:lpstr>
      <vt:lpstr>Arial</vt:lpstr>
      <vt:lpstr>Calibri</vt:lpstr>
      <vt:lpstr>Cambria Math</vt:lpstr>
      <vt:lpstr>Consolas</vt:lpstr>
      <vt:lpstr>Segoe UI</vt:lpstr>
      <vt:lpstr>Segoe UI Light</vt:lpstr>
      <vt:lpstr>Wingdings</vt:lpstr>
      <vt:lpstr>Ppt0000000</vt:lpstr>
      <vt:lpstr>COLOR TEMPLATE</vt:lpstr>
      <vt:lpstr>WHITE TEMPLATE</vt:lpstr>
      <vt:lpstr>PowerPoint Presentation</vt:lpstr>
      <vt:lpstr>Gépi tanulás a felhőben</vt:lpstr>
      <vt:lpstr>Mire jó a gépi tanulás?</vt:lpstr>
      <vt:lpstr>Hogy tudunk előrejelezni?</vt:lpstr>
      <vt:lpstr>A Machine Learning munkafolyamat</vt:lpstr>
      <vt:lpstr>PowerPoint Presentation</vt:lpstr>
      <vt:lpstr>PowerPoint Presentation</vt:lpstr>
      <vt:lpstr>PowerPoint Presentation</vt:lpstr>
      <vt:lpstr>Mire használható a gépi tanulás?</vt:lpstr>
      <vt:lpstr>Azure Machine Learning Studio</vt:lpstr>
      <vt:lpstr>Keressen bennünket: balint.farkas@microsoft.com dudas.viktor@microsoft.com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sysrideg</dc:creator>
  <cp:lastModifiedBy>Balint Farkas</cp:lastModifiedBy>
  <cp:revision>231</cp:revision>
  <dcterms:created xsi:type="dcterms:W3CDTF">2008-04-05T09:03:33Z</dcterms:created>
  <dcterms:modified xsi:type="dcterms:W3CDTF">2016-10-19T10:09:29Z</dcterms:modified>
</cp:coreProperties>
</file>