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10.png" ContentType="image/png"/>
  <Override PartName="/ppt/media/image9.jpeg" ContentType="image/jpe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82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700720" y="1204200"/>
            <a:ext cx="3741840" cy="29854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700720" y="1204200"/>
            <a:ext cx="3741840" cy="2985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0" y="12240"/>
            <a:ext cx="9144000" cy="322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2700720" y="1204200"/>
            <a:ext cx="3741840" cy="29854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2700720" y="1204200"/>
            <a:ext cx="3741840" cy="2985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0" y="12240"/>
            <a:ext cx="9144000" cy="322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9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689720"/>
            <a:ext cx="2130120" cy="3549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6960" y="4689720"/>
            <a:ext cx="2898360" cy="354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5960" y="4689720"/>
            <a:ext cx="2130120" cy="354960"/>
          </a:xfrm>
          <a:prstGeom prst="rect">
            <a:avLst/>
          </a:prstGeom>
        </p:spPr>
        <p:txBody>
          <a:bodyPr lIns="0" rIns="0" tIns="0" bIns="0"/>
          <a:p>
            <a:pPr algn="r"/>
            <a:fld id="{558FB195-756E-42DF-A638-5870D87AECD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extShape 6"/>
          <p:cNvSpPr txBox="1"/>
          <p:nvPr/>
        </p:nvSpPr>
        <p:spPr>
          <a:xfrm>
            <a:off x="3127320" y="4689720"/>
            <a:ext cx="2898360" cy="35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extShape 7"/>
          <p:cNvSpPr txBox="1"/>
          <p:nvPr/>
        </p:nvSpPr>
        <p:spPr>
          <a:xfrm>
            <a:off x="3127320" y="4689720"/>
            <a:ext cx="2898360" cy="35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360" y="4867920"/>
            <a:ext cx="9154800" cy="297720"/>
          </a:xfrm>
          <a:prstGeom prst="rect">
            <a:avLst/>
          </a:prstGeom>
          <a:solidFill>
            <a:srgbClr val="464547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8" name="Picture 5" descr=""/>
          <p:cNvPicPr/>
          <p:nvPr/>
        </p:nvPicPr>
        <p:blipFill>
          <a:blip r:embed="rId2"/>
          <a:stretch/>
        </p:blipFill>
        <p:spPr>
          <a:xfrm>
            <a:off x="232200" y="4931280"/>
            <a:ext cx="475920" cy="169200"/>
          </a:xfrm>
          <a:prstGeom prst="rect">
            <a:avLst/>
          </a:prstGeom>
          <a:ln>
            <a:noFill/>
          </a:ln>
        </p:spPr>
      </p:pic>
      <p:sp>
        <p:nvSpPr>
          <p:cNvPr id="9" name="CustomShape 9"/>
          <p:cNvSpPr/>
          <p:nvPr/>
        </p:nvSpPr>
        <p:spPr>
          <a:xfrm>
            <a:off x="914400" y="4937760"/>
            <a:ext cx="231624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600" spc="12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CONFIDENTIAL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Line 10"/>
          <p:cNvSpPr/>
          <p:nvPr/>
        </p:nvSpPr>
        <p:spPr>
          <a:xfrm>
            <a:off x="813240" y="4951080"/>
            <a:ext cx="0" cy="123480"/>
          </a:xfrm>
          <a:prstGeom prst="line">
            <a:avLst/>
          </a:prstGeom>
          <a:ln w="324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1"/>
          <p:cNvSpPr/>
          <p:nvPr/>
        </p:nvSpPr>
        <p:spPr>
          <a:xfrm>
            <a:off x="7498080" y="4930200"/>
            <a:ext cx="1493280" cy="19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r">
              <a:lnSpc>
                <a:spcPct val="100000"/>
              </a:lnSpc>
            </a:pPr>
            <a:fld id="{BAC6233E-4C5F-4CDC-A286-8DA0356A429C}" type="slidenum">
              <a:rPr b="0" lang="en-US" sz="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457200" y="4689720"/>
            <a:ext cx="2130120" cy="354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3126960" y="4689720"/>
            <a:ext cx="2898000" cy="354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6555960" y="4689720"/>
            <a:ext cx="2130120" cy="354600"/>
          </a:xfrm>
          <a:prstGeom prst="rect">
            <a:avLst/>
          </a:prstGeom>
        </p:spPr>
        <p:txBody>
          <a:bodyPr lIns="0" rIns="0" tIns="0" bIns="0"/>
          <a:p>
            <a:pPr algn="r"/>
            <a:fld id="{DA7CA7A2-5DA8-4328-A40E-34EDD45BA07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4873680"/>
          </a:xfrm>
          <a:prstGeom prst="rect">
            <a:avLst/>
          </a:prstGeom>
          <a:ln>
            <a:noFill/>
          </a:ln>
        </p:spPr>
      </p:pic>
      <p:pic>
        <p:nvPicPr>
          <p:cNvPr id="86" name="Picture Placeholder 17" descr=""/>
          <p:cNvPicPr/>
          <p:nvPr/>
        </p:nvPicPr>
        <p:blipFill>
          <a:blip r:embed="rId2"/>
          <a:srcRect l="0" t="3513" r="0" b="3513"/>
          <a:stretch/>
        </p:blipFill>
        <p:spPr>
          <a:xfrm>
            <a:off x="627840" y="504360"/>
            <a:ext cx="1243080" cy="457920"/>
          </a:xfrm>
          <a:prstGeom prst="rect">
            <a:avLst/>
          </a:prstGeom>
          <a:ln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569160" y="2373480"/>
            <a:ext cx="8168760" cy="82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4100" spc="-1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Docker in CI/CD 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60600" y="4094640"/>
            <a:ext cx="3649320" cy="2793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Robert Krisztian Horvath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-329040"/>
            <a:ext cx="9144000" cy="694800"/>
          </a:xfrm>
          <a:prstGeom prst="rect">
            <a:avLst/>
          </a:prstGeom>
          <a:solidFill>
            <a:srgbClr val="00b5d1"/>
          </a:solidFill>
          <a:ln>
            <a:noFill/>
          </a:ln>
        </p:spPr>
        <p:txBody>
          <a:bodyPr lIns="274320" rIns="73080" tIns="36720" bIns="36720" anchor="ctr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Agenda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86160" y="914400"/>
            <a:ext cx="411120" cy="40788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729720" y="95076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1188720" y="905040"/>
            <a:ext cx="53035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Docker basics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686160" y="1645920"/>
            <a:ext cx="411120" cy="40788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729720" y="168228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1188720" y="1657080"/>
            <a:ext cx="4114800" cy="44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Create Images and Instances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686160" y="2468880"/>
            <a:ext cx="411120" cy="40788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" name="CustomShape 9"/>
          <p:cNvSpPr/>
          <p:nvPr/>
        </p:nvSpPr>
        <p:spPr>
          <a:xfrm>
            <a:off x="729720" y="250524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686160" y="3291840"/>
            <a:ext cx="411120" cy="40788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729720" y="332820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12"/>
          <p:cNvSpPr txBox="1"/>
          <p:nvPr/>
        </p:nvSpPr>
        <p:spPr>
          <a:xfrm>
            <a:off x="1188720" y="2468880"/>
            <a:ext cx="4114800" cy="44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Docker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13"/>
          <p:cNvSpPr txBox="1"/>
          <p:nvPr/>
        </p:nvSpPr>
        <p:spPr>
          <a:xfrm>
            <a:off x="1188720" y="3291840"/>
            <a:ext cx="4114800" cy="44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Docker in CI/CD pipeline (best practices)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0" y="-329040"/>
            <a:ext cx="9144000" cy="694800"/>
          </a:xfrm>
          <a:prstGeom prst="rect">
            <a:avLst/>
          </a:prstGeom>
          <a:solidFill>
            <a:srgbClr val="00b5d1"/>
          </a:solidFill>
          <a:ln>
            <a:noFill/>
          </a:ln>
        </p:spPr>
        <p:txBody>
          <a:bodyPr lIns="274320" rIns="73080" tIns="36720" bIns="36720" anchor="ctr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Docker basics - Technologies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766560" y="822960"/>
            <a:ext cx="2157840" cy="129780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650160" y="2087280"/>
            <a:ext cx="284400" cy="28224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680400" y="2112480"/>
            <a:ext cx="222120" cy="1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4"/>
          <p:cNvSpPr txBox="1"/>
          <p:nvPr/>
        </p:nvSpPr>
        <p:spPr>
          <a:xfrm>
            <a:off x="1015920" y="2051280"/>
            <a:ext cx="3383280" cy="40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LXC vs. 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5"/>
          <p:cNvSpPr txBox="1"/>
          <p:nvPr/>
        </p:nvSpPr>
        <p:spPr>
          <a:xfrm>
            <a:off x="1122480" y="2377440"/>
            <a:ext cx="6375600" cy="108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vs.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LayerFS store changes (like Git)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is portable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is for “run something 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exit” (originally run’n’drop)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640080" y="914400"/>
            <a:ext cx="284400" cy="28224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" name="CustomShape 7"/>
          <p:cNvSpPr/>
          <p:nvPr/>
        </p:nvSpPr>
        <p:spPr>
          <a:xfrm>
            <a:off x="670320" y="939600"/>
            <a:ext cx="222120" cy="1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8"/>
          <p:cNvSpPr txBox="1"/>
          <p:nvPr/>
        </p:nvSpPr>
        <p:spPr>
          <a:xfrm>
            <a:off x="1005840" y="870480"/>
            <a:ext cx="5303520" cy="40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9"/>
          <p:cNvSpPr txBox="1"/>
          <p:nvPr/>
        </p:nvSpPr>
        <p:spPr>
          <a:xfrm>
            <a:off x="1097280" y="1243800"/>
            <a:ext cx="5212080" cy="76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features to separate resources (processes, networks)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features to control resources (cpu, memory)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Own Root Filesystem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Shape 65" descr=""/>
          <p:cNvPicPr/>
          <p:nvPr/>
        </p:nvPicPr>
        <p:blipFill>
          <a:blip r:embed="rId2"/>
          <a:stretch/>
        </p:blipFill>
        <p:spPr>
          <a:xfrm>
            <a:off x="2377440" y="3474720"/>
            <a:ext cx="4680360" cy="919080"/>
          </a:xfrm>
          <a:prstGeom prst="rect">
            <a:avLst/>
          </a:prstGeom>
          <a:ln>
            <a:noFill/>
          </a:ln>
        </p:spPr>
      </p:pic>
      <p:sp>
        <p:nvSpPr>
          <p:cNvPr id="113" name="CustomShape 10"/>
          <p:cNvSpPr/>
          <p:nvPr/>
        </p:nvSpPr>
        <p:spPr>
          <a:xfrm>
            <a:off x="3336480" y="3572640"/>
            <a:ext cx="779040" cy="35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360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1"/>
          <p:cNvSpPr/>
          <p:nvPr/>
        </p:nvSpPr>
        <p:spPr>
          <a:xfrm>
            <a:off x="5276160" y="3572640"/>
            <a:ext cx="778680" cy="35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360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Shape 12"/>
          <p:cNvSpPr txBox="1"/>
          <p:nvPr/>
        </p:nvSpPr>
        <p:spPr>
          <a:xfrm>
            <a:off x="4114800" y="4393800"/>
            <a:ext cx="1280160" cy="45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Anywhere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0" y="-640080"/>
            <a:ext cx="9144000" cy="694800"/>
          </a:xfrm>
          <a:prstGeom prst="rect">
            <a:avLst/>
          </a:prstGeom>
          <a:solidFill>
            <a:srgbClr val="00b5d1"/>
          </a:solidFill>
          <a:ln>
            <a:noFill/>
          </a:ln>
        </p:spPr>
        <p:txBody>
          <a:bodyPr lIns="274320" rIns="73080" tIns="36720" bIns="36720" anchor="ctr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Docker basics – AUFS Layers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40080" y="457200"/>
            <a:ext cx="4114800" cy="44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vs. Container/Instance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1305360" y="903240"/>
            <a:ext cx="6284160" cy="128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is 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Baseline to run a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looks like an installed and unchangeable VM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 (image) layers and RW (container)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is a tagged collection of read-only layers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2508480" y="2628000"/>
            <a:ext cx="1554480" cy="14868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2576160" y="3776760"/>
            <a:ext cx="1419480" cy="203040"/>
          </a:xfrm>
          <a:prstGeom prst="rect">
            <a:avLst/>
          </a:prstGeom>
          <a:solidFill>
            <a:srgbClr val="a3c6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Change 1 (ro)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2576160" y="3506400"/>
            <a:ext cx="1419480" cy="203040"/>
          </a:xfrm>
          <a:prstGeom prst="rect">
            <a:avLst/>
          </a:prstGeom>
          <a:solidFill>
            <a:srgbClr val="a3c6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2 (ro)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4130640" y="2560320"/>
            <a:ext cx="473040" cy="338040"/>
          </a:xfrm>
          <a:custGeom>
            <a:avLst/>
            <a:gdLst/>
            <a:ahLst/>
            <a:rect l="0" t="0" r="r" b="b"/>
            <a:pathLst>
              <a:path w="1316" h="941">
                <a:moveTo>
                  <a:pt x="0" y="235"/>
                </a:moveTo>
                <a:lnTo>
                  <a:pt x="986" y="235"/>
                </a:lnTo>
                <a:lnTo>
                  <a:pt x="986" y="0"/>
                </a:lnTo>
                <a:lnTo>
                  <a:pt x="1315" y="470"/>
                </a:lnTo>
                <a:lnTo>
                  <a:pt x="986" y="940"/>
                </a:lnTo>
                <a:lnTo>
                  <a:pt x="986" y="705"/>
                </a:lnTo>
                <a:lnTo>
                  <a:pt x="0" y="705"/>
                </a:lnTo>
                <a:lnTo>
                  <a:pt x="0" y="235"/>
                </a:lnTo>
              </a:path>
            </a:pathLst>
          </a:custGeom>
          <a:solidFill>
            <a:srgbClr val="b2274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2576160" y="3236040"/>
            <a:ext cx="1419480" cy="203040"/>
          </a:xfrm>
          <a:prstGeom prst="rect">
            <a:avLst/>
          </a:prstGeom>
          <a:solidFill>
            <a:srgbClr val="a3c6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3 (ro)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9"/>
          <p:cNvSpPr/>
          <p:nvPr/>
        </p:nvSpPr>
        <p:spPr>
          <a:xfrm>
            <a:off x="2576160" y="2965680"/>
            <a:ext cx="1419480" cy="203040"/>
          </a:xfrm>
          <a:prstGeom prst="rect">
            <a:avLst/>
          </a:prstGeom>
          <a:solidFill>
            <a:srgbClr val="a3c6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4 (ro)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0"/>
          <p:cNvSpPr/>
          <p:nvPr/>
        </p:nvSpPr>
        <p:spPr>
          <a:xfrm>
            <a:off x="6126480" y="2560320"/>
            <a:ext cx="675720" cy="337680"/>
          </a:xfrm>
          <a:custGeom>
            <a:avLst/>
            <a:gdLst/>
            <a:ahLst/>
            <a:rect l="0" t="0" r="r" b="b"/>
            <a:pathLst>
              <a:path w="1879" h="940">
                <a:moveTo>
                  <a:pt x="0" y="234"/>
                </a:moveTo>
                <a:lnTo>
                  <a:pt x="1408" y="234"/>
                </a:lnTo>
                <a:lnTo>
                  <a:pt x="1408" y="0"/>
                </a:lnTo>
                <a:lnTo>
                  <a:pt x="1878" y="469"/>
                </a:lnTo>
                <a:lnTo>
                  <a:pt x="1408" y="939"/>
                </a:lnTo>
                <a:lnTo>
                  <a:pt x="1408" y="704"/>
                </a:lnTo>
                <a:lnTo>
                  <a:pt x="0" y="704"/>
                </a:lnTo>
                <a:lnTo>
                  <a:pt x="0" y="234"/>
                </a:lnTo>
              </a:path>
            </a:pathLst>
          </a:custGeom>
          <a:solidFill>
            <a:srgbClr val="b2274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1"/>
          <p:cNvSpPr/>
          <p:nvPr/>
        </p:nvSpPr>
        <p:spPr>
          <a:xfrm>
            <a:off x="1968120" y="3168720"/>
            <a:ext cx="473040" cy="337680"/>
          </a:xfrm>
          <a:custGeom>
            <a:avLst/>
            <a:gdLst/>
            <a:ahLst/>
            <a:rect l="0" t="0" r="r" b="b"/>
            <a:pathLst>
              <a:path w="1316" h="940">
                <a:moveTo>
                  <a:pt x="1315" y="234"/>
                </a:moveTo>
                <a:lnTo>
                  <a:pt x="329" y="234"/>
                </a:lnTo>
                <a:lnTo>
                  <a:pt x="329" y="0"/>
                </a:lnTo>
                <a:lnTo>
                  <a:pt x="0" y="469"/>
                </a:lnTo>
                <a:lnTo>
                  <a:pt x="329" y="939"/>
                </a:lnTo>
                <a:lnTo>
                  <a:pt x="329" y="704"/>
                </a:lnTo>
                <a:lnTo>
                  <a:pt x="1315" y="704"/>
                </a:lnTo>
                <a:lnTo>
                  <a:pt x="1315" y="234"/>
                </a:lnTo>
              </a:path>
            </a:pathLst>
          </a:custGeom>
          <a:solidFill>
            <a:srgbClr val="b22746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2"/>
          <p:cNvSpPr/>
          <p:nvPr/>
        </p:nvSpPr>
        <p:spPr>
          <a:xfrm>
            <a:off x="548640" y="3168720"/>
            <a:ext cx="1351800" cy="94608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3"/>
          <p:cNvSpPr/>
          <p:nvPr/>
        </p:nvSpPr>
        <p:spPr>
          <a:xfrm>
            <a:off x="4671360" y="2628000"/>
            <a:ext cx="1419480" cy="20268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ContainerZ (rw)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4"/>
          <p:cNvSpPr/>
          <p:nvPr/>
        </p:nvSpPr>
        <p:spPr>
          <a:xfrm>
            <a:off x="6858000" y="2286000"/>
            <a:ext cx="1554480" cy="18288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5"/>
          <p:cNvSpPr/>
          <p:nvPr/>
        </p:nvSpPr>
        <p:spPr>
          <a:xfrm>
            <a:off x="6901560" y="2631600"/>
            <a:ext cx="1419480" cy="203040"/>
          </a:xfrm>
          <a:prstGeom prst="rect">
            <a:avLst/>
          </a:prstGeom>
          <a:solidFill>
            <a:srgbClr val="a3c6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5 (ro)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0" y="-329040"/>
            <a:ext cx="9144000" cy="694800"/>
          </a:xfrm>
          <a:prstGeom prst="rect">
            <a:avLst/>
          </a:prstGeom>
          <a:solidFill>
            <a:srgbClr val="00b5d1"/>
          </a:solidFill>
          <a:ln>
            <a:noFill/>
          </a:ln>
        </p:spPr>
        <p:txBody>
          <a:bodyPr lIns="274320" rIns="73080" tIns="36720" bIns="36720" anchor="ctr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Create Images and Instances - Commands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608760" y="668880"/>
          <a:ext cx="7612920" cy="3974760"/>
        </p:xfrm>
        <a:graphic>
          <a:graphicData uri="http://schemas.openxmlformats.org/drawingml/2006/table">
            <a:tbl>
              <a:tblPr/>
              <a:tblGrid>
                <a:gridCol w="1636920"/>
                <a:gridCol w="2801880"/>
                <a:gridCol w="3174480"/>
              </a:tblGrid>
              <a:tr h="37404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Commands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Container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Create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pull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’: get an image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build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’: create from Dockerfile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images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 : show all images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 : show running containers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ps -a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 : show all (stopped also)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 : start a container using an image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start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 : start a previously stopped container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Delete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rmi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 : delete image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rm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’: delete container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08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Examine Layers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history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 : list all layers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diff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 : list content of the last change (rw layer)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0" y="-329040"/>
            <a:ext cx="9144000" cy="694800"/>
          </a:xfrm>
          <a:prstGeom prst="rect">
            <a:avLst/>
          </a:prstGeom>
          <a:solidFill>
            <a:srgbClr val="00b5d1"/>
          </a:solidFill>
          <a:ln>
            <a:noFill/>
          </a:ln>
        </p:spPr>
        <p:txBody>
          <a:bodyPr lIns="274320" rIns="73080" tIns="36720" bIns="36720" anchor="ctr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Docker IaaS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457200" y="731520"/>
          <a:ext cx="8229240" cy="3502440"/>
        </p:xfrm>
        <a:graphic>
          <a:graphicData uri="http://schemas.openxmlformats.org/drawingml/2006/table">
            <a:tbl>
              <a:tblPr/>
              <a:tblGrid>
                <a:gridCol w="4113720"/>
                <a:gridCol w="4115880"/>
              </a:tblGrid>
              <a:tr h="39996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What we need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What we have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470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Share file system resources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Docker Volumes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70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Share network resources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Docker networks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Docker ports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470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Inject parameters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Docker parameters for ENVs, Hostnames, etc.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618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Uninterrupted service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Entrypoint scripts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Supervisord as Init system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-329040"/>
            <a:ext cx="9144000" cy="694800"/>
          </a:xfrm>
          <a:prstGeom prst="rect">
            <a:avLst/>
          </a:prstGeom>
          <a:solidFill>
            <a:srgbClr val="00b5d1"/>
          </a:solidFill>
          <a:ln>
            <a:noFill/>
          </a:ln>
        </p:spPr>
        <p:txBody>
          <a:bodyPr lIns="274320" rIns="73080" tIns="36720" bIns="36720" anchor="ctr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Docker management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74320" y="1180080"/>
            <a:ext cx="8672400" cy="256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0" y="-329040"/>
            <a:ext cx="9144000" cy="694800"/>
          </a:xfrm>
          <a:prstGeom prst="rect">
            <a:avLst/>
          </a:prstGeom>
          <a:solidFill>
            <a:srgbClr val="00b5d1"/>
          </a:solidFill>
          <a:ln>
            <a:noFill/>
          </a:ln>
        </p:spPr>
        <p:txBody>
          <a:bodyPr lIns="274320" rIns="73080" tIns="36720" bIns="36720" anchor="ctr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Docker in CI/CD Pipeline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39720" y="937440"/>
            <a:ext cx="364680" cy="37332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678240" y="970560"/>
            <a:ext cx="28512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640080" y="2663640"/>
            <a:ext cx="364680" cy="37332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678600" y="2696760"/>
            <a:ext cx="28512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6"/>
          <p:cNvSpPr txBox="1"/>
          <p:nvPr/>
        </p:nvSpPr>
        <p:spPr>
          <a:xfrm>
            <a:off x="1188720" y="905400"/>
            <a:ext cx="53035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Continuous Integration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7"/>
          <p:cNvSpPr txBox="1"/>
          <p:nvPr/>
        </p:nvSpPr>
        <p:spPr>
          <a:xfrm>
            <a:off x="1305360" y="1334160"/>
            <a:ext cx="6284160" cy="128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an Image as a standard base for all building operations for everyone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an Image for tests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compose to bring up infrastructure for integration tests (different infra for different test types, eg.: smoke test vs. journey tests)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immediately after build and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Image shouldn’t be an artifact !!!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8"/>
          <p:cNvSpPr txBox="1"/>
          <p:nvPr/>
        </p:nvSpPr>
        <p:spPr>
          <a:xfrm>
            <a:off x="1188720" y="2671200"/>
            <a:ext cx="53035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Continuous Delivery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9"/>
          <p:cNvSpPr txBox="1"/>
          <p:nvPr/>
        </p:nvSpPr>
        <p:spPr>
          <a:xfrm>
            <a:off x="1280160" y="3099960"/>
            <a:ext cx="628416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compose to build environments (DEV/QA/Pre-PROD/etc)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Deploy / Test / Commit / Push / Drop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Image could be an artifact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0" y="-329040"/>
            <a:ext cx="9144000" cy="694800"/>
          </a:xfrm>
          <a:prstGeom prst="rect">
            <a:avLst/>
          </a:prstGeom>
          <a:solidFill>
            <a:srgbClr val="00b5d1"/>
          </a:solidFill>
          <a:ln>
            <a:noFill/>
          </a:ln>
        </p:spPr>
        <p:txBody>
          <a:bodyPr lIns="274320" rIns="73080" tIns="36720" bIns="36720" anchor="ctr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Demo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40080" y="925920"/>
            <a:ext cx="364680" cy="37332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678600" y="959040"/>
            <a:ext cx="28512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640080" y="1595160"/>
            <a:ext cx="364680" cy="37332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>
            <a:off x="678600" y="1628640"/>
            <a:ext cx="28512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640080" y="2286000"/>
            <a:ext cx="364680" cy="37332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2" name="CustomShape 7"/>
          <p:cNvSpPr/>
          <p:nvPr/>
        </p:nvSpPr>
        <p:spPr>
          <a:xfrm>
            <a:off x="678600" y="2319480"/>
            <a:ext cx="28512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8"/>
          <p:cNvSpPr/>
          <p:nvPr/>
        </p:nvSpPr>
        <p:spPr>
          <a:xfrm>
            <a:off x="641160" y="3009960"/>
            <a:ext cx="364680" cy="37332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4" name="CustomShape 9"/>
          <p:cNvSpPr/>
          <p:nvPr/>
        </p:nvSpPr>
        <p:spPr>
          <a:xfrm>
            <a:off x="679680" y="3043440"/>
            <a:ext cx="28512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0"/>
          <p:cNvSpPr/>
          <p:nvPr/>
        </p:nvSpPr>
        <p:spPr>
          <a:xfrm>
            <a:off x="640080" y="3749040"/>
            <a:ext cx="364680" cy="37332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6" name="CustomShape 11"/>
          <p:cNvSpPr/>
          <p:nvPr/>
        </p:nvSpPr>
        <p:spPr>
          <a:xfrm>
            <a:off x="678600" y="3782520"/>
            <a:ext cx="28512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12"/>
          <p:cNvSpPr txBox="1"/>
          <p:nvPr/>
        </p:nvSpPr>
        <p:spPr>
          <a:xfrm>
            <a:off x="1188720" y="905400"/>
            <a:ext cx="53035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Pull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13"/>
          <p:cNvSpPr txBox="1"/>
          <p:nvPr/>
        </p:nvSpPr>
        <p:spPr>
          <a:xfrm>
            <a:off x="1188720" y="1554480"/>
            <a:ext cx="53035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Run Image / Interact with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14"/>
          <p:cNvSpPr txBox="1"/>
          <p:nvPr/>
        </p:nvSpPr>
        <p:spPr>
          <a:xfrm>
            <a:off x="1188720" y="2286000"/>
            <a:ext cx="53035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Create new image with the changes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15"/>
          <p:cNvSpPr txBox="1"/>
          <p:nvPr/>
        </p:nvSpPr>
        <p:spPr>
          <a:xfrm>
            <a:off x="1188720" y="3017520"/>
            <a:ext cx="53035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Show changes / Tag changes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16"/>
          <p:cNvSpPr txBox="1"/>
          <p:nvPr/>
        </p:nvSpPr>
        <p:spPr>
          <a:xfrm>
            <a:off x="1188720" y="3749040"/>
            <a:ext cx="53035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Remove Instance / Remove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2016-08-17T12:26:31Z</dcterms:created>
  <dc:creator/>
  <dc:description/>
  <dc:language>en-US</dc:language>
  <cp:lastModifiedBy/>
  <dcterms:modified xsi:type="dcterms:W3CDTF">2016-10-13T10:39:54Z</dcterms:modified>
  <cp:revision>10</cp:revision>
  <dc:subject/>
  <dc:title/>
</cp:coreProperties>
</file>