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11"/>
  </p:notesMasterIdLst>
  <p:sldIdLst>
    <p:sldId id="289" r:id="rId6"/>
    <p:sldId id="290" r:id="rId7"/>
    <p:sldId id="291" r:id="rId8"/>
    <p:sldId id="294"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0" autoAdjust="0"/>
    <p:restoredTop sz="94660"/>
  </p:normalViewPr>
  <p:slideViewPr>
    <p:cSldViewPr snapToGrid="0">
      <p:cViewPr varScale="1">
        <p:scale>
          <a:sx n="120" d="100"/>
          <a:sy n="120" d="100"/>
        </p:scale>
        <p:origin x="464" y="76"/>
      </p:cViewPr>
      <p:guideLst/>
    </p:cSldViewPr>
  </p:slideViewPr>
  <p:notesTextViewPr>
    <p:cViewPr>
      <p:scale>
        <a:sx n="1" d="1"/>
        <a:sy n="1" d="1"/>
      </p:scale>
      <p:origin x="0" y="0"/>
    </p:cViewPr>
  </p:notesTextViewPr>
  <p:notesViewPr>
    <p:cSldViewPr snapToGrid="0">
      <p:cViewPr varScale="1">
        <p:scale>
          <a:sx n="85" d="100"/>
          <a:sy n="85" d="100"/>
        </p:scale>
        <p:origin x="3880"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F915-D872-467E-B06B-AA030D28EC54}" type="datetimeFigureOut">
              <a:rPr lang="hu-HU" smtClean="0"/>
              <a:t>2016. 10. 07.</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6648-83FB-4750-98C9-599F63A059EB}" type="slidenum">
              <a:rPr lang="hu-HU" smtClean="0"/>
              <a:t>‹#›</a:t>
            </a:fld>
            <a:endParaRPr lang="hu-HU"/>
          </a:p>
        </p:txBody>
      </p:sp>
    </p:spTree>
    <p:extLst>
      <p:ext uri="{BB962C8B-B14F-4D97-AF65-F5344CB8AC3E}">
        <p14:creationId xmlns:p14="http://schemas.microsoft.com/office/powerpoint/2010/main" val="170165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Windows Server Containers</a:t>
            </a:r>
            <a:r>
              <a:rPr lang="en-US" dirty="0"/>
              <a:t> – provide application isolation through process and namespace isolation technology. A Windows Server container shares a kernel with the container host and all containers running on the host.</a:t>
            </a:r>
          </a:p>
          <a:p>
            <a:r>
              <a:rPr lang="en-US" b="1" dirty="0"/>
              <a:t>Hyper-V Containers</a:t>
            </a:r>
            <a:r>
              <a:rPr lang="en-US" dirty="0"/>
              <a:t> – expand on the isolation provided by Windows Server Containers by running each container in a highly optimized virtual machine. In this configuration the kernel of the container host is not shared with the Hyper-V Containers.</a:t>
            </a:r>
          </a:p>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10/7/2016 4:45 PM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650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Docker</a:t>
            </a:r>
            <a:r>
              <a:rPr lang="hu-HU" dirty="0"/>
              <a:t>-</a:t>
            </a:r>
            <a:r>
              <a:rPr lang="hu-HU" dirty="0" err="1"/>
              <a:t>On</a:t>
            </a:r>
            <a:r>
              <a:rPr lang="hu-HU" dirty="0"/>
              <a:t>-Windows</a:t>
            </a:r>
          </a:p>
          <a:p>
            <a:r>
              <a:rPr lang="hu-HU" dirty="0"/>
              <a:t>https://docs.docker.com/engine/installation/windows/</a:t>
            </a:r>
          </a:p>
          <a:p>
            <a:r>
              <a:rPr lang="hu-HU" dirty="0"/>
              <a:t>Egy klasszikus </a:t>
            </a:r>
            <a:r>
              <a:rPr lang="hu-HU" dirty="0" err="1"/>
              <a:t>virtualizáció</a:t>
            </a:r>
            <a:r>
              <a:rPr lang="hu-HU" dirty="0"/>
              <a:t> kell, pl. </a:t>
            </a:r>
            <a:r>
              <a:rPr lang="hu-HU" dirty="0" err="1"/>
              <a:t>VirtualBox</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10/7/2016 4:43 PM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10663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Oszlopok: konténer</a:t>
            </a:r>
            <a:r>
              <a:rPr lang="hu-HU" baseline="0" dirty="0"/>
              <a:t> rétegek – konténer technológiai lehetőségek – management opciók</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10/7/2016 4:43 PM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6435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https://www.pluralsight.com/blog/it-ops/microsoft-nano-server-announced</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10/7/2016 4:43 PM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0763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4" name="Tartalom helye 3"/>
          <p:cNvSpPr>
            <a:spLocks noGrp="1"/>
          </p:cNvSpPr>
          <p:nvPr>
            <p:ph sz="quarter" idx="10"/>
          </p:nvPr>
        </p:nvSpPr>
        <p:spPr>
          <a:xfrm>
            <a:off x="269241" y="1416424"/>
            <a:ext cx="11655840" cy="5271714"/>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4762457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5" y="2125192"/>
            <a:ext cx="6515529" cy="1554663"/>
          </a:xfrm>
        </p:spPr>
        <p:txBody>
          <a:bodyPr anchor="t">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0995166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1385888"/>
            <a:ext cx="5739653"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1385888"/>
            <a:ext cx="5503396"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dirty="0">
                <a:solidFill>
                  <a:schemeClr val="bg1"/>
                </a:solidFill>
              </a:rPr>
              <a:t>Headline</a:t>
            </a:r>
          </a:p>
        </p:txBody>
      </p:sp>
    </p:spTree>
    <p:extLst>
      <p:ext uri="{BB962C8B-B14F-4D97-AF65-F5344CB8AC3E}">
        <p14:creationId xmlns:p14="http://schemas.microsoft.com/office/powerpoint/2010/main" val="30124649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13" name="Headline"/>
          <p:cNvSpPr>
            <a:spLocks noGrp="1"/>
          </p:cNvSpPr>
          <p:nvPr userDrawn="1">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58217412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622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2028394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565947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197791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88910133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dirty="0">
                <a:solidFill>
                  <a:srgbClr val="0072C6"/>
                </a:solidFill>
                <a:latin typeface="Segoe UI Light" panose="020B0502040204020203" pitchFamily="34" charset="0"/>
              </a:rPr>
              <a:t>Headline</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40617890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jléccel">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2342358"/>
            <a:ext cx="5739653" cy="4336255"/>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2342358"/>
            <a:ext cx="5503396" cy="433625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artalom helye 3"/>
          <p:cNvSpPr>
            <a:spLocks noGrp="1"/>
          </p:cNvSpPr>
          <p:nvPr>
            <p:ph sz="quarter" idx="14"/>
          </p:nvPr>
        </p:nvSpPr>
        <p:spPr>
          <a:xfrm>
            <a:off x="269241" y="1362075"/>
            <a:ext cx="11655839" cy="807384"/>
          </a:xfrm>
        </p:spPr>
        <p:txBody>
          <a:bodyPr/>
          <a:lstStyle>
            <a:lvl1pPr marL="0" indent="0">
              <a:buNone/>
              <a:defRPr/>
            </a:lvl1pPr>
          </a:lstStyle>
          <a:p>
            <a:pPr lvl="0"/>
            <a:r>
              <a:rPr lang="hu-HU" dirty="0"/>
              <a:t>Mintaszöveg szerkesztése</a:t>
            </a:r>
          </a:p>
        </p:txBody>
      </p:sp>
    </p:spTree>
    <p:extLst>
      <p:ext uri="{BB962C8B-B14F-4D97-AF65-F5344CB8AC3E}">
        <p14:creationId xmlns:p14="http://schemas.microsoft.com/office/powerpoint/2010/main" val="8634979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5" name="Tartalom helye 4"/>
          <p:cNvSpPr>
            <a:spLocks noGrp="1"/>
          </p:cNvSpPr>
          <p:nvPr>
            <p:ph sz="quarter" idx="12"/>
          </p:nvPr>
        </p:nvSpPr>
        <p:spPr>
          <a:xfrm>
            <a:off x="269875" y="1395364"/>
            <a:ext cx="5378450" cy="5221336"/>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4"/>
          <p:cNvSpPr>
            <a:spLocks noGrp="1"/>
          </p:cNvSpPr>
          <p:nvPr>
            <p:ph type="body" sz="quarter" idx="11"/>
          </p:nvPr>
        </p:nvSpPr>
        <p:spPr>
          <a:xfrm>
            <a:off x="5729879" y="1395364"/>
            <a:ext cx="6195201" cy="5220588"/>
          </a:xfrm>
        </p:spPr>
        <p:txBody>
          <a:bodyPr>
            <a:no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353671"/>
            <a:ext cx="11653522" cy="536985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8" name="Tartalom helye 7"/>
          <p:cNvSpPr>
            <a:spLocks noGrp="1"/>
          </p:cNvSpPr>
          <p:nvPr>
            <p:ph sz="quarter" idx="13" hasCustomPrompt="1"/>
          </p:nvPr>
        </p:nvSpPr>
        <p:spPr>
          <a:xfrm>
            <a:off x="269875" y="1635125"/>
            <a:ext cx="2697163" cy="4932363"/>
          </a:xfrm>
        </p:spPr>
        <p:txBody>
          <a:bodyPr/>
          <a:lstStyle>
            <a:lvl1pPr marL="0" indent="0">
              <a:buNone/>
              <a:defRPr>
                <a:solidFill>
                  <a:schemeClr val="tx1"/>
                </a:solidFill>
              </a:defRPr>
            </a:lvl1pPr>
          </a:lstStyle>
          <a:p>
            <a:pPr lvl="0"/>
            <a:r>
              <a:rPr lang="hu-HU" dirty="0"/>
              <a:t>Első szint</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Tartalom helye 4"/>
          <p:cNvSpPr>
            <a:spLocks noGrp="1"/>
          </p:cNvSpPr>
          <p:nvPr>
            <p:ph sz="quarter" idx="12"/>
          </p:nvPr>
        </p:nvSpPr>
        <p:spPr>
          <a:xfrm>
            <a:off x="3317875" y="1635125"/>
            <a:ext cx="8604250" cy="49323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380566"/>
            <a:ext cx="11653521" cy="5226422"/>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720" r:id="rId1"/>
    <p:sldLayoutId id="2147483685" r:id="rId2"/>
    <p:sldLayoutId id="2147483687" r:id="rId3"/>
    <p:sldLayoutId id="2147483721" r:id="rId4"/>
    <p:sldLayoutId id="2147483714" r:id="rId5"/>
    <p:sldLayoutId id="2147483689" r:id="rId6"/>
    <p:sldLayoutId id="2147483719" r:id="rId7"/>
    <p:sldLayoutId id="2147483700" r:id="rId8"/>
    <p:sldLayoutId id="2147483712" r:id="rId9"/>
    <p:sldLayoutId id="2147483717" r:id="rId10"/>
    <p:sldLayoutId id="2147483707" r:id="rId11"/>
    <p:sldLayoutId id="2147483706" r:id="rId12"/>
    <p:sldLayoutId id="2147483713" r:id="rId13"/>
    <p:sldLayoutId id="2147483715" r:id="rId14"/>
    <p:sldLayoutId id="2147483716" r:id="rId15"/>
    <p:sldLayoutId id="2147483711" r:id="rId16"/>
    <p:sldLayoutId id="2147483710" r:id="rId17"/>
    <p:sldLayoutId id="2147483696" r:id="rId18"/>
    <p:sldLayoutId id="2147483709" r:id="rId19"/>
    <p:sldLayoutId id="2147483693" r:id="rId20"/>
    <p:sldLayoutId id="2147483694" r:id="rId21"/>
    <p:sldLayoutId id="2147483677" r:id="rId22"/>
    <p:sldLayoutId id="2147483695" r:id="rId23"/>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ts val="6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ts val="600"/>
        </a:spcBef>
        <a:spcAft>
          <a:spcPts val="0"/>
        </a:spcAft>
        <a:buClrTx/>
        <a:buSzPct val="90000"/>
        <a:buFont typeface="Arial" pitchFamily="34" charset="0"/>
        <a:buChar char="•"/>
        <a:tabLst/>
        <a:defRPr sz="2600"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a:t>Hol vagy, Windows</a:t>
            </a:r>
            <a:r>
              <a:rPr lang="en-US" dirty="0"/>
              <a:t>?</a:t>
            </a:r>
          </a:p>
        </p:txBody>
      </p:sp>
    </p:spTree>
    <p:extLst>
      <p:ext uri="{BB962C8B-B14F-4D97-AF65-F5344CB8AC3E}">
        <p14:creationId xmlns:p14="http://schemas.microsoft.com/office/powerpoint/2010/main" val="37516204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rmAutofit fontScale="90000"/>
          </a:bodyPr>
          <a:lstStyle/>
          <a:p>
            <a:r>
              <a:rPr lang="hu-HU" sz="6600" dirty="0"/>
              <a:t>Konténerek Windows-</a:t>
            </a:r>
            <a:r>
              <a:rPr lang="hu-HU" sz="6600" dirty="0" err="1"/>
              <a:t>on</a:t>
            </a:r>
            <a:endParaRPr lang="hu-HU" sz="6600" dirty="0"/>
          </a:p>
        </p:txBody>
      </p:sp>
      <p:sp>
        <p:nvSpPr>
          <p:cNvPr id="4" name="Szöveg helye 3"/>
          <p:cNvSpPr>
            <a:spLocks noGrp="1"/>
          </p:cNvSpPr>
          <p:nvPr>
            <p:ph sz="quarter" idx="10"/>
          </p:nvPr>
        </p:nvSpPr>
        <p:spPr/>
        <p:txBody>
          <a:bodyPr>
            <a:normAutofit/>
          </a:bodyPr>
          <a:lstStyle/>
          <a:p>
            <a:r>
              <a:rPr lang="hu-HU" sz="5400" dirty="0" err="1"/>
              <a:t>Docker-on-windows</a:t>
            </a:r>
            <a:endParaRPr lang="hu-HU" sz="5400" dirty="0"/>
          </a:p>
          <a:p>
            <a:r>
              <a:rPr lang="hu-HU" sz="5400" dirty="0"/>
              <a:t>Windows Server </a:t>
            </a:r>
            <a:r>
              <a:rPr lang="hu-HU" sz="5400" dirty="0" err="1"/>
              <a:t>Containers</a:t>
            </a:r>
            <a:endParaRPr lang="hu-HU" sz="5400" dirty="0"/>
          </a:p>
          <a:p>
            <a:r>
              <a:rPr lang="hu-HU" sz="5400" dirty="0" err="1"/>
              <a:t>Hyper</a:t>
            </a:r>
            <a:r>
              <a:rPr lang="hu-HU" sz="5400" dirty="0"/>
              <a:t>-V </a:t>
            </a:r>
            <a:r>
              <a:rPr lang="hu-HU" sz="5400" dirty="0" err="1"/>
              <a:t>Containers</a:t>
            </a:r>
            <a:endParaRPr lang="hu-HU" sz="5400" dirty="0"/>
          </a:p>
        </p:txBody>
      </p:sp>
    </p:spTree>
    <p:extLst>
      <p:ext uri="{BB962C8B-B14F-4D97-AF65-F5344CB8AC3E}">
        <p14:creationId xmlns:p14="http://schemas.microsoft.com/office/powerpoint/2010/main" val="1835064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err="1"/>
              <a:t>DoW</a:t>
            </a:r>
            <a:endParaRPr lang="hu-HU" dirty="0"/>
          </a:p>
        </p:txBody>
      </p:sp>
      <p:pic>
        <p:nvPicPr>
          <p:cNvPr id="6" name="Tartalom helye 5"/>
          <p:cNvPicPr>
            <a:picLocks noGrp="1" noChangeAspect="1"/>
          </p:cNvPicPr>
          <p:nvPr>
            <p:ph sz="quarter" idx="4294967295"/>
          </p:nvPr>
        </p:nvPicPr>
        <p:blipFill>
          <a:blip r:embed="rId3"/>
          <a:stretch>
            <a:fillRect/>
          </a:stretch>
        </p:blipFill>
        <p:spPr>
          <a:xfrm>
            <a:off x="1046135" y="987426"/>
            <a:ext cx="3482975" cy="4421187"/>
          </a:xfrm>
        </p:spPr>
      </p:pic>
      <p:pic>
        <p:nvPicPr>
          <p:cNvPr id="8" name="Kép 7"/>
          <p:cNvPicPr>
            <a:picLocks noChangeAspect="1"/>
          </p:cNvPicPr>
          <p:nvPr/>
        </p:nvPicPr>
        <p:blipFill>
          <a:blip r:embed="rId4"/>
          <a:stretch>
            <a:fillRect/>
          </a:stretch>
        </p:blipFill>
        <p:spPr>
          <a:xfrm>
            <a:off x="7543799" y="901643"/>
            <a:ext cx="3481015" cy="4419600"/>
          </a:xfrm>
          <a:prstGeom prst="rect">
            <a:avLst/>
          </a:prstGeom>
        </p:spPr>
      </p:pic>
      <p:sp>
        <p:nvSpPr>
          <p:cNvPr id="9" name="Szövegdoboz 8"/>
          <p:cNvSpPr txBox="1"/>
          <p:nvPr/>
        </p:nvSpPr>
        <p:spPr>
          <a:xfrm>
            <a:off x="2030433" y="558335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
        <p:nvSpPr>
          <p:cNvPr id="10" name="Szövegdoboz 9"/>
          <p:cNvSpPr txBox="1"/>
          <p:nvPr/>
        </p:nvSpPr>
        <p:spPr>
          <a:xfrm>
            <a:off x="9059582" y="540861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Tree>
    <p:extLst>
      <p:ext uri="{BB962C8B-B14F-4D97-AF65-F5344CB8AC3E}">
        <p14:creationId xmlns:p14="http://schemas.microsoft.com/office/powerpoint/2010/main" val="19859457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a:t>Windows Server / </a:t>
            </a:r>
            <a:r>
              <a:rPr lang="hu-HU" sz="3200" dirty="0" err="1"/>
              <a:t>Hyper</a:t>
            </a:r>
            <a:r>
              <a:rPr lang="hu-HU" sz="3200" dirty="0"/>
              <a:t>-V Konténerek</a:t>
            </a:r>
          </a:p>
        </p:txBody>
      </p:sp>
      <p:pic>
        <p:nvPicPr>
          <p:cNvPr id="3" name="Tartalom helye 2"/>
          <p:cNvPicPr>
            <a:picLocks noGrp="1" noChangeAspect="1"/>
          </p:cNvPicPr>
          <p:nvPr>
            <p:ph sz="quarter" idx="4294967295"/>
          </p:nvPr>
        </p:nvPicPr>
        <p:blipFill>
          <a:blip r:embed="rId3"/>
          <a:stretch>
            <a:fillRect/>
          </a:stretch>
        </p:blipFill>
        <p:spPr>
          <a:xfrm>
            <a:off x="143370" y="812686"/>
            <a:ext cx="7112140" cy="338717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934" y="4076774"/>
            <a:ext cx="5611675" cy="2781225"/>
          </a:xfrm>
          <a:prstGeom prst="rect">
            <a:avLst/>
          </a:prstGeom>
        </p:spPr>
      </p:pic>
    </p:spTree>
    <p:extLst>
      <p:ext uri="{BB962C8B-B14F-4D97-AF65-F5344CB8AC3E}">
        <p14:creationId xmlns:p14="http://schemas.microsoft.com/office/powerpoint/2010/main" val="37000596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Windows </a:t>
            </a:r>
            <a:r>
              <a:rPr lang="hu-HU" dirty="0" err="1"/>
              <a:t>Nano</a:t>
            </a:r>
            <a:r>
              <a:rPr lang="hu-HU" dirty="0"/>
              <a:t> Server</a:t>
            </a:r>
          </a:p>
        </p:txBody>
      </p:sp>
      <p:sp>
        <p:nvSpPr>
          <p:cNvPr id="5" name="Tartalom helye 4"/>
          <p:cNvSpPr>
            <a:spLocks noGrp="1"/>
          </p:cNvSpPr>
          <p:nvPr>
            <p:ph sz="quarter" idx="10"/>
          </p:nvPr>
        </p:nvSpPr>
        <p:spPr/>
        <p:txBody>
          <a:bodyPr/>
          <a:lstStyle/>
          <a:p>
            <a:r>
              <a:rPr lang="hu-HU" sz="2400" dirty="0"/>
              <a:t>A Windows Server 2016 egyik telepítési módja (standard, </a:t>
            </a:r>
            <a:r>
              <a:rPr lang="hu-HU" sz="2400" dirty="0" err="1"/>
              <a:t>core</a:t>
            </a:r>
            <a:r>
              <a:rPr lang="hu-HU" sz="2400" dirty="0"/>
              <a:t> mellett)</a:t>
            </a:r>
          </a:p>
          <a:p>
            <a:r>
              <a:rPr lang="hu-HU" sz="2400" dirty="0"/>
              <a:t>A Core-hoz képest is kisebb méret (400-500 MB) és erőforrásigény a tipikus felhasználásokra kihegyezve, mint például:</a:t>
            </a:r>
          </a:p>
          <a:p>
            <a:pPr lvl="1"/>
            <a:r>
              <a:rPr lang="hu-HU" sz="2400" dirty="0"/>
              <a:t>Klaszter építés</a:t>
            </a:r>
          </a:p>
          <a:p>
            <a:pPr lvl="1"/>
            <a:r>
              <a:rPr lang="hu-HU" sz="2400" dirty="0"/>
              <a:t>Konténerek futtatása</a:t>
            </a:r>
          </a:p>
          <a:p>
            <a:pPr lvl="1"/>
            <a:r>
              <a:rPr lang="hu-HU" sz="2400" dirty="0" err="1"/>
              <a:t>CoreCLR</a:t>
            </a:r>
            <a:r>
              <a:rPr lang="hu-HU" sz="2400" dirty="0"/>
              <a:t>, ASP.NET </a:t>
            </a:r>
            <a:r>
              <a:rPr lang="hu-HU" sz="2400" dirty="0" err="1"/>
              <a:t>Core</a:t>
            </a:r>
            <a:r>
              <a:rPr lang="hu-HU" sz="2400" dirty="0"/>
              <a:t> alkalmazások futtatása</a:t>
            </a:r>
          </a:p>
          <a:p>
            <a:r>
              <a:rPr lang="hu-HU" sz="2400" dirty="0"/>
              <a:t>„</a:t>
            </a:r>
            <a:r>
              <a:rPr lang="hu-HU" sz="2400" dirty="0" err="1"/>
              <a:t>Headless</a:t>
            </a:r>
            <a:r>
              <a:rPr lang="hu-HU" sz="2400" dirty="0"/>
              <a:t>” – nincs lokális kezelőfelület!, helyette</a:t>
            </a:r>
          </a:p>
          <a:p>
            <a:pPr lvl="1"/>
            <a:r>
              <a:rPr lang="hu-HU" sz="2400" dirty="0"/>
              <a:t>Web (Server management </a:t>
            </a:r>
            <a:r>
              <a:rPr lang="hu-HU" sz="2400" dirty="0" err="1"/>
              <a:t>tool</a:t>
            </a:r>
            <a:r>
              <a:rPr lang="hu-HU" sz="2400" dirty="0"/>
              <a:t>)</a:t>
            </a:r>
          </a:p>
          <a:p>
            <a:pPr lvl="1"/>
            <a:r>
              <a:rPr lang="hu-HU" sz="2400" dirty="0"/>
              <a:t>PowerShell</a:t>
            </a:r>
          </a:p>
          <a:p>
            <a:pPr lvl="1"/>
            <a:endParaRPr lang="hu-HU" dirty="0"/>
          </a:p>
          <a:p>
            <a:endParaRPr lang="hu-HU" dirty="0"/>
          </a:p>
        </p:txBody>
      </p:sp>
    </p:spTree>
    <p:extLst>
      <p:ext uri="{BB962C8B-B14F-4D97-AF65-F5344CB8AC3E}">
        <p14:creationId xmlns:p14="http://schemas.microsoft.com/office/powerpoint/2010/main" val="3671248646"/>
      </p:ext>
    </p:extLst>
  </p:cSld>
  <p:clrMapOvr>
    <a:masterClrMapping/>
  </p:clrMapOvr>
  <p:transition>
    <p:fade/>
  </p:transition>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400E1B0CB386DA41897B1C91E2EAB4DB" ma:contentTypeVersion="2" ma:contentTypeDescription="Új dokumentum létrehozása." ma:contentTypeScope="" ma:versionID="bda83db1e486606077fcaef580d9e1a2">
  <xsd:schema xmlns:xsd="http://www.w3.org/2001/XMLSchema" xmlns:xs="http://www.w3.org/2001/XMLSchema" xmlns:p="http://schemas.microsoft.com/office/2006/metadata/properties" xmlns:ns2="8e1ec9f0-dab9-457a-8152-2c84045392d8" targetNamespace="http://schemas.microsoft.com/office/2006/metadata/properties" ma:root="true" ma:fieldsID="619101252d1ddd1affb5fc5a258bc718" ns2:_="">
    <xsd:import namespace="8e1ec9f0-dab9-457a-8152-2c84045392d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1ec9f0-dab9-457a-8152-2c84045392d8"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82D35C-F3A1-404D-9122-8FB946A37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1ec9f0-dab9-457a-8152-2c84045392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3.xml><?xml version="1.0" encoding="utf-8"?>
<ds:datastoreItem xmlns:ds="http://schemas.openxmlformats.org/officeDocument/2006/customXml" ds:itemID="{9650FFFF-4C43-4091-92A4-42212B5B7212}">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e1ec9f0-dab9-457a-8152-2c84045392d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6283</TotalTime>
  <Words>659</Words>
  <Application>Microsoft Office PowerPoint</Application>
  <PresentationFormat>Widescreen</PresentationFormat>
  <Paragraphs>37</Paragraphs>
  <Slides>5</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Avenir LT Pro 45 Book</vt:lpstr>
      <vt:lpstr>Calibri</vt:lpstr>
      <vt:lpstr>Calibri Light</vt:lpstr>
      <vt:lpstr>Consolas</vt:lpstr>
      <vt:lpstr>Segoe UI</vt:lpstr>
      <vt:lpstr>Segoe UI Black</vt:lpstr>
      <vt:lpstr>Segoe UI Light</vt:lpstr>
      <vt:lpstr>Wingdings</vt:lpstr>
      <vt:lpstr>WHITE TEMPLATE</vt:lpstr>
      <vt:lpstr>Cím diák</vt:lpstr>
      <vt:lpstr>Hol vagy, Windows?</vt:lpstr>
      <vt:lpstr>Konténerek Windows-on</vt:lpstr>
      <vt:lpstr>DoW</vt:lpstr>
      <vt:lpstr>Windows Server / Hyper-V Konténerek</vt:lpstr>
      <vt:lpstr>Windows Nano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Attila Ersek (Prohuman)</cp:lastModifiedBy>
  <cp:revision>108</cp:revision>
  <dcterms:created xsi:type="dcterms:W3CDTF">2016-02-25T09:31:21Z</dcterms:created>
  <dcterms:modified xsi:type="dcterms:W3CDTF">2016-10-10T12:18:46Z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0x010100400E1B0CB386DA41897B1C91E2EAB4DB</vt:lpwstr>
  </property>
</Properties>
</file>