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60" r:id="rId6"/>
    <p:sldId id="259" r:id="rId7"/>
    <p:sldId id="267" r:id="rId8"/>
    <p:sldId id="268" r:id="rId9"/>
    <p:sldId id="262" r:id="rId10"/>
    <p:sldId id="261" r:id="rId11"/>
    <p:sldId id="263" r:id="rId12"/>
    <p:sldId id="264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EB06-AD3D-9C4A-9569-FE0E6706BC92}" type="datetimeFigureOut">
              <a:rPr lang="en-US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0AFB6-9AE1-354A-9FDF-E59192C55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Google borg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0AFB6-9AE1-354A-9FDF-E59192C5556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210C-9A70-C04A-8B56-8B93A6065091}" type="datetimeFigureOut">
              <a:rPr lang="en-US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3E72-59BB-1A42-8549-459A01501E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295399"/>
            <a:ext cx="8128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3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10,000 foot view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27" y="1464469"/>
            <a:ext cx="7703345" cy="51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8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44" y="1825625"/>
            <a:ext cx="6461311" cy="435133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7" y="236599"/>
            <a:ext cx="4373468" cy="15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7" y="236599"/>
            <a:ext cx="4373468" cy="1589026"/>
          </a:xfrm>
          <a:prstGeom prst="rect">
            <a:avLst/>
          </a:prstGeom>
        </p:spPr>
      </p:pic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25" y="1825625"/>
            <a:ext cx="6306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 r="33073" b="-4559"/>
          <a:stretch/>
        </p:blipFill>
        <p:spPr>
          <a:xfrm>
            <a:off x="426264" y="253684"/>
            <a:ext cx="2147513" cy="215320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21" b="-10774"/>
          <a:stretch/>
        </p:blipFill>
        <p:spPr>
          <a:xfrm>
            <a:off x="1100264" y="2900362"/>
            <a:ext cx="1798404" cy="19097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45" y="3010398"/>
            <a:ext cx="1052310" cy="105231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9" t="-1" r="32552" b="-20021"/>
          <a:stretch/>
        </p:blipFill>
        <p:spPr>
          <a:xfrm>
            <a:off x="6711817" y="2900362"/>
            <a:ext cx="1823065" cy="206919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5" b="-2758"/>
          <a:stretch/>
        </p:blipFill>
        <p:spPr>
          <a:xfrm>
            <a:off x="9226563" y="2900362"/>
            <a:ext cx="1736743" cy="1771568"/>
          </a:xfrm>
          <a:prstGeom prst="rect">
            <a:avLst/>
          </a:prstGeom>
        </p:spPr>
      </p:pic>
      <p:sp>
        <p:nvSpPr>
          <p:cNvPr id="15" name="Arrow: Right 14"/>
          <p:cNvSpPr/>
          <p:nvPr/>
        </p:nvSpPr>
        <p:spPr>
          <a:xfrm>
            <a:off x="2942784" y="3190660"/>
            <a:ext cx="1295130" cy="691786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5523576" y="3243174"/>
            <a:ext cx="1295130" cy="691786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>
            <a:off x="8291908" y="3243174"/>
            <a:ext cx="1295130" cy="691786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8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 r="33073" b="-4559"/>
          <a:stretch/>
        </p:blipFill>
        <p:spPr>
          <a:xfrm>
            <a:off x="426264" y="253684"/>
            <a:ext cx="2147513" cy="215320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612786"/>
            <a:ext cx="10515600" cy="3564175"/>
          </a:xfrm>
        </p:spPr>
        <p:txBody>
          <a:bodyPr/>
          <a:lstStyle/>
          <a:p>
            <a:r>
              <a:rPr lang="en-US" dirty="0" err="1"/>
              <a:t>Healthchecks</a:t>
            </a:r>
            <a:endParaRPr lang="en-US" dirty="0"/>
          </a:p>
          <a:p>
            <a:r>
              <a:rPr lang="en-US" dirty="0" err="1"/>
              <a:t>Contraints</a:t>
            </a:r>
            <a:endParaRPr lang="en-US" dirty="0"/>
          </a:p>
          <a:p>
            <a:r>
              <a:rPr lang="en-US" dirty="0"/>
              <a:t>Application groupings</a:t>
            </a:r>
          </a:p>
          <a:p>
            <a:r>
              <a:rPr lang="en-US" dirty="0"/>
              <a:t>Dependent deployments</a:t>
            </a:r>
          </a:p>
          <a:p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Volume management</a:t>
            </a:r>
          </a:p>
          <a:p>
            <a:r>
              <a:rPr lang="en-US" dirty="0"/>
              <a:t>Labeling</a:t>
            </a:r>
          </a:p>
        </p:txBody>
      </p:sp>
    </p:spTree>
    <p:extLst>
      <p:ext uri="{BB962C8B-B14F-4D97-AF65-F5344CB8AC3E}">
        <p14:creationId xmlns:p14="http://schemas.microsoft.com/office/powerpoint/2010/main" val="276335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74" y="1371414"/>
            <a:ext cx="3560755" cy="8427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92" y="2820227"/>
            <a:ext cx="1876820" cy="1876820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27" y="2817881"/>
            <a:ext cx="1798851" cy="1798851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33" y="2817881"/>
            <a:ext cx="1798850" cy="1798850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19" y="5220486"/>
            <a:ext cx="1528765" cy="1019176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68" y="5220486"/>
            <a:ext cx="1528765" cy="1019176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75" y="5234336"/>
            <a:ext cx="1528765" cy="101917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6" idx="0"/>
          </p:cNvCxnSpPr>
          <p:nvPr/>
        </p:nvCxnSpPr>
        <p:spPr>
          <a:xfrm flipH="1">
            <a:off x="4560202" y="2214126"/>
            <a:ext cx="2173850" cy="60610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6734052" y="2214126"/>
            <a:ext cx="1" cy="6037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6734052" y="2214126"/>
            <a:ext cx="2098806" cy="6037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3" idx="0"/>
          </p:cNvCxnSpPr>
          <p:nvPr/>
        </p:nvCxnSpPr>
        <p:spPr>
          <a:xfrm flipH="1">
            <a:off x="4560202" y="4616732"/>
            <a:ext cx="2173851" cy="6037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6734051" y="4616732"/>
            <a:ext cx="2" cy="6037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1" idx="0"/>
          </p:cNvCxnSpPr>
          <p:nvPr/>
        </p:nvCxnSpPr>
        <p:spPr>
          <a:xfrm>
            <a:off x="6734053" y="4616732"/>
            <a:ext cx="2098805" cy="6176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3" idx="0"/>
          </p:cNvCxnSpPr>
          <p:nvPr/>
        </p:nvCxnSpPr>
        <p:spPr>
          <a:xfrm>
            <a:off x="4560202" y="4697047"/>
            <a:ext cx="0" cy="5234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0" idx="0"/>
          </p:cNvCxnSpPr>
          <p:nvPr/>
        </p:nvCxnSpPr>
        <p:spPr>
          <a:xfrm>
            <a:off x="4560202" y="4697047"/>
            <a:ext cx="2173849" cy="5234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11" idx="0"/>
          </p:cNvCxnSpPr>
          <p:nvPr/>
        </p:nvCxnSpPr>
        <p:spPr>
          <a:xfrm>
            <a:off x="4560202" y="4697047"/>
            <a:ext cx="4272656" cy="5372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1" idx="0"/>
          </p:cNvCxnSpPr>
          <p:nvPr/>
        </p:nvCxnSpPr>
        <p:spPr>
          <a:xfrm>
            <a:off x="8832858" y="4616731"/>
            <a:ext cx="0" cy="61760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  <a:endCxn id="10" idx="0"/>
          </p:cNvCxnSpPr>
          <p:nvPr/>
        </p:nvCxnSpPr>
        <p:spPr>
          <a:xfrm flipH="1">
            <a:off x="6734051" y="4616731"/>
            <a:ext cx="2098807" cy="6037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2"/>
            <a:endCxn id="3" idx="0"/>
          </p:cNvCxnSpPr>
          <p:nvPr/>
        </p:nvCxnSpPr>
        <p:spPr>
          <a:xfrm flipH="1">
            <a:off x="4560202" y="4616731"/>
            <a:ext cx="4272656" cy="6037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6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085974"/>
            <a:ext cx="16192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5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0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4" r="8999" b="1168"/>
          <a:stretch/>
        </p:blipFill>
        <p:spPr>
          <a:xfrm rot="21118746">
            <a:off x="972424" y="1565566"/>
            <a:ext cx="4051883" cy="2880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Lead Software Engineer</a:t>
            </a:r>
          </a:p>
          <a:p>
            <a:r>
              <a:rPr lang="en-US" dirty="0"/>
              <a:t>Java &amp; Open Source tools</a:t>
            </a:r>
          </a:p>
          <a:p>
            <a:r>
              <a:rPr lang="en-US" dirty="0"/>
              <a:t>Cloud computing</a:t>
            </a:r>
          </a:p>
          <a:p>
            <a:r>
              <a:rPr lang="en-US" dirty="0" err="1"/>
              <a:t>Microservices</a:t>
            </a:r>
            <a:endParaRPr lang="en-US" dirty="0"/>
          </a:p>
          <a:p>
            <a:r>
              <a:rPr lang="en-US" dirty="0"/>
              <a:t>DevOps</a:t>
            </a:r>
          </a:p>
          <a:p>
            <a:r>
              <a:rPr lang="en-US" dirty="0"/>
              <a:t>Solution Architecture</a:t>
            </a:r>
          </a:p>
          <a:p>
            <a:r>
              <a:rPr lang="en-US" dirty="0" err="1"/>
              <a:t>RnD</a:t>
            </a:r>
            <a:r>
              <a:rPr lang="en-US" dirty="0"/>
              <a:t> &amp; Innovation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622" y="4001294"/>
            <a:ext cx="6991525" cy="31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3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95" y="11609"/>
            <a:ext cx="8054577" cy="68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7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DC/OS?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Operating system for your datacenter</a:t>
            </a:r>
          </a:p>
          <a:p>
            <a:r>
              <a:rPr lang="en-US"/>
              <a:t>Unified API for distributed &amp; cloud computing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Installer</a:t>
            </a:r>
          </a:p>
          <a:p>
            <a:r>
              <a:rPr lang="en-US"/>
              <a:t>All-in-one GUI and CLI</a:t>
            </a:r>
          </a:p>
          <a:p>
            <a:r>
              <a:rPr lang="en-US"/>
              <a:t>Package manager</a:t>
            </a:r>
          </a:p>
          <a:p>
            <a:r>
              <a:rPr lang="en-US"/>
              <a:t>Service discovery</a:t>
            </a:r>
          </a:p>
          <a:p>
            <a:r>
              <a:rPr lang="en-US"/>
              <a:t>Self-healing</a:t>
            </a:r>
          </a:p>
          <a:p>
            <a:r>
              <a:rPr lang="en-US"/>
              <a:t>Resource management</a:t>
            </a:r>
          </a:p>
          <a:p>
            <a:r>
              <a:rPr lang="en-US"/>
              <a:t>Job scheduling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Monitoring</a:t>
            </a:r>
          </a:p>
          <a:p>
            <a:r>
              <a:rPr lang="en-US"/>
              <a:t>Networking</a:t>
            </a:r>
          </a:p>
          <a:p>
            <a:r>
              <a:rPr lang="en-US"/>
              <a:t>Programmable interfaces</a:t>
            </a:r>
          </a:p>
        </p:txBody>
      </p:sp>
    </p:spTree>
    <p:extLst>
      <p:ext uri="{BB962C8B-B14F-4D97-AF65-F5344CB8AC3E}">
        <p14:creationId xmlns:p14="http://schemas.microsoft.com/office/powerpoint/2010/main" val="68893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DC/OS?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/>
              <a:t>Distributed computing is hard and error-prone</a:t>
            </a:r>
          </a:p>
          <a:p>
            <a:r>
              <a:rPr lang="en-US"/>
              <a:t>Impossible to maintain by humans</a:t>
            </a:r>
          </a:p>
          <a:p>
            <a:r>
              <a:rPr lang="en-US"/>
              <a:t>Custom solutions are expensive</a:t>
            </a:r>
          </a:p>
          <a:p>
            <a:r>
              <a:rPr lang="en-US"/>
              <a:t>Cloud agnosticity is </a:t>
            </a:r>
            <a:r>
              <a:rPr lang="en-US" u="sng"/>
              <a:t>very</a:t>
            </a:r>
            <a:r>
              <a:rPr lang="en-US"/>
              <a:t> hard</a:t>
            </a:r>
          </a:p>
        </p:txBody>
      </p:sp>
    </p:spTree>
    <p:extLst>
      <p:ext uri="{BB962C8B-B14F-4D97-AF65-F5344CB8AC3E}">
        <p14:creationId xmlns:p14="http://schemas.microsoft.com/office/powerpoint/2010/main" val="216081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DC/OS?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92" y="2296476"/>
            <a:ext cx="7147415" cy="27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1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DC/OS?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12" y="1940720"/>
            <a:ext cx="7064376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5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10,000 foot view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8" y="1690688"/>
            <a:ext cx="10145323" cy="45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6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99</Words>
  <Application>Microsoft Office PowerPoint</Application>
  <PresentationFormat>Widescreen</PresentationFormat>
  <Paragraphs>40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Who am I?</vt:lpstr>
      <vt:lpstr>PowerPoint Presentation</vt:lpstr>
      <vt:lpstr>What is DC/OS?</vt:lpstr>
      <vt:lpstr>Key features</vt:lpstr>
      <vt:lpstr>Why DC/OS?</vt:lpstr>
      <vt:lpstr>Why DC/OS?</vt:lpstr>
      <vt:lpstr>Why DC/OS?</vt:lpstr>
      <vt:lpstr>10,000 foot view</vt:lpstr>
      <vt:lpstr>10,000 foot view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maoreszt@gmail.com</cp:lastModifiedBy>
  <cp:revision>23</cp:revision>
  <dcterms:modified xsi:type="dcterms:W3CDTF">2016-09-05T20:10:54Z</dcterms:modified>
</cp:coreProperties>
</file>