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11"/>
  </p:notesMasterIdLst>
  <p:sldIdLst>
    <p:sldId id="298" r:id="rId6"/>
    <p:sldId id="299"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0" autoAdjust="0"/>
    <p:restoredTop sz="94660"/>
  </p:normalViewPr>
  <p:slideViewPr>
    <p:cSldViewPr snapToGrid="0">
      <p:cViewPr varScale="1">
        <p:scale>
          <a:sx n="120" d="100"/>
          <a:sy n="120" d="100"/>
        </p:scale>
        <p:origin x="4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915-D872-467E-B06B-AA030D28EC54}" type="datetimeFigureOut">
              <a:rPr lang="hu-HU" smtClean="0"/>
              <a:t>2016. 10. 11.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648-83FB-4750-98C9-599F63A059EB}" type="slidenum">
              <a:rPr lang="hu-HU" smtClean="0"/>
              <a:t>‹#›</a:t>
            </a:fld>
            <a:endParaRPr lang="hu-HU"/>
          </a:p>
        </p:txBody>
      </p:sp>
    </p:spTree>
    <p:extLst>
      <p:ext uri="{BB962C8B-B14F-4D97-AF65-F5344CB8AC3E}">
        <p14:creationId xmlns:p14="http://schemas.microsoft.com/office/powerpoint/2010/main" val="17016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10/11/2016 8:45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2364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baseline="0" dirty="0"/>
              <a:t> felsorolt eszközök nem mind ugyanazt a feladatot látják el</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10/11/2016 8:45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3469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10/11/2016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6023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10/11/2016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862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akép hely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Jegyzetek hely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hu-HU">
              <a:ea typeface="ＭＳ Ｐゴシック" panose="020B0600070205080204" pitchFamily="34" charset="-128"/>
            </a:endParaRPr>
          </a:p>
        </p:txBody>
      </p:sp>
      <p:sp>
        <p:nvSpPr>
          <p:cNvPr id="14340" name="Dia számának hely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4136665-7F62-440F-91E6-EA84D32F76FA}" type="slidenum">
              <a:rPr lang="hu-HU" altLang="hu-HU"/>
              <a:pPr>
                <a:spcBef>
                  <a:spcPct val="0"/>
                </a:spcBef>
              </a:pPr>
              <a:t>5</a:t>
            </a:fld>
            <a:endParaRPr lang="hu-HU" altLang="hu-HU"/>
          </a:p>
        </p:txBody>
      </p:sp>
    </p:spTree>
    <p:extLst>
      <p:ext uri="{BB962C8B-B14F-4D97-AF65-F5344CB8AC3E}">
        <p14:creationId xmlns:p14="http://schemas.microsoft.com/office/powerpoint/2010/main" val="260933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42471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
        <p:cNvGrpSpPr/>
        <p:nvPr/>
      </p:nvGrpSpPr>
      <p:grpSpPr>
        <a:xfrm>
          <a:off x="0" y="0"/>
          <a:ext cx="0" cy="0"/>
          <a:chOff x="0" y="0"/>
          <a:chExt cx="0" cy="0"/>
        </a:xfrm>
      </p:grpSpPr>
      <p:pic>
        <p:nvPicPr>
          <p:cNvPr id="4" name="Kép 6" descr="Kép1_vona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6167" y="1286934"/>
            <a:ext cx="3818467" cy="15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p:txBody>
          <a:bodyPr/>
          <a:lstStyle>
            <a:lvl1pPr algn="l">
              <a:defRPr>
                <a:solidFill>
                  <a:schemeClr val="tx1">
                    <a:lumMod val="95000"/>
                  </a:schemeClr>
                </a:solidFill>
              </a:defRPr>
            </a:lvl1pPr>
          </a:lstStyle>
          <a:p>
            <a:r>
              <a:rPr lang="hu-HU" dirty="0"/>
              <a:t>Mintacím szerkesztése</a:t>
            </a:r>
          </a:p>
        </p:txBody>
      </p:sp>
      <p:sp>
        <p:nvSpPr>
          <p:cNvPr id="3" name="Tartalom helye 2"/>
          <p:cNvSpPr>
            <a:spLocks noGrp="1"/>
          </p:cNvSpPr>
          <p:nvPr>
            <p:ph idx="1"/>
          </p:nvPr>
        </p:nvSpPr>
        <p:spPr/>
        <p:txBody>
          <a:bodyPr/>
          <a:lstStyle>
            <a:lvl1pPr>
              <a:defRPr>
                <a:solidFill>
                  <a:schemeClr val="tx1">
                    <a:lumMod val="95000"/>
                  </a:schemeClr>
                </a:solidFill>
              </a:defRPr>
            </a:lvl1pPr>
            <a:lvl2pPr>
              <a:defRPr>
                <a:solidFill>
                  <a:schemeClr val="tx1">
                    <a:lumMod val="95000"/>
                  </a:schemeClr>
                </a:solidFill>
              </a:defRPr>
            </a:lvl2pPr>
            <a:lvl3pPr>
              <a:defRPr>
                <a:solidFill>
                  <a:schemeClr val="tx1">
                    <a:lumMod val="95000"/>
                  </a:schemeClr>
                </a:solidFill>
              </a:defRPr>
            </a:lvl3pPr>
            <a:lvl4pPr>
              <a:defRPr>
                <a:solidFill>
                  <a:schemeClr val="tx1">
                    <a:lumMod val="95000"/>
                  </a:schemeClr>
                </a:solidFill>
              </a:defRPr>
            </a:lvl4pPr>
            <a:lvl5pPr>
              <a:defRPr>
                <a:solidFill>
                  <a:schemeClr val="tx1">
                    <a:lumMod val="95000"/>
                  </a:schemeClr>
                </a:solidFill>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134037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0995166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dirty="0">
                <a:solidFill>
                  <a:schemeClr val="bg1"/>
                </a:solidFill>
              </a:rPr>
              <a:t>Headline</a:t>
            </a:r>
          </a:p>
        </p:txBody>
      </p:sp>
    </p:spTree>
    <p:extLst>
      <p:ext uri="{BB962C8B-B14F-4D97-AF65-F5344CB8AC3E}">
        <p14:creationId xmlns:p14="http://schemas.microsoft.com/office/powerpoint/2010/main" val="30124649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userDrawn="1">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5821741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622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2028394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5947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197791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889101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dirty="0">
                <a:solidFill>
                  <a:srgbClr val="0072C6"/>
                </a:solidFill>
                <a:latin typeface="Segoe UI Light" panose="020B0502040204020203" pitchFamily="34" charset="0"/>
              </a:rPr>
              <a:t>Headline</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40617890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2.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 id="2147483731" r:id="rId24"/>
    <p:sldLayoutId id="2147483732" r:id="rId25"/>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hyperlink" Target="http://spoke.at/FHLJ"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Konténerek </a:t>
            </a:r>
            <a:r>
              <a:rPr lang="hu-HU" dirty="0" err="1"/>
              <a:t>Azure-ban</a:t>
            </a:r>
            <a:endParaRPr lang="hu-HU" dirty="0"/>
          </a:p>
        </p:txBody>
      </p:sp>
      <p:sp>
        <p:nvSpPr>
          <p:cNvPr id="3" name="Tartalom helye 2"/>
          <p:cNvSpPr>
            <a:spLocks noGrp="1"/>
          </p:cNvSpPr>
          <p:nvPr>
            <p:ph sz="quarter" idx="10"/>
          </p:nvPr>
        </p:nvSpPr>
        <p:spPr/>
        <p:txBody>
          <a:bodyPr>
            <a:normAutofit/>
          </a:bodyPr>
          <a:lstStyle/>
          <a:p>
            <a:r>
              <a:rPr lang="hu-HU" dirty="0"/>
              <a:t>Virtuálisgép szolgáltatás</a:t>
            </a:r>
          </a:p>
          <a:p>
            <a:pPr lvl="1"/>
            <a:r>
              <a:rPr lang="hu-HU" dirty="0"/>
              <a:t>Linux VM - </a:t>
            </a:r>
            <a:r>
              <a:rPr lang="hu-HU" dirty="0" err="1"/>
              <a:t>docker</a:t>
            </a:r>
            <a:r>
              <a:rPr lang="hu-HU" dirty="0"/>
              <a:t> </a:t>
            </a:r>
            <a:r>
              <a:rPr lang="hu-HU" dirty="0" err="1"/>
              <a:t>hosztként</a:t>
            </a:r>
            <a:endParaRPr lang="hu-HU" dirty="0"/>
          </a:p>
          <a:p>
            <a:pPr lvl="1"/>
            <a:r>
              <a:rPr lang="hu-HU" dirty="0"/>
              <a:t>Windows Server 2016 - Windows Server </a:t>
            </a:r>
            <a:r>
              <a:rPr lang="hu-HU" dirty="0" err="1"/>
              <a:t>Container</a:t>
            </a:r>
            <a:r>
              <a:rPr lang="hu-HU" dirty="0"/>
              <a:t> </a:t>
            </a:r>
            <a:r>
              <a:rPr lang="hu-HU" dirty="0" err="1"/>
              <a:t>hosztként</a:t>
            </a:r>
            <a:endParaRPr lang="hu-HU" dirty="0"/>
          </a:p>
          <a:p>
            <a:r>
              <a:rPr lang="hu-HU" dirty="0"/>
              <a:t>Konténercsoportok kezelése</a:t>
            </a:r>
          </a:p>
          <a:p>
            <a:pPr lvl="1"/>
            <a:r>
              <a:rPr lang="hu-HU" dirty="0"/>
              <a:t>Több virtuális gép létrehozása + kijelölt virtuális gépeken menedzsment szoftverek (Docker swarm, DC/OS)</a:t>
            </a:r>
          </a:p>
          <a:p>
            <a:pPr lvl="1"/>
            <a:r>
              <a:rPr lang="hu-HU" dirty="0" err="1"/>
              <a:t>Azure</a:t>
            </a:r>
            <a:r>
              <a:rPr lang="hu-HU" dirty="0"/>
              <a:t> </a:t>
            </a:r>
            <a:r>
              <a:rPr lang="hu-HU" dirty="0" err="1"/>
              <a:t>Container</a:t>
            </a:r>
            <a:r>
              <a:rPr lang="hu-HU" dirty="0"/>
              <a:t> Service</a:t>
            </a:r>
          </a:p>
          <a:p>
            <a:pPr lvl="2"/>
            <a:r>
              <a:rPr lang="hu-HU" dirty="0"/>
              <a:t>az előbbi megoldás, csak elsődleges </a:t>
            </a:r>
            <a:r>
              <a:rPr lang="hu-HU" dirty="0" err="1"/>
              <a:t>Azure</a:t>
            </a:r>
            <a:r>
              <a:rPr lang="hu-HU" dirty="0"/>
              <a:t> támogatással</a:t>
            </a:r>
          </a:p>
          <a:p>
            <a:pPr lvl="1"/>
            <a:endParaRPr lang="hu-HU" dirty="0"/>
          </a:p>
        </p:txBody>
      </p:sp>
    </p:spTree>
    <p:extLst>
      <p:ext uri="{BB962C8B-B14F-4D97-AF65-F5344CB8AC3E}">
        <p14:creationId xmlns:p14="http://schemas.microsoft.com/office/powerpoint/2010/main" val="15044577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Azure</a:t>
            </a:r>
            <a:r>
              <a:rPr lang="hu-HU" dirty="0"/>
              <a:t> </a:t>
            </a:r>
            <a:r>
              <a:rPr lang="hu-HU" dirty="0" err="1"/>
              <a:t>Container</a:t>
            </a:r>
            <a:r>
              <a:rPr lang="hu-HU" dirty="0"/>
              <a:t> Service</a:t>
            </a:r>
          </a:p>
        </p:txBody>
      </p:sp>
      <p:sp>
        <p:nvSpPr>
          <p:cNvPr id="3" name="Tartalom helye 2"/>
          <p:cNvSpPr>
            <a:spLocks noGrp="1"/>
          </p:cNvSpPr>
          <p:nvPr>
            <p:ph sz="quarter" idx="10"/>
          </p:nvPr>
        </p:nvSpPr>
        <p:spPr/>
        <p:txBody>
          <a:bodyPr>
            <a:normAutofit/>
          </a:bodyPr>
          <a:lstStyle/>
          <a:p>
            <a:r>
              <a:rPr lang="hu-HU" sz="3200" b="1" dirty="0"/>
              <a:t>Public </a:t>
            </a:r>
            <a:r>
              <a:rPr lang="hu-HU" sz="3200" b="1" dirty="0" err="1"/>
              <a:t>preview</a:t>
            </a:r>
            <a:r>
              <a:rPr lang="hu-HU" sz="3200" b="1" dirty="0"/>
              <a:t> - 2015. december</a:t>
            </a:r>
          </a:p>
          <a:p>
            <a:r>
              <a:rPr lang="hu-HU" sz="3200" b="1" dirty="0"/>
              <a:t>Konténer klaszter „egy kattintásra” (</a:t>
            </a:r>
            <a:r>
              <a:rPr lang="hu-HU" sz="3200" b="1" dirty="0" err="1"/>
              <a:t>Azure</a:t>
            </a:r>
            <a:r>
              <a:rPr lang="hu-HU" sz="3200" b="1" dirty="0"/>
              <a:t> ARM </a:t>
            </a:r>
            <a:r>
              <a:rPr lang="hu-HU" sz="3200" b="1" dirty="0" err="1"/>
              <a:t>template</a:t>
            </a:r>
            <a:r>
              <a:rPr lang="hu-HU" sz="3200" b="1" dirty="0"/>
              <a:t>)</a:t>
            </a:r>
          </a:p>
          <a:p>
            <a:r>
              <a:rPr lang="hu-HU" sz="3200" b="1" dirty="0"/>
              <a:t>Választható menedzsment eszközök</a:t>
            </a:r>
          </a:p>
          <a:p>
            <a:pPr lvl="1"/>
            <a:r>
              <a:rPr lang="hu-HU" sz="2800" dirty="0"/>
              <a:t>DC/OS, Docker Swarm</a:t>
            </a:r>
          </a:p>
          <a:p>
            <a:r>
              <a:rPr lang="hu-HU" sz="3200" b="1" dirty="0"/>
              <a:t>Linux és Windows konténerek is</a:t>
            </a:r>
          </a:p>
        </p:txBody>
      </p:sp>
    </p:spTree>
    <p:extLst>
      <p:ext uri="{BB962C8B-B14F-4D97-AF65-F5344CB8AC3E}">
        <p14:creationId xmlns:p14="http://schemas.microsoft.com/office/powerpoint/2010/main" val="34349445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Container Service Architecture (Swarm)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008" y="1189494"/>
            <a:ext cx="10264306" cy="5278387"/>
          </a:xfrm>
          <a:prstGeom prst="rect">
            <a:avLst/>
          </a:prstGeom>
        </p:spPr>
      </p:pic>
    </p:spTree>
    <p:extLst>
      <p:ext uri="{BB962C8B-B14F-4D97-AF65-F5344CB8AC3E}">
        <p14:creationId xmlns:p14="http://schemas.microsoft.com/office/powerpoint/2010/main" val="278475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Container Service Architecture (Mesos)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32" y="1194704"/>
            <a:ext cx="10242857" cy="5267358"/>
          </a:xfrm>
          <a:prstGeom prst="rect">
            <a:avLst/>
          </a:prstGeom>
          <a:solidFill>
            <a:schemeClr val="bg1"/>
          </a:solidFill>
        </p:spPr>
      </p:pic>
    </p:spTree>
    <p:extLst>
      <p:ext uri="{BB962C8B-B14F-4D97-AF65-F5344CB8AC3E}">
        <p14:creationId xmlns:p14="http://schemas.microsoft.com/office/powerpoint/2010/main" val="21653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EH 2015 PPT template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8834" y="1221318"/>
            <a:ext cx="4610100" cy="4607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ChangeArrowheads="1"/>
          </p:cNvSpPr>
          <p:nvPr/>
        </p:nvSpPr>
        <p:spPr bwMode="auto">
          <a:xfrm>
            <a:off x="3158067" y="412751"/>
            <a:ext cx="591219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hu-HU" altLang="hu-HU" sz="4267" u="sng">
                <a:solidFill>
                  <a:srgbClr val="0563C1"/>
                </a:solidFill>
                <a:latin typeface="Segoe UI Black" panose="020B0A02040204020203" pitchFamily="34" charset="0"/>
                <a:hlinkClick r:id="rId5"/>
              </a:rPr>
              <a:t>http://spoke.at/FHLJ</a:t>
            </a:r>
            <a:endParaRPr lang="hu-HU" altLang="hu-HU" sz="4267">
              <a:latin typeface="Segoe UI Black" panose="020B0A02040204020203" pitchFamily="34" charset="0"/>
            </a:endParaRPr>
          </a:p>
        </p:txBody>
      </p:sp>
    </p:spTree>
    <p:extLst>
      <p:ext uri="{BB962C8B-B14F-4D97-AF65-F5344CB8AC3E}">
        <p14:creationId xmlns:p14="http://schemas.microsoft.com/office/powerpoint/2010/main" val="2647865841"/>
      </p:ext>
    </p:extLst>
  </p:cSld>
  <p:clrMapOvr>
    <a:masterClrMapping/>
  </p:clrMapOvr>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400E1B0CB386DA41897B1C91E2EAB4DB" ma:contentTypeVersion="2" ma:contentTypeDescription="Új dokumentum létrehozása." ma:contentTypeScope="" ma:versionID="bda83db1e486606077fcaef580d9e1a2">
  <xsd:schema xmlns:xsd="http://www.w3.org/2001/XMLSchema" xmlns:xs="http://www.w3.org/2001/XMLSchema" xmlns:p="http://schemas.microsoft.com/office/2006/metadata/properties" xmlns:ns2="8e1ec9f0-dab9-457a-8152-2c84045392d8" targetNamespace="http://schemas.microsoft.com/office/2006/metadata/properties" ma:root="true" ma:fieldsID="619101252d1ddd1affb5fc5a258bc718" ns2:_="">
    <xsd:import namespace="8e1ec9f0-dab9-457a-8152-2c84045392d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1ec9f0-dab9-457a-8152-2c84045392d8"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50FFFF-4C43-4091-92A4-42212B5B721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e1ec9f0-dab9-457a-8152-2c84045392d8"/>
    <ds:schemaRef ds:uri="http://www.w3.org/XML/1998/namespace"/>
    <ds:schemaRef ds:uri="http://purl.org/dc/dcmitype/"/>
  </ds:schemaRefs>
</ds:datastoreItem>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A182D35C-F3A1-404D-9122-8FB946A37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1ec9f0-dab9-457a-8152-2c8404539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2113</TotalTime>
  <Words>404</Words>
  <Application>Microsoft Office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vt:i4>
      </vt:variant>
    </vt:vector>
  </HeadingPairs>
  <TitlesOfParts>
    <vt:vector size="17" baseType="lpstr">
      <vt:lpstr>ＭＳ Ｐゴシック</vt:lpstr>
      <vt:lpstr>Arial</vt:lpstr>
      <vt:lpstr>Avenir LT Pro 45 Book</vt:lpstr>
      <vt:lpstr>Calibri</vt:lpstr>
      <vt:lpstr>Calibri Light</vt:lpstr>
      <vt:lpstr>Consolas</vt:lpstr>
      <vt:lpstr>Segoe UI</vt:lpstr>
      <vt:lpstr>Segoe UI Black</vt:lpstr>
      <vt:lpstr>Segoe UI Light</vt:lpstr>
      <vt:lpstr>Wingdings</vt:lpstr>
      <vt:lpstr>WHITE TEMPLATE</vt:lpstr>
      <vt:lpstr>Cím diák</vt:lpstr>
      <vt:lpstr>Konténerek Azure-ban</vt:lpstr>
      <vt:lpstr>Azure Container Service</vt:lpstr>
      <vt:lpstr>Azure Container Service Architecture (Swarm)</vt:lpstr>
      <vt:lpstr>Azure Container Service Architecture (Mesos)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Attila Ersek (Prohuman)</cp:lastModifiedBy>
  <cp:revision>109</cp:revision>
  <dcterms:created xsi:type="dcterms:W3CDTF">2016-02-25T09:31:21Z</dcterms:created>
  <dcterms:modified xsi:type="dcterms:W3CDTF">2016-10-11T06:46:35Z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0x010100400E1B0CB386DA41897B1C91E2EAB4DB</vt:lpwstr>
  </property>
</Properties>
</file>