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ED40E-BADA-49EA-8435-76EA427B2FBE}" v="4" dt="2022-09-01T06:53:33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洪 翊甯" userId="36046fdf-2666-492c-9aad-d64cc0760c89" providerId="ADAL" clId="{91BED40E-BADA-49EA-8435-76EA427B2FBE}"/>
    <pc:docChg chg="undo custSel addSld modSld">
      <pc:chgData name="洪 翊甯" userId="36046fdf-2666-492c-9aad-d64cc0760c89" providerId="ADAL" clId="{91BED40E-BADA-49EA-8435-76EA427B2FBE}" dt="2022-09-02T01:44:29.630" v="196" actId="1076"/>
      <pc:docMkLst>
        <pc:docMk/>
      </pc:docMkLst>
      <pc:sldChg chg="addSp delSp modSp new mod">
        <pc:chgData name="洪 翊甯" userId="36046fdf-2666-492c-9aad-d64cc0760c89" providerId="ADAL" clId="{91BED40E-BADA-49EA-8435-76EA427B2FBE}" dt="2022-09-01T06:53:46.314" v="76" actId="20577"/>
        <pc:sldMkLst>
          <pc:docMk/>
          <pc:sldMk cId="2812585619" sldId="256"/>
        </pc:sldMkLst>
        <pc:spChg chg="del">
          <ac:chgData name="洪 翊甯" userId="36046fdf-2666-492c-9aad-d64cc0760c89" providerId="ADAL" clId="{91BED40E-BADA-49EA-8435-76EA427B2FBE}" dt="2022-09-01T06:52:06.260" v="1" actId="478"/>
          <ac:spMkLst>
            <pc:docMk/>
            <pc:sldMk cId="2812585619" sldId="256"/>
            <ac:spMk id="2" creationId="{169B03EA-151B-263C-6C76-CCF32BD52CA4}"/>
          </ac:spMkLst>
        </pc:spChg>
        <pc:spChg chg="del">
          <ac:chgData name="洪 翊甯" userId="36046fdf-2666-492c-9aad-d64cc0760c89" providerId="ADAL" clId="{91BED40E-BADA-49EA-8435-76EA427B2FBE}" dt="2022-09-01T06:52:06.260" v="1" actId="478"/>
          <ac:spMkLst>
            <pc:docMk/>
            <pc:sldMk cId="2812585619" sldId="256"/>
            <ac:spMk id="3" creationId="{50649A77-0825-105E-E261-ED5D59565DC4}"/>
          </ac:spMkLst>
        </pc:spChg>
        <pc:spChg chg="add mod">
          <ac:chgData name="洪 翊甯" userId="36046fdf-2666-492c-9aad-d64cc0760c89" providerId="ADAL" clId="{91BED40E-BADA-49EA-8435-76EA427B2FBE}" dt="2022-09-01T06:52:22.891" v="26" actId="1076"/>
          <ac:spMkLst>
            <pc:docMk/>
            <pc:sldMk cId="2812585619" sldId="256"/>
            <ac:spMk id="6" creationId="{FC88ECBE-3F14-2189-BC43-B86A9316EECB}"/>
          </ac:spMkLst>
        </pc:spChg>
        <pc:spChg chg="add mod">
          <ac:chgData name="洪 翊甯" userId="36046fdf-2666-492c-9aad-d64cc0760c89" providerId="ADAL" clId="{91BED40E-BADA-49EA-8435-76EA427B2FBE}" dt="2022-09-01T06:52:37.463" v="30" actId="1582"/>
          <ac:spMkLst>
            <pc:docMk/>
            <pc:sldMk cId="2812585619" sldId="256"/>
            <ac:spMk id="7" creationId="{9B9C874D-15AE-A20F-57B5-82565D93AF59}"/>
          </ac:spMkLst>
        </pc:spChg>
        <pc:spChg chg="add mod">
          <ac:chgData name="洪 翊甯" userId="36046fdf-2666-492c-9aad-d64cc0760c89" providerId="ADAL" clId="{91BED40E-BADA-49EA-8435-76EA427B2FBE}" dt="2022-09-01T06:52:43.307" v="32" actId="571"/>
          <ac:spMkLst>
            <pc:docMk/>
            <pc:sldMk cId="2812585619" sldId="256"/>
            <ac:spMk id="9" creationId="{19477B51-0E80-AEA6-B8FD-578E51F733EC}"/>
          </ac:spMkLst>
        </pc:spChg>
        <pc:spChg chg="add del">
          <ac:chgData name="洪 翊甯" userId="36046fdf-2666-492c-9aad-d64cc0760c89" providerId="ADAL" clId="{91BED40E-BADA-49EA-8435-76EA427B2FBE}" dt="2022-09-01T06:52:46.868" v="34" actId="22"/>
          <ac:spMkLst>
            <pc:docMk/>
            <pc:sldMk cId="2812585619" sldId="256"/>
            <ac:spMk id="13" creationId="{D7808C50-44EC-21F3-BE08-DF7796953267}"/>
          </ac:spMkLst>
        </pc:spChg>
        <pc:spChg chg="add mod">
          <ac:chgData name="洪 翊甯" userId="36046fdf-2666-492c-9aad-d64cc0760c89" providerId="ADAL" clId="{91BED40E-BADA-49EA-8435-76EA427B2FBE}" dt="2022-09-01T06:53:23.787" v="39"/>
          <ac:spMkLst>
            <pc:docMk/>
            <pc:sldMk cId="2812585619" sldId="256"/>
            <ac:spMk id="15" creationId="{943451E3-F445-8179-108E-2B7D040834E3}"/>
          </ac:spMkLst>
        </pc:spChg>
        <pc:spChg chg="add mod">
          <ac:chgData name="洪 翊甯" userId="36046fdf-2666-492c-9aad-d64cc0760c89" providerId="ADAL" clId="{91BED40E-BADA-49EA-8435-76EA427B2FBE}" dt="2022-09-01T06:53:46.314" v="76" actId="20577"/>
          <ac:spMkLst>
            <pc:docMk/>
            <pc:sldMk cId="2812585619" sldId="256"/>
            <ac:spMk id="17" creationId="{D0518F55-3E18-6923-9757-29C783E50751}"/>
          </ac:spMkLst>
        </pc:spChg>
        <pc:picChg chg="add">
          <ac:chgData name="洪 翊甯" userId="36046fdf-2666-492c-9aad-d64cc0760c89" providerId="ADAL" clId="{91BED40E-BADA-49EA-8435-76EA427B2FBE}" dt="2022-09-01T06:52:07.016" v="2" actId="22"/>
          <ac:picMkLst>
            <pc:docMk/>
            <pc:sldMk cId="2812585619" sldId="256"/>
            <ac:picMk id="5" creationId="{9AC46A02-52E0-A572-EE42-7ABD3058C06A}"/>
          </ac:picMkLst>
        </pc:picChg>
        <pc:picChg chg="add mod">
          <ac:chgData name="洪 翊甯" userId="36046fdf-2666-492c-9aad-d64cc0760c89" providerId="ADAL" clId="{91BED40E-BADA-49EA-8435-76EA427B2FBE}" dt="2022-09-01T06:52:43.307" v="32" actId="571"/>
          <ac:picMkLst>
            <pc:docMk/>
            <pc:sldMk cId="2812585619" sldId="256"/>
            <ac:picMk id="8" creationId="{4DBB890E-98DE-D3AC-145A-9D1E8FBD23EB}"/>
          </ac:picMkLst>
        </pc:picChg>
        <pc:picChg chg="add del">
          <ac:chgData name="洪 翊甯" userId="36046fdf-2666-492c-9aad-d64cc0760c89" providerId="ADAL" clId="{91BED40E-BADA-49EA-8435-76EA427B2FBE}" dt="2022-09-01T06:52:46.868" v="34" actId="22"/>
          <ac:picMkLst>
            <pc:docMk/>
            <pc:sldMk cId="2812585619" sldId="256"/>
            <ac:picMk id="11" creationId="{EB14C1A0-A732-A1B1-F139-A713A944948A}"/>
          </ac:picMkLst>
        </pc:picChg>
      </pc:sldChg>
      <pc:sldChg chg="addSp delSp modSp new mod">
        <pc:chgData name="洪 翊甯" userId="36046fdf-2666-492c-9aad-d64cc0760c89" providerId="ADAL" clId="{91BED40E-BADA-49EA-8435-76EA427B2FBE}" dt="2022-09-01T07:12:46.851" v="158" actId="20577"/>
        <pc:sldMkLst>
          <pc:docMk/>
          <pc:sldMk cId="3061175477" sldId="257"/>
        </pc:sldMkLst>
        <pc:spChg chg="del">
          <ac:chgData name="洪 翊甯" userId="36046fdf-2666-492c-9aad-d64cc0760c89" providerId="ADAL" clId="{91BED40E-BADA-49EA-8435-76EA427B2FBE}" dt="2022-09-01T07:12:02.265" v="78" actId="478"/>
          <ac:spMkLst>
            <pc:docMk/>
            <pc:sldMk cId="3061175477" sldId="257"/>
            <ac:spMk id="2" creationId="{AA314F9E-E401-5FC1-CFA6-56D6B9499A1D}"/>
          </ac:spMkLst>
        </pc:spChg>
        <pc:spChg chg="del">
          <ac:chgData name="洪 翊甯" userId="36046fdf-2666-492c-9aad-d64cc0760c89" providerId="ADAL" clId="{91BED40E-BADA-49EA-8435-76EA427B2FBE}" dt="2022-09-01T07:12:02.265" v="78" actId="478"/>
          <ac:spMkLst>
            <pc:docMk/>
            <pc:sldMk cId="3061175477" sldId="257"/>
            <ac:spMk id="3" creationId="{A420E7D3-B267-B722-21F3-EC32A4F7663E}"/>
          </ac:spMkLst>
        </pc:spChg>
        <pc:spChg chg="add mod">
          <ac:chgData name="洪 翊甯" userId="36046fdf-2666-492c-9aad-d64cc0760c89" providerId="ADAL" clId="{91BED40E-BADA-49EA-8435-76EA427B2FBE}" dt="2022-09-01T07:12:46.851" v="158" actId="20577"/>
          <ac:spMkLst>
            <pc:docMk/>
            <pc:sldMk cId="3061175477" sldId="257"/>
            <ac:spMk id="7" creationId="{F588120B-E2E1-B833-1947-A39F3639F672}"/>
          </ac:spMkLst>
        </pc:spChg>
        <pc:picChg chg="add">
          <ac:chgData name="洪 翊甯" userId="36046fdf-2666-492c-9aad-d64cc0760c89" providerId="ADAL" clId="{91BED40E-BADA-49EA-8435-76EA427B2FBE}" dt="2022-09-01T07:12:17.070" v="79" actId="22"/>
          <ac:picMkLst>
            <pc:docMk/>
            <pc:sldMk cId="3061175477" sldId="257"/>
            <ac:picMk id="5" creationId="{4FA6BE1C-3CE0-1BFC-62B4-DA61572FC359}"/>
          </ac:picMkLst>
        </pc:picChg>
      </pc:sldChg>
      <pc:sldChg chg="addSp delSp modSp new mod">
        <pc:chgData name="洪 翊甯" userId="36046fdf-2666-492c-9aad-d64cc0760c89" providerId="ADAL" clId="{91BED40E-BADA-49EA-8435-76EA427B2FBE}" dt="2022-09-02T01:44:29.630" v="196" actId="1076"/>
        <pc:sldMkLst>
          <pc:docMk/>
          <pc:sldMk cId="839880951" sldId="258"/>
        </pc:sldMkLst>
        <pc:spChg chg="del">
          <ac:chgData name="洪 翊甯" userId="36046fdf-2666-492c-9aad-d64cc0760c89" providerId="ADAL" clId="{91BED40E-BADA-49EA-8435-76EA427B2FBE}" dt="2022-09-02T01:43:41.781" v="160" actId="478"/>
          <ac:spMkLst>
            <pc:docMk/>
            <pc:sldMk cId="839880951" sldId="258"/>
            <ac:spMk id="2" creationId="{8282F85E-6BF5-5B22-CF07-BCF513147F48}"/>
          </ac:spMkLst>
        </pc:spChg>
        <pc:spChg chg="del">
          <ac:chgData name="洪 翊甯" userId="36046fdf-2666-492c-9aad-d64cc0760c89" providerId="ADAL" clId="{91BED40E-BADA-49EA-8435-76EA427B2FBE}" dt="2022-09-02T01:43:41.781" v="160" actId="478"/>
          <ac:spMkLst>
            <pc:docMk/>
            <pc:sldMk cId="839880951" sldId="258"/>
            <ac:spMk id="3" creationId="{B2E11E1A-C106-2A6C-F011-678D79485DC4}"/>
          </ac:spMkLst>
        </pc:spChg>
        <pc:spChg chg="add mod">
          <ac:chgData name="洪 翊甯" userId="36046fdf-2666-492c-9aad-d64cc0760c89" providerId="ADAL" clId="{91BED40E-BADA-49EA-8435-76EA427B2FBE}" dt="2022-09-02T01:44:29.630" v="196" actId="1076"/>
          <ac:spMkLst>
            <pc:docMk/>
            <pc:sldMk cId="839880951" sldId="258"/>
            <ac:spMk id="7" creationId="{3E995780-14D9-C3EC-DE0C-95B82C0138DC}"/>
          </ac:spMkLst>
        </pc:spChg>
        <pc:picChg chg="add">
          <ac:chgData name="洪 翊甯" userId="36046fdf-2666-492c-9aad-d64cc0760c89" providerId="ADAL" clId="{91BED40E-BADA-49EA-8435-76EA427B2FBE}" dt="2022-09-02T01:44:02.973" v="161" actId="22"/>
          <ac:picMkLst>
            <pc:docMk/>
            <pc:sldMk cId="839880951" sldId="258"/>
            <ac:picMk id="5" creationId="{DB324A2D-C2D0-9C69-3063-4E3DE8C8E1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FD380-87B2-DBD0-AFE0-6915800A0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AF6207-935A-5F24-81F3-C1B364BCE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CFEBDB-9EDD-BCC4-D808-8BC44F07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67E50-3A6B-E06C-E2FE-77F9694B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E4E21A-853D-A83D-778D-2F94190E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5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1C36E-A8CD-2ABB-145B-0EB12AE2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4C1803-490A-B54D-511A-145C2A1F5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6E0B38-FB58-5BE5-E9CA-AEEC64F7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F1ABA1-B84A-B8A7-794B-698C4CBC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2DAA62-2F43-CCC2-A1D1-010DD856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36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48DAE4-0069-9C2D-8B85-B5C8A4E2F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F13162-C646-9DAB-51E9-9CBC1CF9F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A741F-1CA5-650A-DDC8-04253877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D985FE-3A64-AC58-BFE2-05CA55F5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50EA7-B445-51FA-60D9-A2ADDD34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3006C-9642-F940-8B97-E10E12EB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2BBA-4F24-3AD9-4778-4585BD6F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07BC6C-E1CA-9081-27E2-77042971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AE466-4375-A22B-D620-0B4E326B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63ECCF-3EED-7F4F-947D-E367256F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89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CBC4C-CB4D-E2F7-7B4F-4F0EA6F5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9028E0-A42A-3DCA-162F-392737B4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4ACC1-3106-1C2A-0585-DF976EED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9D39CC-505A-67CD-9BD0-8BA3C8B8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3B600D-44ED-7D06-E91F-ABCD49B0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1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4DADE-69A0-CDEB-1F4F-37C7680A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9E46-1B82-B203-FCF5-8E3BBA974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1050DF-FD68-F509-741E-EFBB865BD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8E7999-8FC3-7B59-8AA8-C12095BE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3FBF4-C0FA-A492-B769-A03DBDC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83A025-C363-39C9-C3E6-A4BC068D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8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D234A-FE92-16A7-3E6C-E9DD2848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36444A-C67C-CB58-499C-059AF708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4F4F34-5EBA-7336-62FD-30CE0B0B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C61C7E-841B-00E7-8691-397E717F0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E05C04-B6FE-9B0B-EB02-8B81BEDDB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63FC46-4E5B-9DC3-2281-0DDD92FC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9F66E8-3D5C-76BB-B9BC-B8DB045C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AAC56E-6E00-8592-8406-746B4BEF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09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88C47-61F9-B905-4A16-4D7C835A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B4F6A6-FDFD-2E78-DD9B-CA7DB450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418BFF-480F-8C7E-40F5-E5C7446C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FE63EE-D121-AD5C-0C0D-1FC72FA6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2DCCDE-AE48-D866-DA26-809A0B83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14EE11-0690-6A22-6823-3C9FE3F2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0AE07-C180-3B4D-9CAF-6429CDF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3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ECE2B-D6CB-16FC-1EA6-44CCB1CD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D4FEC5-B990-0F61-D43F-0209B26D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D3CA78-FC86-69A1-EE5A-83287D04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D0F062-0093-9D81-5E9F-EDDF5890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0A3A3-9CE7-D2E9-421C-70A94A3A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592A86-7C03-E339-0C27-6396811A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72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81D59-F02B-221C-4515-1617866F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1446BA-F3FC-A21F-161C-75FA071AC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50FCCC-C0D4-8D5F-5755-4C5388338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741FEF-F708-3ACE-B243-32E50665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692496-D947-7CE4-0743-8F890F6C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D83144-E1B0-C014-5814-B4E667F7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1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9C0F29-0668-EC21-A270-CE2B7221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CDD81B-99AC-C0C0-E073-3F8ECA472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DCD59A-66B6-F16A-00FA-6BCB54542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8723-72F3-4F3E-B579-D4DE11ED6AE0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D50C9-9F54-55A9-1F4D-F46816A57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A799B5-A186-58B4-65FD-4ABCFFF9C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95CE-53C5-408C-85DF-A2019341C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65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ip.ftis.org.tw/CIPDecisionAssist/PlanResultsRecyc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C46A02-52E0-A572-EE42-7ABD3058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43"/>
            <a:ext cx="12192000" cy="66185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C88ECBE-3F14-2189-BC43-B86A9316EECB}"/>
              </a:ext>
            </a:extLst>
          </p:cNvPr>
          <p:cNvSpPr txBox="1"/>
          <p:nvPr/>
        </p:nvSpPr>
        <p:spPr>
          <a:xfrm>
            <a:off x="3296355" y="2081198"/>
            <a:ext cx="137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直接拿掉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9C874D-15AE-A20F-57B5-82565D93AF59}"/>
              </a:ext>
            </a:extLst>
          </p:cNvPr>
          <p:cNvSpPr/>
          <p:nvPr/>
        </p:nvSpPr>
        <p:spPr>
          <a:xfrm>
            <a:off x="1230489" y="2167467"/>
            <a:ext cx="790222" cy="248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451E3-F445-8179-108E-2B7D040834E3}"/>
              </a:ext>
            </a:extLst>
          </p:cNvPr>
          <p:cNvSpPr/>
          <p:nvPr/>
        </p:nvSpPr>
        <p:spPr>
          <a:xfrm>
            <a:off x="8325556" y="119743"/>
            <a:ext cx="976488" cy="343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0518F55-3E18-6923-9757-29C783E50751}"/>
              </a:ext>
            </a:extLst>
          </p:cNvPr>
          <p:cNvSpPr txBox="1"/>
          <p:nvPr/>
        </p:nvSpPr>
        <p:spPr>
          <a:xfrm>
            <a:off x="6096000" y="831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hlinkClick r:id="rId3"/>
              </a:rPr>
              <a:t>https://cip.ftis.org.tw/CIPDecisionAssist/PlanResultsRecycle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插入連結</a:t>
            </a:r>
          </a:p>
        </p:txBody>
      </p:sp>
    </p:spTree>
    <p:extLst>
      <p:ext uri="{BB962C8B-B14F-4D97-AF65-F5344CB8AC3E}">
        <p14:creationId xmlns:p14="http://schemas.microsoft.com/office/powerpoint/2010/main" val="281258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A6BE1C-3CE0-1BFC-62B4-DA61572F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451"/>
            <a:ext cx="12192000" cy="59750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588120B-E2E1-B833-1947-A39F3639F672}"/>
              </a:ext>
            </a:extLst>
          </p:cNvPr>
          <p:cNvSpPr txBox="1"/>
          <p:nvPr/>
        </p:nvSpPr>
        <p:spPr>
          <a:xfrm>
            <a:off x="8026401" y="4914709"/>
            <a:ext cx="285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提供河川支流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png</a:t>
            </a:r>
            <a:r>
              <a:rPr lang="zh-TW" altLang="en-US" dirty="0">
                <a:solidFill>
                  <a:srgbClr val="FF0000"/>
                </a:solidFill>
              </a:rPr>
              <a:t>與河川水系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png</a:t>
            </a:r>
            <a:r>
              <a:rPr lang="zh-TW" altLang="en-US">
                <a:solidFill>
                  <a:srgbClr val="FF0000"/>
                </a:solidFill>
              </a:rPr>
              <a:t>圖例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7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B324A2D-C2D0-9C69-3063-4E3DE8C8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01"/>
            <a:ext cx="12192000" cy="59497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995780-14D9-C3EC-DE0C-95B82C0138DC}"/>
              </a:ext>
            </a:extLst>
          </p:cNvPr>
          <p:cNvSpPr txBox="1"/>
          <p:nvPr/>
        </p:nvSpPr>
        <p:spPr>
          <a:xfrm>
            <a:off x="7179734" y="3244334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提供三個圖資的圖例</a:t>
            </a:r>
          </a:p>
        </p:txBody>
      </p:sp>
    </p:spTree>
    <p:extLst>
      <p:ext uri="{BB962C8B-B14F-4D97-AF65-F5344CB8AC3E}">
        <p14:creationId xmlns:p14="http://schemas.microsoft.com/office/powerpoint/2010/main" val="83988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 翊甯</dc:creator>
  <cp:lastModifiedBy>洪 翊甯</cp:lastModifiedBy>
  <cp:revision>1</cp:revision>
  <dcterms:created xsi:type="dcterms:W3CDTF">2022-09-01T06:52:02Z</dcterms:created>
  <dcterms:modified xsi:type="dcterms:W3CDTF">2022-09-02T01:44:29Z</dcterms:modified>
</cp:coreProperties>
</file>