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31B482-2233-46DA-A3FD-BE590C404886}" v="4" dt="2022-12-27T02:25:57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台基-洪翊甯" userId="c88cd26d-9b44-40ef-8eae-a66e4594d873" providerId="ADAL" clId="{AD31B482-2233-46DA-A3FD-BE590C404886}"/>
    <pc:docChg chg="undo custSel addSld modSld">
      <pc:chgData name="台基-洪翊甯" userId="c88cd26d-9b44-40ef-8eae-a66e4594d873" providerId="ADAL" clId="{AD31B482-2233-46DA-A3FD-BE590C404886}" dt="2022-12-27T02:30:31.025" v="362" actId="20577"/>
      <pc:docMkLst>
        <pc:docMk/>
      </pc:docMkLst>
      <pc:sldChg chg="addSp delSp modSp new mod">
        <pc:chgData name="台基-洪翊甯" userId="c88cd26d-9b44-40ef-8eae-a66e4594d873" providerId="ADAL" clId="{AD31B482-2233-46DA-A3FD-BE590C404886}" dt="2022-12-26T08:00:02.116" v="150" actId="20577"/>
        <pc:sldMkLst>
          <pc:docMk/>
          <pc:sldMk cId="3335236207" sldId="256"/>
        </pc:sldMkLst>
        <pc:spChg chg="del">
          <ac:chgData name="台基-洪翊甯" userId="c88cd26d-9b44-40ef-8eae-a66e4594d873" providerId="ADAL" clId="{AD31B482-2233-46DA-A3FD-BE590C404886}" dt="2022-12-26T07:16:58.007" v="1" actId="478"/>
          <ac:spMkLst>
            <pc:docMk/>
            <pc:sldMk cId="3335236207" sldId="256"/>
            <ac:spMk id="2" creationId="{9DCFCF10-2CEA-01F6-BD4D-F2E978B94D40}"/>
          </ac:spMkLst>
        </pc:spChg>
        <pc:spChg chg="del">
          <ac:chgData name="台基-洪翊甯" userId="c88cd26d-9b44-40ef-8eae-a66e4594d873" providerId="ADAL" clId="{AD31B482-2233-46DA-A3FD-BE590C404886}" dt="2022-12-26T07:16:58.007" v="1" actId="478"/>
          <ac:spMkLst>
            <pc:docMk/>
            <pc:sldMk cId="3335236207" sldId="256"/>
            <ac:spMk id="3" creationId="{BF1E5B05-468A-4476-BD6E-B4E4635AE49A}"/>
          </ac:spMkLst>
        </pc:spChg>
        <pc:spChg chg="add mod">
          <ac:chgData name="台基-洪翊甯" userId="c88cd26d-9b44-40ef-8eae-a66e4594d873" providerId="ADAL" clId="{AD31B482-2233-46DA-A3FD-BE590C404886}" dt="2022-12-26T07:19:34.410" v="40" actId="1076"/>
          <ac:spMkLst>
            <pc:docMk/>
            <pc:sldMk cId="3335236207" sldId="256"/>
            <ac:spMk id="6" creationId="{07F3656D-71BF-7726-0448-B2284AD80508}"/>
          </ac:spMkLst>
        </pc:spChg>
        <pc:spChg chg="add mod">
          <ac:chgData name="台基-洪翊甯" userId="c88cd26d-9b44-40ef-8eae-a66e4594d873" providerId="ADAL" clId="{AD31B482-2233-46DA-A3FD-BE590C404886}" dt="2022-12-26T08:00:02.116" v="150" actId="20577"/>
          <ac:spMkLst>
            <pc:docMk/>
            <pc:sldMk cId="3335236207" sldId="256"/>
            <ac:spMk id="7" creationId="{9C536736-3496-4248-AC09-FCA548CE9302}"/>
          </ac:spMkLst>
        </pc:spChg>
        <pc:picChg chg="add mod">
          <ac:chgData name="台基-洪翊甯" userId="c88cd26d-9b44-40ef-8eae-a66e4594d873" providerId="ADAL" clId="{AD31B482-2233-46DA-A3FD-BE590C404886}" dt="2022-12-26T07:23:26.584" v="79" actId="1076"/>
          <ac:picMkLst>
            <pc:docMk/>
            <pc:sldMk cId="3335236207" sldId="256"/>
            <ac:picMk id="5" creationId="{C68ED58D-8FC8-3977-CE38-55CF0B542E22}"/>
          </ac:picMkLst>
        </pc:picChg>
      </pc:sldChg>
      <pc:sldChg chg="addSp delSp modSp new mod">
        <pc:chgData name="台基-洪翊甯" userId="c88cd26d-9b44-40ef-8eae-a66e4594d873" providerId="ADAL" clId="{AD31B482-2233-46DA-A3FD-BE590C404886}" dt="2022-12-27T02:30:31.025" v="362" actId="20577"/>
        <pc:sldMkLst>
          <pc:docMk/>
          <pc:sldMk cId="2763161532" sldId="257"/>
        </pc:sldMkLst>
        <pc:spChg chg="del">
          <ac:chgData name="台基-洪翊甯" userId="c88cd26d-9b44-40ef-8eae-a66e4594d873" providerId="ADAL" clId="{AD31B482-2233-46DA-A3FD-BE590C404886}" dt="2022-12-26T08:09:12.048" v="152" actId="478"/>
          <ac:spMkLst>
            <pc:docMk/>
            <pc:sldMk cId="2763161532" sldId="257"/>
            <ac:spMk id="2" creationId="{38D0A2C6-BFDA-13C6-E774-DF16A27742D0}"/>
          </ac:spMkLst>
        </pc:spChg>
        <pc:spChg chg="del">
          <ac:chgData name="台基-洪翊甯" userId="c88cd26d-9b44-40ef-8eae-a66e4594d873" providerId="ADAL" clId="{AD31B482-2233-46DA-A3FD-BE590C404886}" dt="2022-12-26T08:09:12.048" v="152" actId="478"/>
          <ac:spMkLst>
            <pc:docMk/>
            <pc:sldMk cId="2763161532" sldId="257"/>
            <ac:spMk id="3" creationId="{E54CB577-A88E-F1A3-1D61-797C89F81FF7}"/>
          </ac:spMkLst>
        </pc:spChg>
        <pc:spChg chg="add mod">
          <ac:chgData name="台基-洪翊甯" userId="c88cd26d-9b44-40ef-8eae-a66e4594d873" providerId="ADAL" clId="{AD31B482-2233-46DA-A3FD-BE590C404886}" dt="2022-12-27T02:29:45.200" v="249" actId="1076"/>
          <ac:spMkLst>
            <pc:docMk/>
            <pc:sldMk cId="2763161532" sldId="257"/>
            <ac:spMk id="4" creationId="{F78E5F94-C371-FB87-35A0-B3AA30030B10}"/>
          </ac:spMkLst>
        </pc:spChg>
        <pc:spChg chg="add mod">
          <ac:chgData name="台基-洪翊甯" userId="c88cd26d-9b44-40ef-8eae-a66e4594d873" providerId="ADAL" clId="{AD31B482-2233-46DA-A3FD-BE590C404886}" dt="2022-12-27T02:30:31.025" v="362" actId="20577"/>
          <ac:spMkLst>
            <pc:docMk/>
            <pc:sldMk cId="2763161532" sldId="257"/>
            <ac:spMk id="6" creationId="{819E0975-3417-7CD2-029B-347C84CA424D}"/>
          </ac:spMkLst>
        </pc:spChg>
        <pc:picChg chg="add">
          <ac:chgData name="台基-洪翊甯" userId="c88cd26d-9b44-40ef-8eae-a66e4594d873" providerId="ADAL" clId="{AD31B482-2233-46DA-A3FD-BE590C404886}" dt="2022-12-27T02:25:51.006" v="153" actId="22"/>
          <ac:picMkLst>
            <pc:docMk/>
            <pc:sldMk cId="2763161532" sldId="257"/>
            <ac:picMk id="3" creationId="{33D2DB81-2654-B972-37D6-30262EC4FF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71C42-78B2-CFEF-6EBA-62FC4230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2C7FF1-360B-8F22-7E46-691CEA4FF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E8A254-CB4E-0F81-6462-5FE812FA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46C4-7F88-4E13-BAFB-144A5388A0BB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B13A80-24D0-E822-BF48-E4422B80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6824BE-A7EC-A783-BFAF-842BB7D0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778-F4C6-4D40-BD4B-6A324DE4F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51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FCCF4-50FC-E2A4-D22E-183CA10A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060C94-6BA8-EEB7-08DF-F78F082A9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6C6042-D06D-4A2C-CC64-1B9659AC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46C4-7F88-4E13-BAFB-144A5388A0BB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0F2149-A3B9-1523-0F0C-CC9722D3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362279-7D7C-1239-A773-9A5EF9F6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778-F4C6-4D40-BD4B-6A324DE4F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94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8E2ECE8-D784-B2C4-EE00-EF21CDFD1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49CC32-A385-0D82-2E04-4F3F16127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9027AF-E904-F786-444B-4719B814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46C4-7F88-4E13-BAFB-144A5388A0BB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BDC90A-EA59-7713-CB68-725E9A34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346A04-4E10-A5C0-24B2-D7B63AA7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778-F4C6-4D40-BD4B-6A324DE4F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87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08754-A7D6-3AE2-DCA8-541F230E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BC65F5-F753-B19D-0E0B-8C4340A9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B073A3-C303-6A9A-6B94-441A65B1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46C4-7F88-4E13-BAFB-144A5388A0BB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FA2456-0DC0-12A7-111B-327BFBF7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C0ED0A-751C-79A7-C4A5-B3F9151C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778-F4C6-4D40-BD4B-6A324DE4F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69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BA9D2-FD9D-CAED-87F4-9F25FCD4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349852-C595-27C0-DFB2-B1DD5FE7A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F3655A-346D-610E-7316-2F0C424E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46C4-7F88-4E13-BAFB-144A5388A0BB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F2459D-45F4-4AC7-3D4C-9C9A2977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4A4D41-5761-B9EF-5A22-EC6E78B2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778-F4C6-4D40-BD4B-6A324DE4F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1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405AA-8EAF-256C-5823-FC5E002C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CB9F52-0D3A-0A69-459E-7B6F78AD2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B2B57E-4E9C-7ECC-8299-3BD549513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62F753-ECD5-48DF-E112-9BABFDE2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46C4-7F88-4E13-BAFB-144A5388A0BB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926EF3-7495-ED3A-4659-00146E94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4A2929-6FF2-B717-1901-9D47964C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778-F4C6-4D40-BD4B-6A324DE4F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96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011EE-F544-A420-4B7D-41061F91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23B03F-8C44-A28E-3600-110853FC9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2F9378-2F1E-5D65-89CE-EF42E9373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77B7F5D-596F-CD31-1F26-6902400B5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2B63D22-1068-90FC-EF2B-2F167D2A1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71A5D3-E605-7956-7308-CD8CA168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46C4-7F88-4E13-BAFB-144A5388A0BB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5CC7417-377D-379F-638E-F1494C8B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6A7D821-C07A-0BA3-449F-3586F11D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778-F4C6-4D40-BD4B-6A324DE4F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78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AD44F-959D-BDF6-6309-B711ED86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DEAF452-A5FB-B604-70EF-2E3C6261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46C4-7F88-4E13-BAFB-144A5388A0BB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6869B6-672C-5ACD-9133-B2559796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3B4C03-94F8-C733-7FF1-7C616DC0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778-F4C6-4D40-BD4B-6A324DE4F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41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06578C2-F5E5-B423-1EB5-428BF8E3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46C4-7F88-4E13-BAFB-144A5388A0BB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C588275-FEE3-756A-340C-90A58845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4F1CCD-080F-63E3-052B-54F3972C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778-F4C6-4D40-BD4B-6A324DE4F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42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71367B-72AB-4E0E-FF31-86C86963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B52FDD-110D-CA53-3DB2-3A69BFE9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535B64-57A2-9A42-45EF-91C4D9F2B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5EEE07-FE0A-8EE3-CB06-052125C0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46C4-7F88-4E13-BAFB-144A5388A0BB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15887E-7359-046D-8B8E-5E046900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4B9BEB-6CB9-9679-C73A-4A23B666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778-F4C6-4D40-BD4B-6A324DE4F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51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5160A0-0F2C-7DAC-052C-26FA3D36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D287EF0-F026-5A63-AAD1-8367CF325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A53246-6873-3F29-9029-2D2054039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D4FBC6-0733-2B44-282B-BEC4F321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46C4-7F88-4E13-BAFB-144A5388A0BB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94E467-78C9-AFAA-6F64-1816FA46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EE98C8-9963-F9DA-4F14-59ED36C9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4778-F4C6-4D40-BD4B-6A324DE4F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79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1E7E4F8-72DF-1498-0D06-A6E297AB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044BD4-72BF-331A-B1D7-4F6B68207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7F7CBF-F7F7-CB92-D22B-90A003EA6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B46C4-7F88-4E13-BAFB-144A5388A0BB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903425-2AD9-03E9-CF4C-2E3E164A5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3A1A78-5C68-25C2-59D5-23B331E2F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74778-F4C6-4D40-BD4B-6A324DE4F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26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mts.nlsc.gov.tw/wmts/MOI_SLOPEP_LV7_2/default/GoogleMapsCompatible/15/14127/2736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68ED58D-8FC8-3977-CE38-55CF0B54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051"/>
            <a:ext cx="12192000" cy="666789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7F3656D-71BF-7726-0448-B2284AD80508}"/>
              </a:ext>
            </a:extLst>
          </p:cNvPr>
          <p:cNvSpPr txBox="1"/>
          <p:nvPr/>
        </p:nvSpPr>
        <p:spPr>
          <a:xfrm>
            <a:off x="114926" y="3428999"/>
            <a:ext cx="314674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r>
              <a:rPr lang="zh-TW" altLang="en-US" dirty="0">
                <a:solidFill>
                  <a:srgbClr val="FF0000"/>
                </a:solidFill>
              </a:rPr>
              <a:t>增加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20</a:t>
            </a:r>
            <a:r>
              <a:rPr lang="zh-TW" altLang="en-US" dirty="0">
                <a:solidFill>
                  <a:srgbClr val="FF0000"/>
                </a:solidFill>
              </a:rPr>
              <a:t>公尺</a:t>
            </a:r>
            <a:r>
              <a:rPr lang="en-US" altLang="zh-TW" dirty="0">
                <a:solidFill>
                  <a:srgbClr val="FF0000"/>
                </a:solidFill>
              </a:rPr>
              <a:t>DTM</a:t>
            </a:r>
            <a:r>
              <a:rPr lang="zh-TW" altLang="en-US" dirty="0">
                <a:solidFill>
                  <a:srgbClr val="FF0000"/>
                </a:solidFill>
              </a:rPr>
              <a:t>加值成果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zh-TW" altLang="en-US" dirty="0">
                <a:solidFill>
                  <a:srgbClr val="FF0000"/>
                </a:solidFill>
              </a:rPr>
              <a:t>的分類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536736-3496-4248-AC09-FCA548CE9302}"/>
              </a:ext>
            </a:extLst>
          </p:cNvPr>
          <p:cNvSpPr txBox="1"/>
          <p:nvPr/>
        </p:nvSpPr>
        <p:spPr>
          <a:xfrm>
            <a:off x="3376599" y="1235732"/>
            <a:ext cx="9954705" cy="53553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新增介接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zh-TW" altLang="en-US" dirty="0">
                <a:solidFill>
                  <a:srgbClr val="FF0000"/>
                </a:solidFill>
              </a:rPr>
              <a:t>個圖資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r>
              <a:rPr lang="zh-TW" altLang="en-US" dirty="0">
                <a:solidFill>
                  <a:srgbClr val="FF0000"/>
                </a:solidFill>
              </a:rPr>
              <a:t>坡向圖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https://wmts.nlsc.gov.tw/wmts/MOI_ASPECT/default/GoogleMapsCompatible/15/14127/27366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r>
              <a:rPr lang="zh-TW" altLang="en-US" dirty="0">
                <a:solidFill>
                  <a:srgbClr val="FF0000"/>
                </a:solidFill>
              </a:rPr>
              <a:t>等高線圖</a:t>
            </a:r>
            <a:r>
              <a:rPr lang="en-US" altLang="zh-TW" dirty="0">
                <a:solidFill>
                  <a:srgbClr val="FF0000"/>
                </a:solidFill>
              </a:rPr>
              <a:t>(2003-2005)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https://wmts.nlsc.gov.tw/wmts/MOI_CONTOUR/default/GoogleMapsCompatible/15/14127/27366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3.</a:t>
            </a:r>
            <a:r>
              <a:rPr lang="zh-TW" altLang="en-US" dirty="0">
                <a:solidFill>
                  <a:srgbClr val="FF0000"/>
                </a:solidFill>
              </a:rPr>
              <a:t>陰影圖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https://wmts.nlsc.gov.tw/wmts/MOI_HILLSHADE/default/GoogleMapsCompatible/15/14127/27366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4.</a:t>
            </a:r>
            <a:r>
              <a:rPr lang="zh-TW" altLang="en-US" dirty="0">
                <a:solidFill>
                  <a:srgbClr val="FF0000"/>
                </a:solidFill>
              </a:rPr>
              <a:t>渲染圖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https://wmts.nlsc.gov.tw/wmts/MOI_SHADERMAP/default/GoogleMapsCompatible/15/14127/27366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5.</a:t>
            </a:r>
            <a:r>
              <a:rPr lang="zh-TW" altLang="en-US" dirty="0">
                <a:solidFill>
                  <a:srgbClr val="FF0000"/>
                </a:solidFill>
              </a:rPr>
              <a:t>坡度圖</a:t>
            </a:r>
            <a:r>
              <a:rPr lang="en-US" altLang="zh-TW" dirty="0">
                <a:solidFill>
                  <a:srgbClr val="FF0000"/>
                </a:solidFill>
              </a:rPr>
              <a:t>-30%</a:t>
            </a:r>
            <a:r>
              <a:rPr lang="zh-TW" altLang="en-US" dirty="0">
                <a:solidFill>
                  <a:srgbClr val="FF0000"/>
                </a:solidFill>
              </a:rPr>
              <a:t>坡</a:t>
            </a:r>
            <a:r>
              <a:rPr lang="en-US" altLang="zh-TW" dirty="0">
                <a:solidFill>
                  <a:srgbClr val="FF0000"/>
                </a:solidFill>
              </a:rPr>
              <a:t>(2003-2005)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https://wmts.nlsc.gov.tw/wmts/MOI_SLOPEP_GT30/default/GoogleMapsCompatible/15/14127/27366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6.</a:t>
            </a:r>
            <a:r>
              <a:rPr lang="zh-TW" altLang="en-US" dirty="0">
                <a:solidFill>
                  <a:srgbClr val="FF0000"/>
                </a:solidFill>
              </a:rPr>
              <a:t>坡度圖</a:t>
            </a:r>
            <a:r>
              <a:rPr lang="en-US" altLang="zh-TW" dirty="0">
                <a:solidFill>
                  <a:srgbClr val="FF0000"/>
                </a:solidFill>
              </a:rPr>
              <a:t>-30%</a:t>
            </a:r>
            <a:r>
              <a:rPr lang="zh-TW" altLang="en-US" dirty="0">
                <a:solidFill>
                  <a:srgbClr val="FF0000"/>
                </a:solidFill>
              </a:rPr>
              <a:t>坡</a:t>
            </a:r>
            <a:r>
              <a:rPr lang="en-US" altLang="zh-TW" dirty="0">
                <a:solidFill>
                  <a:srgbClr val="FF0000"/>
                </a:solidFill>
              </a:rPr>
              <a:t>(2010-2015)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https://wmts.nlsc.gov.tw/wmts/MOI_SLOPEP_GT30_2/default/GoogleMapsCompatible/15/14127/27366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7.</a:t>
            </a:r>
            <a:r>
              <a:rPr lang="zh-TW" altLang="en-US" dirty="0">
                <a:solidFill>
                  <a:srgbClr val="FF0000"/>
                </a:solidFill>
              </a:rPr>
              <a:t>坡度圖</a:t>
            </a:r>
            <a:r>
              <a:rPr lang="en-US" altLang="zh-TW" dirty="0">
                <a:solidFill>
                  <a:srgbClr val="FF0000"/>
                </a:solidFill>
              </a:rPr>
              <a:t>-7</a:t>
            </a:r>
            <a:r>
              <a:rPr lang="zh-TW" altLang="en-US" dirty="0">
                <a:solidFill>
                  <a:srgbClr val="FF0000"/>
                </a:solidFill>
              </a:rPr>
              <a:t>級</a:t>
            </a:r>
            <a:r>
              <a:rPr lang="en-US" altLang="zh-TW" dirty="0">
                <a:solidFill>
                  <a:srgbClr val="FF0000"/>
                </a:solidFill>
              </a:rPr>
              <a:t>(2003-2005)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https://wmts.nlsc.gov.tw/wmts/MOI_SLOPEP_LV7/default/GoogleMapsCompatible/15/14127/27366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8.</a:t>
            </a:r>
            <a:r>
              <a:rPr lang="zh-TW" altLang="en-US" dirty="0">
                <a:solidFill>
                  <a:srgbClr val="FF0000"/>
                </a:solidFill>
              </a:rPr>
              <a:t>坡度圖</a:t>
            </a:r>
            <a:r>
              <a:rPr lang="en-US" altLang="zh-TW" dirty="0">
                <a:solidFill>
                  <a:srgbClr val="FF0000"/>
                </a:solidFill>
              </a:rPr>
              <a:t>-7</a:t>
            </a:r>
            <a:r>
              <a:rPr lang="zh-TW" altLang="en-US" dirty="0">
                <a:solidFill>
                  <a:srgbClr val="FF0000"/>
                </a:solidFill>
              </a:rPr>
              <a:t>級</a:t>
            </a:r>
            <a:r>
              <a:rPr lang="en-US" altLang="zh-TW" dirty="0">
                <a:solidFill>
                  <a:srgbClr val="FF0000"/>
                </a:solidFill>
              </a:rPr>
              <a:t>(2010-2015)</a:t>
            </a:r>
          </a:p>
          <a:p>
            <a:r>
              <a:rPr lang="en-US" altLang="zh-TW" dirty="0">
                <a:solidFill>
                  <a:srgbClr val="FF0000"/>
                </a:solidFill>
                <a:hlinkClick r:id="rId3"/>
              </a:rPr>
              <a:t>https://wmts.nlsc.gov.tw/wmts/MOI_SLOPEP_LV7_2/default/GoogleMapsCompatible/15/14127/27366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有說明文字與圖例</a:t>
            </a:r>
          </a:p>
        </p:txBody>
      </p:sp>
    </p:spTree>
    <p:extLst>
      <p:ext uri="{BB962C8B-B14F-4D97-AF65-F5344CB8AC3E}">
        <p14:creationId xmlns:p14="http://schemas.microsoft.com/office/powerpoint/2010/main" val="333523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3D2DB81-2654-B972-37D6-30262EC4F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632"/>
            <a:ext cx="12192000" cy="596873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78E5F94-C371-FB87-35A0-B3AA30030B10}"/>
              </a:ext>
            </a:extLst>
          </p:cNvPr>
          <p:cNvSpPr txBox="1"/>
          <p:nvPr/>
        </p:nvSpPr>
        <p:spPr>
          <a:xfrm>
            <a:off x="3042185" y="1856898"/>
            <a:ext cx="770483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置換服務－改界接</a:t>
            </a:r>
            <a:r>
              <a:rPr lang="en-US" altLang="zh-TW" dirty="0">
                <a:solidFill>
                  <a:srgbClr val="FF0000"/>
                </a:solidFill>
              </a:rPr>
              <a:t>ARCGIS</a:t>
            </a:r>
            <a:r>
              <a:rPr lang="zh-TW" altLang="en-US" dirty="0">
                <a:solidFill>
                  <a:srgbClr val="FF0000"/>
                </a:solidFill>
              </a:rPr>
              <a:t>圖資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河川水系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http://210.59.253.2:6080/arcgis/rest/services/TaiChung/riverpoly/MapServer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河川支流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http://210.59.253.2:6080/arcgis/rest/services/TaiChung/riverline/MapServer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19E0975-3417-7CD2-029B-347C84CA424D}"/>
              </a:ext>
            </a:extLst>
          </p:cNvPr>
          <p:cNvSpPr txBox="1"/>
          <p:nvPr/>
        </p:nvSpPr>
        <p:spPr>
          <a:xfrm>
            <a:off x="3189111" y="4951778"/>
            <a:ext cx="617502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界接方式可參考先前土地開發補償的水道</a:t>
            </a:r>
            <a:r>
              <a:rPr lang="zh-TW" altLang="en-US"/>
              <a:t>人孔的程式碼</a:t>
            </a:r>
            <a:endParaRPr lang="en-US" altLang="zh-TW" dirty="0"/>
          </a:p>
          <a:p>
            <a:r>
              <a:rPr lang="zh-TW" altLang="en-US" dirty="0"/>
              <a:t>https://sewer.water.tainan.gov.tw/RSMap/#</a:t>
            </a:r>
          </a:p>
        </p:txBody>
      </p:sp>
    </p:spTree>
    <p:extLst>
      <p:ext uri="{BB962C8B-B14F-4D97-AF65-F5344CB8AC3E}">
        <p14:creationId xmlns:p14="http://schemas.microsoft.com/office/powerpoint/2010/main" val="276316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345</Words>
  <Application>Microsoft Office PowerPoint</Application>
  <PresentationFormat>寬螢幕</PresentationFormat>
  <Paragraphs>27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台基-洪翊甯</dc:creator>
  <cp:lastModifiedBy>台基-洪翊甯</cp:lastModifiedBy>
  <cp:revision>1</cp:revision>
  <dcterms:created xsi:type="dcterms:W3CDTF">2022-12-26T07:13:25Z</dcterms:created>
  <dcterms:modified xsi:type="dcterms:W3CDTF">2022-12-27T02:30:31Z</dcterms:modified>
</cp:coreProperties>
</file>