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11D17-0CF1-45EA-ABC5-C738AB36D3CB}" v="7" dt="2023-02-03T06:21:56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台基-洪翊甯" userId="c88cd26d-9b44-40ef-8eae-a66e4594d873" providerId="ADAL" clId="{D2911D17-0CF1-45EA-ABC5-C738AB36D3CB}"/>
    <pc:docChg chg="undo custSel addSld delSld modSld">
      <pc:chgData name="台基-洪翊甯" userId="c88cd26d-9b44-40ef-8eae-a66e4594d873" providerId="ADAL" clId="{D2911D17-0CF1-45EA-ABC5-C738AB36D3CB}" dt="2023-02-03T06:21:56.887" v="364"/>
      <pc:docMkLst>
        <pc:docMk/>
      </pc:docMkLst>
      <pc:sldChg chg="modSp del mod">
        <pc:chgData name="台基-洪翊甯" userId="c88cd26d-9b44-40ef-8eae-a66e4594d873" providerId="ADAL" clId="{D2911D17-0CF1-45EA-ABC5-C738AB36D3CB}" dt="2023-02-03T06:11:00.509" v="1" actId="47"/>
        <pc:sldMkLst>
          <pc:docMk/>
          <pc:sldMk cId="3335236207" sldId="256"/>
        </pc:sldMkLst>
        <pc:spChg chg="mod">
          <ac:chgData name="台基-洪翊甯" userId="c88cd26d-9b44-40ef-8eae-a66e4594d873" providerId="ADAL" clId="{D2911D17-0CF1-45EA-ABC5-C738AB36D3CB}" dt="2023-02-03T06:10:52.964" v="0" actId="20577"/>
          <ac:spMkLst>
            <pc:docMk/>
            <pc:sldMk cId="3335236207" sldId="256"/>
            <ac:spMk id="7" creationId="{9C536736-3496-4248-AC09-FCA548CE9302}"/>
          </ac:spMkLst>
        </pc:spChg>
      </pc:sldChg>
      <pc:sldChg chg="addSp delSp modSp mod">
        <pc:chgData name="台基-洪翊甯" userId="c88cd26d-9b44-40ef-8eae-a66e4594d873" providerId="ADAL" clId="{D2911D17-0CF1-45EA-ABC5-C738AB36D3CB}" dt="2023-02-03T06:12:25.447" v="68"/>
        <pc:sldMkLst>
          <pc:docMk/>
          <pc:sldMk cId="2763161532" sldId="257"/>
        </pc:sldMkLst>
        <pc:spChg chg="mod">
          <ac:chgData name="台基-洪翊甯" userId="c88cd26d-9b44-40ef-8eae-a66e4594d873" providerId="ADAL" clId="{D2911D17-0CF1-45EA-ABC5-C738AB36D3CB}" dt="2023-02-03T06:12:25.447" v="68"/>
          <ac:spMkLst>
            <pc:docMk/>
            <pc:sldMk cId="2763161532" sldId="257"/>
            <ac:spMk id="4" creationId="{F78E5F94-C371-FB87-35A0-B3AA30030B10}"/>
          </ac:spMkLst>
        </pc:spChg>
        <pc:spChg chg="del">
          <ac:chgData name="台基-洪翊甯" userId="c88cd26d-9b44-40ef-8eae-a66e4594d873" providerId="ADAL" clId="{D2911D17-0CF1-45EA-ABC5-C738AB36D3CB}" dt="2023-02-03T06:11:17.954" v="20" actId="478"/>
          <ac:spMkLst>
            <pc:docMk/>
            <pc:sldMk cId="2763161532" sldId="257"/>
            <ac:spMk id="6" creationId="{819E0975-3417-7CD2-029B-347C84CA424D}"/>
          </ac:spMkLst>
        </pc:spChg>
        <pc:picChg chg="del">
          <ac:chgData name="台基-洪翊甯" userId="c88cd26d-9b44-40ef-8eae-a66e4594d873" providerId="ADAL" clId="{D2911D17-0CF1-45EA-ABC5-C738AB36D3CB}" dt="2023-02-03T06:11:18.568" v="21" actId="478"/>
          <ac:picMkLst>
            <pc:docMk/>
            <pc:sldMk cId="2763161532" sldId="257"/>
            <ac:picMk id="3" creationId="{33D2DB81-2654-B972-37D6-30262EC4FF38}"/>
          </ac:picMkLst>
        </pc:picChg>
        <pc:picChg chg="add ord">
          <ac:chgData name="台基-洪翊甯" userId="c88cd26d-9b44-40ef-8eae-a66e4594d873" providerId="ADAL" clId="{D2911D17-0CF1-45EA-ABC5-C738AB36D3CB}" dt="2023-02-03T06:11:45.949" v="25" actId="167"/>
          <ac:picMkLst>
            <pc:docMk/>
            <pc:sldMk cId="2763161532" sldId="257"/>
            <ac:picMk id="5" creationId="{CFBDCE24-0B95-26FE-17FC-1B1B1E45A0D2}"/>
          </ac:picMkLst>
        </pc:picChg>
      </pc:sldChg>
      <pc:sldChg chg="addSp delSp modSp new mod">
        <pc:chgData name="台基-洪翊甯" userId="c88cd26d-9b44-40ef-8eae-a66e4594d873" providerId="ADAL" clId="{D2911D17-0CF1-45EA-ABC5-C738AB36D3CB}" dt="2023-02-03T06:16:21.318" v="247"/>
        <pc:sldMkLst>
          <pc:docMk/>
          <pc:sldMk cId="468270292" sldId="258"/>
        </pc:sldMkLst>
        <pc:spChg chg="del">
          <ac:chgData name="台基-洪翊甯" userId="c88cd26d-9b44-40ef-8eae-a66e4594d873" providerId="ADAL" clId="{D2911D17-0CF1-45EA-ABC5-C738AB36D3CB}" dt="2023-02-03T06:12:40.465" v="70" actId="478"/>
          <ac:spMkLst>
            <pc:docMk/>
            <pc:sldMk cId="468270292" sldId="258"/>
            <ac:spMk id="2" creationId="{5645C84A-110A-6080-2435-B24B45DE32BE}"/>
          </ac:spMkLst>
        </pc:spChg>
        <pc:spChg chg="del">
          <ac:chgData name="台基-洪翊甯" userId="c88cd26d-9b44-40ef-8eae-a66e4594d873" providerId="ADAL" clId="{D2911D17-0CF1-45EA-ABC5-C738AB36D3CB}" dt="2023-02-03T06:12:40.465" v="70" actId="478"/>
          <ac:spMkLst>
            <pc:docMk/>
            <pc:sldMk cId="468270292" sldId="258"/>
            <ac:spMk id="3" creationId="{4CBC43B0-4271-9274-6FB0-F1F570E3D2C1}"/>
          </ac:spMkLst>
        </pc:spChg>
        <pc:spChg chg="add mod">
          <ac:chgData name="台基-洪翊甯" userId="c88cd26d-9b44-40ef-8eae-a66e4594d873" providerId="ADAL" clId="{D2911D17-0CF1-45EA-ABC5-C738AB36D3CB}" dt="2023-02-03T06:14:51.484" v="110" actId="1076"/>
          <ac:spMkLst>
            <pc:docMk/>
            <pc:sldMk cId="468270292" sldId="258"/>
            <ac:spMk id="6" creationId="{6DDF6B18-A3EF-EAB6-CB17-A65FD25BAC2D}"/>
          </ac:spMkLst>
        </pc:spChg>
        <pc:graphicFrameChg chg="add del">
          <ac:chgData name="台基-洪翊甯" userId="c88cd26d-9b44-40ef-8eae-a66e4594d873" providerId="ADAL" clId="{D2911D17-0CF1-45EA-ABC5-C738AB36D3CB}" dt="2023-02-03T06:14:57.154" v="112" actId="3680"/>
          <ac:graphicFrameMkLst>
            <pc:docMk/>
            <pc:sldMk cId="468270292" sldId="258"/>
            <ac:graphicFrameMk id="7" creationId="{C7525007-4475-82B8-34B9-098E1FACCA4E}"/>
          </ac:graphicFrameMkLst>
        </pc:graphicFrameChg>
        <pc:graphicFrameChg chg="add mod modGraphic">
          <ac:chgData name="台基-洪翊甯" userId="c88cd26d-9b44-40ef-8eae-a66e4594d873" providerId="ADAL" clId="{D2911D17-0CF1-45EA-ABC5-C738AB36D3CB}" dt="2023-02-03T06:16:21.318" v="247"/>
          <ac:graphicFrameMkLst>
            <pc:docMk/>
            <pc:sldMk cId="468270292" sldId="258"/>
            <ac:graphicFrameMk id="8" creationId="{45EED783-C3BC-E247-5955-A2A328611DA0}"/>
          </ac:graphicFrameMkLst>
        </pc:graphicFrameChg>
        <pc:picChg chg="add">
          <ac:chgData name="台基-洪翊甯" userId="c88cd26d-9b44-40ef-8eae-a66e4594d873" providerId="ADAL" clId="{D2911D17-0CF1-45EA-ABC5-C738AB36D3CB}" dt="2023-02-03T06:13:23.796" v="71" actId="22"/>
          <ac:picMkLst>
            <pc:docMk/>
            <pc:sldMk cId="468270292" sldId="258"/>
            <ac:picMk id="5" creationId="{FE380186-7743-5669-5DA3-51B1C641966A}"/>
          </ac:picMkLst>
        </pc:picChg>
      </pc:sldChg>
      <pc:sldChg chg="addSp delSp modSp new mod">
        <pc:chgData name="台基-洪翊甯" userId="c88cd26d-9b44-40ef-8eae-a66e4594d873" providerId="ADAL" clId="{D2911D17-0CF1-45EA-ABC5-C738AB36D3CB}" dt="2023-02-03T06:21:56.887" v="364"/>
        <pc:sldMkLst>
          <pc:docMk/>
          <pc:sldMk cId="3706236216" sldId="259"/>
        </pc:sldMkLst>
        <pc:spChg chg="del">
          <ac:chgData name="台基-洪翊甯" userId="c88cd26d-9b44-40ef-8eae-a66e4594d873" providerId="ADAL" clId="{D2911D17-0CF1-45EA-ABC5-C738AB36D3CB}" dt="2023-02-03T06:20:57.449" v="249" actId="478"/>
          <ac:spMkLst>
            <pc:docMk/>
            <pc:sldMk cId="3706236216" sldId="259"/>
            <ac:spMk id="2" creationId="{CA856426-B711-01FA-254D-60499B9CE841}"/>
          </ac:spMkLst>
        </pc:spChg>
        <pc:spChg chg="del">
          <ac:chgData name="台基-洪翊甯" userId="c88cd26d-9b44-40ef-8eae-a66e4594d873" providerId="ADAL" clId="{D2911D17-0CF1-45EA-ABC5-C738AB36D3CB}" dt="2023-02-03T06:20:57.449" v="249" actId="478"/>
          <ac:spMkLst>
            <pc:docMk/>
            <pc:sldMk cId="3706236216" sldId="259"/>
            <ac:spMk id="3" creationId="{1D7CB435-49BA-F35C-E0E2-6738DB0427EF}"/>
          </ac:spMkLst>
        </pc:spChg>
        <pc:spChg chg="add mod">
          <ac:chgData name="台基-洪翊甯" userId="c88cd26d-9b44-40ef-8eae-a66e4594d873" providerId="ADAL" clId="{D2911D17-0CF1-45EA-ABC5-C738AB36D3CB}" dt="2023-02-03T06:21:00.953" v="251"/>
          <ac:spMkLst>
            <pc:docMk/>
            <pc:sldMk cId="3706236216" sldId="259"/>
            <ac:spMk id="6" creationId="{C394860A-64EC-E2A5-7FF3-A0740412B4F8}"/>
          </ac:spMkLst>
        </pc:spChg>
        <pc:graphicFrameChg chg="add mod modGraphic">
          <ac:chgData name="台基-洪翊甯" userId="c88cd26d-9b44-40ef-8eae-a66e4594d873" providerId="ADAL" clId="{D2911D17-0CF1-45EA-ABC5-C738AB36D3CB}" dt="2023-02-03T06:21:56.887" v="364"/>
          <ac:graphicFrameMkLst>
            <pc:docMk/>
            <pc:sldMk cId="3706236216" sldId="259"/>
            <ac:graphicFrameMk id="7" creationId="{25258673-5903-A36C-15BE-B1D93B7D45D8}"/>
          </ac:graphicFrameMkLst>
        </pc:graphicFrameChg>
        <pc:picChg chg="add">
          <ac:chgData name="台基-洪翊甯" userId="c88cd26d-9b44-40ef-8eae-a66e4594d873" providerId="ADAL" clId="{D2911D17-0CF1-45EA-ABC5-C738AB36D3CB}" dt="2023-02-03T06:20:58.155" v="250" actId="22"/>
          <ac:picMkLst>
            <pc:docMk/>
            <pc:sldMk cId="3706236216" sldId="259"/>
            <ac:picMk id="5" creationId="{C71E2324-8B07-D98C-CD4B-A9823B84BA39}"/>
          </ac:picMkLst>
        </pc:picChg>
      </pc:sldChg>
    </pc:docChg>
  </pc:docChgLst>
  <pc:docChgLst>
    <pc:chgData name="台基-洪翊甯" userId="c88cd26d-9b44-40ef-8eae-a66e4594d873" providerId="ADAL" clId="{AD31B482-2233-46DA-A3FD-BE590C404886}"/>
    <pc:docChg chg="undo custSel addSld modSld">
      <pc:chgData name="台基-洪翊甯" userId="c88cd26d-9b44-40ef-8eae-a66e4594d873" providerId="ADAL" clId="{AD31B482-2233-46DA-A3FD-BE590C404886}" dt="2022-12-27T02:30:31.025" v="362" actId="20577"/>
      <pc:docMkLst>
        <pc:docMk/>
      </pc:docMkLst>
      <pc:sldChg chg="addSp delSp modSp new mod">
        <pc:chgData name="台基-洪翊甯" userId="c88cd26d-9b44-40ef-8eae-a66e4594d873" providerId="ADAL" clId="{AD31B482-2233-46DA-A3FD-BE590C404886}" dt="2022-12-26T08:00:02.116" v="150" actId="20577"/>
        <pc:sldMkLst>
          <pc:docMk/>
          <pc:sldMk cId="3335236207" sldId="256"/>
        </pc:sldMkLst>
        <pc:spChg chg="del">
          <ac:chgData name="台基-洪翊甯" userId="c88cd26d-9b44-40ef-8eae-a66e4594d873" providerId="ADAL" clId="{AD31B482-2233-46DA-A3FD-BE590C404886}" dt="2022-12-26T07:16:58.007" v="1" actId="478"/>
          <ac:spMkLst>
            <pc:docMk/>
            <pc:sldMk cId="3335236207" sldId="256"/>
            <ac:spMk id="2" creationId="{9DCFCF10-2CEA-01F6-BD4D-F2E978B94D40}"/>
          </ac:spMkLst>
        </pc:spChg>
        <pc:spChg chg="del">
          <ac:chgData name="台基-洪翊甯" userId="c88cd26d-9b44-40ef-8eae-a66e4594d873" providerId="ADAL" clId="{AD31B482-2233-46DA-A3FD-BE590C404886}" dt="2022-12-26T07:16:58.007" v="1" actId="478"/>
          <ac:spMkLst>
            <pc:docMk/>
            <pc:sldMk cId="3335236207" sldId="256"/>
            <ac:spMk id="3" creationId="{BF1E5B05-468A-4476-BD6E-B4E4635AE49A}"/>
          </ac:spMkLst>
        </pc:spChg>
        <pc:spChg chg="add mod">
          <ac:chgData name="台基-洪翊甯" userId="c88cd26d-9b44-40ef-8eae-a66e4594d873" providerId="ADAL" clId="{AD31B482-2233-46DA-A3FD-BE590C404886}" dt="2022-12-26T07:19:34.410" v="40" actId="1076"/>
          <ac:spMkLst>
            <pc:docMk/>
            <pc:sldMk cId="3335236207" sldId="256"/>
            <ac:spMk id="6" creationId="{07F3656D-71BF-7726-0448-B2284AD80508}"/>
          </ac:spMkLst>
        </pc:spChg>
        <pc:spChg chg="add mod">
          <ac:chgData name="台基-洪翊甯" userId="c88cd26d-9b44-40ef-8eae-a66e4594d873" providerId="ADAL" clId="{AD31B482-2233-46DA-A3FD-BE590C404886}" dt="2022-12-26T08:00:02.116" v="150" actId="20577"/>
          <ac:spMkLst>
            <pc:docMk/>
            <pc:sldMk cId="3335236207" sldId="256"/>
            <ac:spMk id="7" creationId="{9C536736-3496-4248-AC09-FCA548CE9302}"/>
          </ac:spMkLst>
        </pc:spChg>
        <pc:picChg chg="add mod">
          <ac:chgData name="台基-洪翊甯" userId="c88cd26d-9b44-40ef-8eae-a66e4594d873" providerId="ADAL" clId="{AD31B482-2233-46DA-A3FD-BE590C404886}" dt="2022-12-26T07:23:26.584" v="79" actId="1076"/>
          <ac:picMkLst>
            <pc:docMk/>
            <pc:sldMk cId="3335236207" sldId="256"/>
            <ac:picMk id="5" creationId="{C68ED58D-8FC8-3977-CE38-55CF0B542E22}"/>
          </ac:picMkLst>
        </pc:picChg>
      </pc:sldChg>
      <pc:sldChg chg="addSp delSp modSp new mod">
        <pc:chgData name="台基-洪翊甯" userId="c88cd26d-9b44-40ef-8eae-a66e4594d873" providerId="ADAL" clId="{AD31B482-2233-46DA-A3FD-BE590C404886}" dt="2022-12-27T02:30:31.025" v="362" actId="20577"/>
        <pc:sldMkLst>
          <pc:docMk/>
          <pc:sldMk cId="2763161532" sldId="257"/>
        </pc:sldMkLst>
        <pc:spChg chg="del">
          <ac:chgData name="台基-洪翊甯" userId="c88cd26d-9b44-40ef-8eae-a66e4594d873" providerId="ADAL" clId="{AD31B482-2233-46DA-A3FD-BE590C404886}" dt="2022-12-26T08:09:12.048" v="152" actId="478"/>
          <ac:spMkLst>
            <pc:docMk/>
            <pc:sldMk cId="2763161532" sldId="257"/>
            <ac:spMk id="2" creationId="{38D0A2C6-BFDA-13C6-E774-DF16A27742D0}"/>
          </ac:spMkLst>
        </pc:spChg>
        <pc:spChg chg="del">
          <ac:chgData name="台基-洪翊甯" userId="c88cd26d-9b44-40ef-8eae-a66e4594d873" providerId="ADAL" clId="{AD31B482-2233-46DA-A3FD-BE590C404886}" dt="2022-12-26T08:09:12.048" v="152" actId="478"/>
          <ac:spMkLst>
            <pc:docMk/>
            <pc:sldMk cId="2763161532" sldId="257"/>
            <ac:spMk id="3" creationId="{E54CB577-A88E-F1A3-1D61-797C89F81FF7}"/>
          </ac:spMkLst>
        </pc:spChg>
        <pc:spChg chg="add mod">
          <ac:chgData name="台基-洪翊甯" userId="c88cd26d-9b44-40ef-8eae-a66e4594d873" providerId="ADAL" clId="{AD31B482-2233-46DA-A3FD-BE590C404886}" dt="2022-12-27T02:29:45.200" v="249" actId="1076"/>
          <ac:spMkLst>
            <pc:docMk/>
            <pc:sldMk cId="2763161532" sldId="257"/>
            <ac:spMk id="4" creationId="{F78E5F94-C371-FB87-35A0-B3AA30030B10}"/>
          </ac:spMkLst>
        </pc:spChg>
        <pc:spChg chg="add mod">
          <ac:chgData name="台基-洪翊甯" userId="c88cd26d-9b44-40ef-8eae-a66e4594d873" providerId="ADAL" clId="{AD31B482-2233-46DA-A3FD-BE590C404886}" dt="2022-12-27T02:30:31.025" v="362" actId="20577"/>
          <ac:spMkLst>
            <pc:docMk/>
            <pc:sldMk cId="2763161532" sldId="257"/>
            <ac:spMk id="6" creationId="{819E0975-3417-7CD2-029B-347C84CA424D}"/>
          </ac:spMkLst>
        </pc:spChg>
        <pc:picChg chg="add">
          <ac:chgData name="台基-洪翊甯" userId="c88cd26d-9b44-40ef-8eae-a66e4594d873" providerId="ADAL" clId="{AD31B482-2233-46DA-A3FD-BE590C404886}" dt="2022-12-27T02:25:51.006" v="153" actId="22"/>
          <ac:picMkLst>
            <pc:docMk/>
            <pc:sldMk cId="2763161532" sldId="257"/>
            <ac:picMk id="3" creationId="{33D2DB81-2654-B972-37D6-30262EC4FF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71C42-78B2-CFEF-6EBA-62FC4230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2C7FF1-360B-8F22-7E46-691CEA4F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8A254-CB4E-0F81-6462-5FE812FA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13A80-24D0-E822-BF48-E4422B80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6824BE-A7EC-A783-BFAF-842BB7D0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51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FCCF4-50FC-E2A4-D22E-183CA10A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060C94-6BA8-EEB7-08DF-F78F082A9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6C6042-D06D-4A2C-CC64-1B9659AC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0F2149-A3B9-1523-0F0C-CC9722D3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362279-7D7C-1239-A773-9A5EF9F6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E2ECE8-D784-B2C4-EE00-EF21CDFD1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49CC32-A385-0D82-2E04-4F3F1612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9027AF-E904-F786-444B-4719B814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DC90A-EA59-7713-CB68-725E9A34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46A04-4E10-A5C0-24B2-D7B63AA7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08754-A7D6-3AE2-DCA8-541F230E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C65F5-F753-B19D-0E0B-8C4340A9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073A3-C303-6A9A-6B94-441A65B1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A2456-0DC0-12A7-111B-327BFBF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C0ED0A-751C-79A7-C4A5-B3F9151C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69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BA9D2-FD9D-CAED-87F4-9F25FCD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349852-C595-27C0-DFB2-B1DD5FE7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3655A-346D-610E-7316-2F0C424E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F2459D-45F4-4AC7-3D4C-9C9A2977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4A4D41-5761-B9EF-5A22-EC6E78B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405AA-8EAF-256C-5823-FC5E002C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B9F52-0D3A-0A69-459E-7B6F78AD2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2B57E-4E9C-7ECC-8299-3BD54951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62F753-ECD5-48DF-E112-9BABFDE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926EF3-7495-ED3A-4659-00146E94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4A2929-6FF2-B717-1901-9D47964C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9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011EE-F544-A420-4B7D-41061F91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3B03F-8C44-A28E-3600-110853FC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2F9378-2F1E-5D65-89CE-EF42E937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77B7F5D-596F-CD31-1F26-6902400B5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B63D22-1068-90FC-EF2B-2F167D2A1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71A5D3-E605-7956-7308-CD8CA168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CC7417-377D-379F-638E-F1494C8B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A7D821-C07A-0BA3-449F-3586F11D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7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AD44F-959D-BDF6-6309-B711ED86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EAF452-A5FB-B604-70EF-2E3C6261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6869B6-672C-5ACD-9133-B2559796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3B4C03-94F8-C733-7FF1-7C616DC0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1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6578C2-F5E5-B423-1EB5-428BF8E3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588275-FEE3-756A-340C-90A58845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4F1CCD-080F-63E3-052B-54F3972C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4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1367B-72AB-4E0E-FF31-86C86963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B52FDD-110D-CA53-3DB2-3A69BFE9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535B64-57A2-9A42-45EF-91C4D9F2B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5EEE07-FE0A-8EE3-CB06-052125C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15887E-7359-046D-8B8E-5E046900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4B9BEB-6CB9-9679-C73A-4A23B666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51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160A0-0F2C-7DAC-052C-26FA3D36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287EF0-F026-5A63-AAD1-8367CF325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A53246-6873-3F29-9029-2D2054039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D4FBC6-0733-2B44-282B-BEC4F32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94E467-78C9-AFAA-6F64-1816FA46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EE98C8-9963-F9DA-4F14-59ED36C9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79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E7E4F8-72DF-1498-0D06-A6E297A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44BD4-72BF-331A-B1D7-4F6B6820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7F7CBF-F7F7-CB92-D22B-90A003EA6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46C4-7F88-4E13-BAFB-144A5388A0BB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903425-2AD9-03E9-CF4C-2E3E164A5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3A1A78-5C68-25C2-59D5-23B331E2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2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BDCE24-0B95-26FE-17FC-1B1B1E45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15"/>
            <a:ext cx="12192000" cy="667637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78E5F94-C371-FB87-35A0-B3AA30030B10}"/>
              </a:ext>
            </a:extLst>
          </p:cNvPr>
          <p:cNvSpPr txBox="1"/>
          <p:nvPr/>
        </p:nvSpPr>
        <p:spPr>
          <a:xfrm>
            <a:off x="3013002" y="1993085"/>
            <a:ext cx="770483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新增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農路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http://210.59.253.2:6080/arcgis/rest/services/TaiChung/farmroad/MapServer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放在道路路網的下一個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6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E380186-7743-5669-5DA3-51B1C641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78"/>
            <a:ext cx="12192000" cy="665864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DDF6B18-A3EF-EAB6-CB17-A65FD25BAC2D}"/>
              </a:ext>
            </a:extLst>
          </p:cNvPr>
          <p:cNvSpPr txBox="1"/>
          <p:nvPr/>
        </p:nvSpPr>
        <p:spPr>
          <a:xfrm>
            <a:off x="3042185" y="1127323"/>
            <a:ext cx="77048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更新說明文字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5EED783-C3BC-E247-5955-A2A32861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34260"/>
              </p:ext>
            </p:extLst>
          </p:nvPr>
        </p:nvGraphicFramePr>
        <p:xfrm>
          <a:off x="2899266" y="196804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792">
                  <a:extLst>
                    <a:ext uri="{9D8B030D-6E8A-4147-A177-3AD203B41FA5}">
                      <a16:colId xmlns:a16="http://schemas.microsoft.com/office/drawing/2014/main" val="4002562752"/>
                    </a:ext>
                  </a:extLst>
                </a:gridCol>
                <a:gridCol w="5239208">
                  <a:extLst>
                    <a:ext uri="{9D8B030D-6E8A-4147-A177-3AD203B41FA5}">
                      <a16:colId xmlns:a16="http://schemas.microsoft.com/office/drawing/2014/main" val="1031267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圖資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土石流潛勢溪流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r>
                        <a:rPr lang="zh-TW" altLang="en-US" dirty="0"/>
                        <a:t>年度</a:t>
                      </a:r>
                      <a:r>
                        <a:rPr lang="en-US" altLang="zh-TW" dirty="0"/>
                        <a:t>1731</a:t>
                      </a:r>
                      <a:r>
                        <a:rPr lang="zh-TW" altLang="en-US" dirty="0"/>
                        <a:t>條土石流潛勢溪流圖，</a:t>
                      </a:r>
                      <a:r>
                        <a:rPr lang="en-US" altLang="zh-TW" dirty="0"/>
                        <a:t>https://246.swcb.gov.tw/Service/OpenData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4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土石流潛勢溪流影響範圍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https://246.swcb.gov.tw/Service/OpenData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0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27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71E2324-8B07-D98C-CD4B-A9823B84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81"/>
            <a:ext cx="12192000" cy="66068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394860A-64EC-E2A5-7FF3-A0740412B4F8}"/>
              </a:ext>
            </a:extLst>
          </p:cNvPr>
          <p:cNvSpPr txBox="1"/>
          <p:nvPr/>
        </p:nvSpPr>
        <p:spPr>
          <a:xfrm>
            <a:off x="3042185" y="1127323"/>
            <a:ext cx="77048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更新說明文字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25258673-5903-A36C-15BE-B1D93B7D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47390"/>
              </p:ext>
            </p:extLst>
          </p:nvPr>
        </p:nvGraphicFramePr>
        <p:xfrm>
          <a:off x="2899266" y="19680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792">
                  <a:extLst>
                    <a:ext uri="{9D8B030D-6E8A-4147-A177-3AD203B41FA5}">
                      <a16:colId xmlns:a16="http://schemas.microsoft.com/office/drawing/2014/main" val="4002562752"/>
                    </a:ext>
                  </a:extLst>
                </a:gridCol>
                <a:gridCol w="5239208">
                  <a:extLst>
                    <a:ext uri="{9D8B030D-6E8A-4147-A177-3AD203B41FA5}">
                      <a16:colId xmlns:a16="http://schemas.microsoft.com/office/drawing/2014/main" val="1031267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圖資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大規模崩塌潛勢區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行政院農委會</a:t>
                      </a:r>
                      <a:r>
                        <a:rPr lang="en-US" altLang="zh-TW" dirty="0"/>
                        <a:t>111</a:t>
                      </a:r>
                      <a:r>
                        <a:rPr lang="zh-TW" altLang="en-US" dirty="0"/>
                        <a:t>年度大規模崩塌潛勢區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4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大規模崩塌影響範圍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行政院農委會</a:t>
                      </a:r>
                      <a:r>
                        <a:rPr lang="en-US" altLang="zh-TW" dirty="0"/>
                        <a:t>111</a:t>
                      </a:r>
                      <a:r>
                        <a:rPr lang="zh-TW" altLang="en-US"/>
                        <a:t>年度大規模崩塌潛勢區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0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116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台基-洪翊甯</dc:creator>
  <cp:lastModifiedBy>台基-洪翊甯</cp:lastModifiedBy>
  <cp:revision>1</cp:revision>
  <dcterms:created xsi:type="dcterms:W3CDTF">2022-12-26T07:13:25Z</dcterms:created>
  <dcterms:modified xsi:type="dcterms:W3CDTF">2023-02-03T06:21:57Z</dcterms:modified>
</cp:coreProperties>
</file>