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850" y="4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761-8DC4-444A-A36E-2C63AD6158D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73AA-A1DD-4A83-B025-AFB7571BC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55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761-8DC4-444A-A36E-2C63AD6158D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73AA-A1DD-4A83-B025-AFB7571BC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73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761-8DC4-444A-A36E-2C63AD6158D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73AA-A1DD-4A83-B025-AFB7571BC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5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761-8DC4-444A-A36E-2C63AD6158D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73AA-A1DD-4A83-B025-AFB7571BC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41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761-8DC4-444A-A36E-2C63AD6158D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73AA-A1DD-4A83-B025-AFB7571BC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08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761-8DC4-444A-A36E-2C63AD6158D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73AA-A1DD-4A83-B025-AFB7571BC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29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761-8DC4-444A-A36E-2C63AD6158D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73AA-A1DD-4A83-B025-AFB7571BC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31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761-8DC4-444A-A36E-2C63AD6158D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73AA-A1DD-4A83-B025-AFB7571BC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79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761-8DC4-444A-A36E-2C63AD6158D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73AA-A1DD-4A83-B025-AFB7571BC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761-8DC4-444A-A36E-2C63AD6158D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73AA-A1DD-4A83-B025-AFB7571BC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52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761-8DC4-444A-A36E-2C63AD6158D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73AA-A1DD-4A83-B025-AFB7571BC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04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5761-8DC4-444A-A36E-2C63AD6158D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873AA-A1DD-4A83-B025-AFB7571BC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mage001.jpg@01D45974.7147B43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mage003.jpg@01D45968.D6E4647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cid:image005.jpg@01D45969.E52FF2F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image008.jpg@01D45974.7147B43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cid:image017.jpg@01D45974.7147B430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2" Type="http://schemas.openxmlformats.org/officeDocument/2006/relationships/hyperlink" Target="https://mis.ftis.org.tw/proj_act/selec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cid:image013.jpg@01D45974.7147B430" TargetMode="External"/><Relationship Id="rId5" Type="http://schemas.openxmlformats.org/officeDocument/2006/relationships/image" Target="../media/image6.jpeg"/><Relationship Id="rId4" Type="http://schemas.openxmlformats.org/officeDocument/2006/relationships/image" Target="cid:image011.jpg@01D45974.7147B43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image020.jpg@01D45974.7147B430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/>
          <a:lstStyle/>
          <a:p>
            <a:r>
              <a:rPr lang="zh-HK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電視托</a:t>
            </a:r>
            <a:r>
              <a:rPr lang="zh-HK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播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5576" y="2924944"/>
            <a:ext cx="7704856" cy="3384376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lang="en-US" altLang="zh-TW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簡報方式製作指示方向，存成</a:t>
            </a:r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.JPG</a:t>
            </a:r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</a:t>
            </a:r>
            <a:endParaRPr lang="en-US" altLang="zh-TW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HK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請於筆記本繕</a:t>
            </a:r>
            <a:r>
              <a:rPr lang="zh-HK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跑馬燈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44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52128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一，</a:t>
            </a:r>
            <a:r>
              <a:rPr lang="zh-HK" altLang="zh-TW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本會線上系統「線上會議活動登錄」表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HK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電視牆托播</a:t>
            </a:r>
            <a:r>
              <a:rPr lang="zh-HK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」欄位功能使用</a:t>
            </a:r>
            <a:r>
              <a:rPr lang="zh-TW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zh-HK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HK" sz="2400" b="1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HK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HK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勾選不需要，則按一般登錄後儲存即可。</a:t>
            </a:r>
            <a:endParaRPr lang="zh-TW" altLang="zh-TW" sz="24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HK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若勾選「需要托播」，則請完成下圖</a:t>
            </a:r>
            <a:r>
              <a:rPr lang="zh-TW" altLang="zh-TW" sz="2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sz="2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1~5</a:t>
            </a:r>
            <a:endParaRPr lang="zh-TW" altLang="en-US" sz="24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cid:image001.jpg@01D45974.7147B430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1380"/>
            <a:ext cx="7488832" cy="2599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50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HK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zh-HK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請於筆記本繕打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zh-HK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「跑馬燈位置」之文字，例如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cid:image003.jpg@01D450CF.027D5E90"/>
          <p:cNvPicPr/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959"/>
          <a:stretch/>
        </p:blipFill>
        <p:spPr bwMode="auto">
          <a:xfrm>
            <a:off x="1403648" y="2766060"/>
            <a:ext cx="6624736" cy="27511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800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1180728"/>
          </a:xfrm>
        </p:spPr>
        <p:txBody>
          <a:bodyPr/>
          <a:lstStyle/>
          <a:p>
            <a:r>
              <a:rPr lang="zh-HK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存檔格式：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.txt</a:t>
            </a:r>
            <a:r>
              <a:rPr lang="zh-HK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檔，並請於紅色圈圈位置，</a:t>
            </a:r>
            <a:r>
              <a:rPr lang="zh-HK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「編碼」選擇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UTF-8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cid:image004.jpg@01D450CF.027D5E90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560840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65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HK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A3</a:t>
            </a: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.JPG </a:t>
            </a: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檔案格式指標圖</a:t>
            </a:r>
            <a:r>
              <a:rPr lang="zh-HK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676671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cid:image008.jpg@01D45974.7147B430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056784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54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HK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點這裡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.. 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開始上傳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txt 和 jpg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23428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 smtClean="0"/>
              <a:t>1.</a:t>
            </a:r>
            <a:r>
              <a:rPr lang="zh-HK" altLang="zh-TW" sz="2800" b="1" dirty="0" smtClean="0"/>
              <a:t>點選</a:t>
            </a:r>
            <a:r>
              <a:rPr lang="zh-HK" altLang="zh-TW" sz="2800" b="1" dirty="0"/>
              <a:t>進來</a:t>
            </a:r>
            <a:r>
              <a:rPr lang="zh-HK" altLang="zh-TW" sz="2800" b="1" dirty="0" smtClean="0"/>
              <a:t>畫面</a:t>
            </a:r>
            <a:r>
              <a:rPr lang="en-US" altLang="zh-HK" sz="2800" b="1" dirty="0" smtClean="0"/>
              <a:t>                    </a:t>
            </a:r>
            <a:r>
              <a:rPr lang="en-US" altLang="zh-TW" sz="2800" b="1" dirty="0" smtClean="0"/>
              <a:t>2.</a:t>
            </a:r>
            <a:r>
              <a:rPr lang="zh-HK" altLang="zh-TW" sz="2800" b="1" dirty="0" smtClean="0"/>
              <a:t>檔案</a:t>
            </a:r>
            <a:r>
              <a:rPr lang="zh-TW" altLang="zh-TW" sz="2800" b="1" dirty="0"/>
              <a:t>瀏</a:t>
            </a:r>
            <a:r>
              <a:rPr lang="zh-HK" altLang="zh-TW" sz="2800" b="1" dirty="0"/>
              <a:t>覽準備上傳畫面</a:t>
            </a:r>
            <a:endParaRPr lang="en-US" altLang="zh-HK" sz="2800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800" b="1" dirty="0" smtClean="0"/>
              <a:t>3.</a:t>
            </a:r>
            <a:r>
              <a:rPr lang="zh-HK" altLang="zh-TW" sz="2800" b="1" dirty="0" smtClean="0"/>
              <a:t>檔案</a:t>
            </a:r>
            <a:r>
              <a:rPr lang="zh-HK" altLang="zh-TW" sz="2800" b="1" dirty="0"/>
              <a:t>上傳成功畫面</a:t>
            </a:r>
            <a:endParaRPr lang="zh-TW" altLang="en-US" sz="2800" dirty="0"/>
          </a:p>
        </p:txBody>
      </p:sp>
      <p:pic>
        <p:nvPicPr>
          <p:cNvPr id="4" name="圖片 3" descr="cid:image011.jpg@01D45974.7147B430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3398520" cy="2339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 descr="cid:image013.jpg@01D45974.7147B430"/>
          <p:cNvPicPr/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62896"/>
            <a:ext cx="3505200" cy="233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 descr="cid:image017.jpg@01D45974.7147B430"/>
          <p:cNvPicPr/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683968"/>
            <a:ext cx="3179593" cy="1913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561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HK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完成後</a:t>
            </a:r>
            <a:r>
              <a:rPr lang="zh-HK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，依序</a:t>
            </a:r>
            <a:r>
              <a:rPr lang="zh-HK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完成所有欄位填寫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cid:image020.jpg@01D45974.7147B430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7"/>
            <a:ext cx="7488832" cy="38164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46856" y="5387206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最後系統會發送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E-mail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給雁秋製作托撥排程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72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1" t="9086" r="7094" b="7693"/>
          <a:stretch/>
        </p:blipFill>
        <p:spPr bwMode="auto">
          <a:xfrm>
            <a:off x="323528" y="1484784"/>
            <a:ext cx="8417825" cy="461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446856" y="404664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托播出現畫面大約是這樣</a:t>
            </a:r>
            <a:endParaRPr lang="zh-TW" altLang="en-US" sz="32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42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177</Words>
  <Application>Microsoft Office PowerPoint</Application>
  <PresentationFormat>如螢幕大小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電視托播流程</vt:lpstr>
      <vt:lpstr>一，本會線上系統「線上會議活動登錄」表</vt:lpstr>
      <vt:lpstr>步驟1、 請於筆記本繕打</vt:lpstr>
      <vt:lpstr>PowerPoint 簡報</vt:lpstr>
      <vt:lpstr>步驟2、製作A3尺寸.JPG 檔案格式指標圖檔</vt:lpstr>
      <vt:lpstr>步驟3、點這裡 .. 開始上傳 txt 和 jpg</vt:lpstr>
      <vt:lpstr>步驟4、5 完成後，依序完成所有欄位填寫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電視托播流程</dc:title>
  <dc:creator>總務-廖雁秋</dc:creator>
  <cp:lastModifiedBy>總務-廖雁秋</cp:lastModifiedBy>
  <cp:revision>8</cp:revision>
  <dcterms:created xsi:type="dcterms:W3CDTF">2020-12-11T02:43:07Z</dcterms:created>
  <dcterms:modified xsi:type="dcterms:W3CDTF">2020-12-11T03:39:46Z</dcterms:modified>
</cp:coreProperties>
</file>