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55512-C30A-E5B5-D0DA-ED66D684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E1D96-C802-7549-3CDB-63F8E84E0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8AEA94-C952-8362-4D7A-C4B140CF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BFD2-1A3F-4F53-99C9-73485466AAA9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125672-AA70-4C79-3D1D-2A2B1B79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126E8B-DE07-F6B6-7B56-A4AD40A8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9309-3F20-4EBC-9B32-32AF8FBD8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48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82602-0B94-AC80-C872-2CE96426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92467C-7F47-B874-078C-1C8A620CA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59013B-1CAD-EAD2-C3E6-6DA48D9B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BFD2-1A3F-4F53-99C9-73485466AAA9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48087-2BE0-970A-EEB1-82A3E648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86C07-5D9C-EC72-A027-C82AB456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9309-3F20-4EBC-9B32-32AF8FBD8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49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EEA13CA-4561-265D-FADA-38E6801ED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D79727-5A7A-FFE7-076B-22F9EA470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5377AC-9546-3A02-B6A3-BC8D0BFA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BFD2-1A3F-4F53-99C9-73485466AAA9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3CD2A9-08AA-9D8F-2B53-C3D0358B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1B36FA-576B-A79D-80FF-10C06C5C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9309-3F20-4EBC-9B32-32AF8FBD8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05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57123-1018-35B9-7DE2-B7495389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5866D-EFD2-9DDB-F010-A48D93A6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9489F2-D2EE-1A48-93F7-AC37532E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BFD2-1A3F-4F53-99C9-73485466AAA9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415D64-E5C3-DF68-9160-DC954588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62C1EE-2B18-0E06-22AE-14EB1F8B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9309-3F20-4EBC-9B32-32AF8FBD8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55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987E6-9BC3-9EF8-AE2F-5F09EB85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3D6C7E-2626-6D53-64CE-71AC08AFF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14672D-B94A-A92A-CFFF-A5367B42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BFD2-1A3F-4F53-99C9-73485466AAA9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A21F36-6977-1EC2-B4B7-8D7126E6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34F3E-8F28-9AB3-FBF3-2E119FB7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9309-3F20-4EBC-9B32-32AF8FBD8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1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E81BE-A2CC-0925-6249-C9DCEBC7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F9436D-D63B-A5DC-4382-33ADF5913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49D1B6-CC9D-FEA9-0756-5E99B7A6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F029EA-780C-7C58-528B-29D776A4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BFD2-1A3F-4F53-99C9-73485466AAA9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539315-3AAD-870B-0C53-67C1857C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6E5234-E2A6-95F6-947C-065E7B8D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9309-3F20-4EBC-9B32-32AF8FBD8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23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E4905-B2B3-A8A9-D4CE-CF75A2A0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48728C-8F6C-BEE3-4DF7-EDD54364D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049C6E-FFAD-535C-BC9B-589BA9106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B8AEC9-3422-F727-6F81-27854FAF7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AE5C47-C28E-E20B-BE15-434C3190D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C6D487-2AEA-63BB-4382-BF0202B8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BFD2-1A3F-4F53-99C9-73485466AAA9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B849F8-238B-D9DC-4DCA-4CB61B6F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A46F9E-0318-71F3-C33A-6A364FCF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9309-3F20-4EBC-9B32-32AF8FBD8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04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0FBEA-F1CF-A31C-C3F4-0CE696E2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4D182D-73FE-39AA-396B-B5E6F645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BFD2-1A3F-4F53-99C9-73485466AAA9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287C88-B02A-647A-E35B-BDD48F04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1B717D-B030-DB8A-3517-8582442A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9309-3F20-4EBC-9B32-32AF8FBD8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20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4E1DAA-470D-20BF-E711-5E583F77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BFD2-1A3F-4F53-99C9-73485466AAA9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606CA9-D34C-1512-1C8D-8B2CB689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64CBCB-7AA4-EE7A-2877-78FFDEBB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9309-3F20-4EBC-9B32-32AF8FBD8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80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8A68D-9B14-0A38-BF3F-14B737F3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01D8AF-EE6C-DB17-E4CA-A1AE8986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8C7E90-3D1D-5276-5EDE-257D575FF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7559CC-624A-AF5A-5614-B666DC9A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BFD2-1A3F-4F53-99C9-73485466AAA9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84BDE5-721F-1BF8-74B4-AD23B6F6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AE2E67-CB2C-6524-B976-7AEA9BA7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9309-3F20-4EBC-9B32-32AF8FBD8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0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63E78-7082-7FF8-2A42-634C493B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7CA531-E8BA-CAB6-AB49-A41525C9F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03AD06-7990-606B-9804-9B810BFA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670794-B05F-D6AD-869E-10FCE07E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9BFD2-1A3F-4F53-99C9-73485466AAA9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941054-B17C-C1BA-298A-A720D651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2E3327-778E-9013-9AEE-6DBA7769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69309-3F20-4EBC-9B32-32AF8FBD8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5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FEE79E-22C1-4577-AD7D-A72430D5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64FAF2-02C5-2CF7-F513-02DED06C9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0457C7-0AEA-A69B-6447-9121F013D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BFD2-1A3F-4F53-99C9-73485466AAA9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B33D8D-888A-5D73-6968-D4E5F7289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3FA795-BA06-947A-2F53-034CFBA04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9309-3F20-4EBC-9B32-32AF8FBD8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89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AD1F43-05B9-014A-253C-2A08B625FBB4}"/>
              </a:ext>
            </a:extLst>
          </p:cNvPr>
          <p:cNvSpPr/>
          <p:nvPr/>
        </p:nvSpPr>
        <p:spPr>
          <a:xfrm>
            <a:off x="4734757" y="586507"/>
            <a:ext cx="1997476" cy="517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應用系統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7AA6A9-370F-92DE-1A59-F98FC1DF380B}"/>
              </a:ext>
            </a:extLst>
          </p:cNvPr>
          <p:cNvSpPr/>
          <p:nvPr/>
        </p:nvSpPr>
        <p:spPr>
          <a:xfrm>
            <a:off x="4963884" y="2088736"/>
            <a:ext cx="1556660" cy="517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人員驗證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3E26C79-FB0C-D89C-77E5-2D9CFB52F4F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733495" y="1103820"/>
            <a:ext cx="8719" cy="98491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>
            <a:extLst>
              <a:ext uri="{FF2B5EF4-FFF2-40B4-BE49-F238E27FC236}">
                <a16:creationId xmlns:a16="http://schemas.microsoft.com/office/drawing/2014/main" id="{8C27E7DA-B252-1522-7BAA-00CE3885927F}"/>
              </a:ext>
            </a:extLst>
          </p:cNvPr>
          <p:cNvSpPr/>
          <p:nvPr/>
        </p:nvSpPr>
        <p:spPr>
          <a:xfrm>
            <a:off x="4981083" y="3543619"/>
            <a:ext cx="1518551" cy="719091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通過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7A67F25-3415-B872-3E09-92E8ADE34C99}"/>
              </a:ext>
            </a:extLst>
          </p:cNvPr>
          <p:cNvCxnSpPr>
            <a:cxnSpLocks/>
          </p:cNvCxnSpPr>
          <p:nvPr/>
        </p:nvCxnSpPr>
        <p:spPr>
          <a:xfrm>
            <a:off x="5742214" y="2606049"/>
            <a:ext cx="8719" cy="98491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0384A6C6-87D4-702B-6228-2C57FB0C15D0}"/>
              </a:ext>
            </a:extLst>
          </p:cNvPr>
          <p:cNvCxnSpPr>
            <a:cxnSpLocks/>
            <a:stCxn id="9" idx="1"/>
            <a:endCxn id="4" idx="1"/>
          </p:cNvCxnSpPr>
          <p:nvPr/>
        </p:nvCxnSpPr>
        <p:spPr>
          <a:xfrm rot="10800000">
            <a:off x="4734757" y="845165"/>
            <a:ext cx="246326" cy="3058001"/>
          </a:xfrm>
          <a:prstGeom prst="bentConnector3">
            <a:avLst>
              <a:gd name="adj1" fmla="val 192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0B9697F-A197-8E75-87C5-3F723F97562E}"/>
              </a:ext>
            </a:extLst>
          </p:cNvPr>
          <p:cNvSpPr txBox="1"/>
          <p:nvPr/>
        </p:nvSpPr>
        <p:spPr>
          <a:xfrm>
            <a:off x="4561775" y="3940316"/>
            <a:ext cx="402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E3079A9-E149-BED8-FA84-83D578F0226F}"/>
              </a:ext>
            </a:extLst>
          </p:cNvPr>
          <p:cNvSpPr txBox="1"/>
          <p:nvPr/>
        </p:nvSpPr>
        <p:spPr>
          <a:xfrm>
            <a:off x="6656927" y="3993777"/>
            <a:ext cx="973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sz="1600" dirty="0"/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FCC7EADA-594B-894B-BC9A-703DC7243242}"/>
              </a:ext>
            </a:extLst>
          </p:cNvPr>
          <p:cNvCxnSpPr>
            <a:cxnSpLocks/>
            <a:stCxn id="9" idx="3"/>
            <a:endCxn id="5" idx="3"/>
          </p:cNvCxnSpPr>
          <p:nvPr/>
        </p:nvCxnSpPr>
        <p:spPr>
          <a:xfrm flipV="1">
            <a:off x="6499634" y="2347393"/>
            <a:ext cx="20910" cy="1555772"/>
          </a:xfrm>
          <a:prstGeom prst="bentConnector3">
            <a:avLst>
              <a:gd name="adj1" fmla="val 3559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DB6BFA-F1DC-A420-5244-FAB89391BC91}"/>
              </a:ext>
            </a:extLst>
          </p:cNvPr>
          <p:cNvSpPr/>
          <p:nvPr/>
        </p:nvSpPr>
        <p:spPr>
          <a:xfrm>
            <a:off x="4734760" y="608023"/>
            <a:ext cx="1997476" cy="517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應用系統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364020-4756-ECD6-751E-AF095683C942}"/>
              </a:ext>
            </a:extLst>
          </p:cNvPr>
          <p:cNvSpPr/>
          <p:nvPr/>
        </p:nvSpPr>
        <p:spPr>
          <a:xfrm>
            <a:off x="4963884" y="2088736"/>
            <a:ext cx="1556660" cy="517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人員驗證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EBC2802D-C701-3A0A-8124-568D5EB381B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733498" y="1125336"/>
            <a:ext cx="8716" cy="9634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菱形 4">
            <a:extLst>
              <a:ext uri="{FF2B5EF4-FFF2-40B4-BE49-F238E27FC236}">
                <a16:creationId xmlns:a16="http://schemas.microsoft.com/office/drawing/2014/main" id="{6A254105-AEE0-5B6F-6655-F978274C1EFC}"/>
              </a:ext>
            </a:extLst>
          </p:cNvPr>
          <p:cNvSpPr/>
          <p:nvPr/>
        </p:nvSpPr>
        <p:spPr>
          <a:xfrm>
            <a:off x="4451630" y="3575893"/>
            <a:ext cx="2575153" cy="719091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Token</a:t>
            </a:r>
            <a:endParaRPr lang="zh-TW" altLang="en-US" sz="20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D5607AC-D1C6-F3DA-7C06-6EBCA79EC45B}"/>
              </a:ext>
            </a:extLst>
          </p:cNvPr>
          <p:cNvCxnSpPr>
            <a:cxnSpLocks/>
          </p:cNvCxnSpPr>
          <p:nvPr/>
        </p:nvCxnSpPr>
        <p:spPr>
          <a:xfrm>
            <a:off x="5742214" y="2606049"/>
            <a:ext cx="8719" cy="98491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B1F1D7-E958-F30E-BF27-99F5ECF25329}"/>
              </a:ext>
            </a:extLst>
          </p:cNvPr>
          <p:cNvSpPr txBox="1"/>
          <p:nvPr/>
        </p:nvSpPr>
        <p:spPr>
          <a:xfrm>
            <a:off x="4561775" y="3940316"/>
            <a:ext cx="402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1F0792B-9629-F5B2-F173-B99072A7D695}"/>
              </a:ext>
            </a:extLst>
          </p:cNvPr>
          <p:cNvSpPr txBox="1"/>
          <p:nvPr/>
        </p:nvSpPr>
        <p:spPr>
          <a:xfrm>
            <a:off x="6656927" y="3993777"/>
            <a:ext cx="973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sz="1600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68D2493F-E020-1D39-39D8-FD2FD14E5393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732235" y="3935439"/>
            <a:ext cx="294548" cy="2102679"/>
          </a:xfrm>
          <a:prstGeom prst="bentConnector4">
            <a:avLst>
              <a:gd name="adj1" fmla="val -77610"/>
              <a:gd name="adj2" fmla="val 1005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1A7C4BA-AC59-6BD5-7DE0-5EDE0E1D87A1}"/>
              </a:ext>
            </a:extLst>
          </p:cNvPr>
          <p:cNvSpPr/>
          <p:nvPr/>
        </p:nvSpPr>
        <p:spPr>
          <a:xfrm>
            <a:off x="4736546" y="5754180"/>
            <a:ext cx="1997476" cy="517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單一簽入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B2180B-1D0A-4991-26B4-AA8BB35F2BAC}"/>
              </a:ext>
            </a:extLst>
          </p:cNvPr>
          <p:cNvSpPr txBox="1"/>
          <p:nvPr/>
        </p:nvSpPr>
        <p:spPr>
          <a:xfrm>
            <a:off x="5729417" y="5204115"/>
            <a:ext cx="89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Token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6EB9DEC-0595-3198-1633-44957BE76DB4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V="1">
            <a:off x="5735284" y="4294984"/>
            <a:ext cx="3923" cy="145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695A6B91-B190-46CD-D411-90A2F90BE7F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471376" y="3929976"/>
            <a:ext cx="263381" cy="2061867"/>
          </a:xfrm>
          <a:prstGeom prst="bentConnector4">
            <a:avLst>
              <a:gd name="adj1" fmla="val -180736"/>
              <a:gd name="adj2" fmla="val 1009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92A64B7-7AE5-6539-4CE5-AA14A0DF8712}"/>
              </a:ext>
            </a:extLst>
          </p:cNvPr>
          <p:cNvSpPr txBox="1"/>
          <p:nvPr/>
        </p:nvSpPr>
        <p:spPr>
          <a:xfrm>
            <a:off x="3639946" y="4222245"/>
            <a:ext cx="4846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取驗證資料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D10B753D-7EEB-6326-D5B3-C163FD6CF8C3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V="1">
            <a:off x="2094818" y="3506622"/>
            <a:ext cx="5293050" cy="13166"/>
          </a:xfrm>
          <a:prstGeom prst="bentConnector4">
            <a:avLst>
              <a:gd name="adj1" fmla="val -205"/>
              <a:gd name="adj2" fmla="val 130302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84914F6-183F-B697-E329-2D939AD69550}"/>
              </a:ext>
            </a:extLst>
          </p:cNvPr>
          <p:cNvSpPr txBox="1"/>
          <p:nvPr/>
        </p:nvSpPr>
        <p:spPr>
          <a:xfrm>
            <a:off x="2626229" y="3483581"/>
            <a:ext cx="4846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回傳人員資料</a:t>
            </a:r>
          </a:p>
        </p:txBody>
      </p:sp>
    </p:spTree>
    <p:extLst>
      <p:ext uri="{BB962C8B-B14F-4D97-AF65-F5344CB8AC3E}">
        <p14:creationId xmlns:p14="http://schemas.microsoft.com/office/powerpoint/2010/main" val="366123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25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資訊-陳瑞清</dc:creator>
  <cp:lastModifiedBy>資訊-陳瑞清</cp:lastModifiedBy>
  <cp:revision>1</cp:revision>
  <dcterms:created xsi:type="dcterms:W3CDTF">2022-06-27T01:06:46Z</dcterms:created>
  <dcterms:modified xsi:type="dcterms:W3CDTF">2022-06-27T05:28:28Z</dcterms:modified>
</cp:coreProperties>
</file>