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D4C49-E15D-824F-AEA8-40807ACB9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173C91-0910-6933-1CCE-3878F8C8B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01F43-172C-122F-CA33-C45256C2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F2615-4B93-EA5B-CB63-3AACABFB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1F359-D2A6-6927-578F-23E5690A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367D-BA59-C52F-3C25-5F86F70F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739E92-FC49-7DEA-C169-CFB1C4D1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D1BB1E-A9F9-ACED-7A52-D309BAE2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CCBE0-F0E9-3AE2-0817-7503C701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03EAA-A412-0ABC-9695-FD0870D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6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643F8D-A733-7042-393A-56739BE27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883120-3602-152E-1382-4DA80A4A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B12D0-6D83-7CCA-971F-BAEA8EC1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D9036D-6EAE-FB87-A7F4-6BA4F6B9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8FDC2D-DD1A-7538-7BBC-E4E3D085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9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C2C4D-C087-6D38-3B99-34BED198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A3066-728D-D215-7F97-BB135D94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F537C4-3AFB-CB02-E069-BECC070B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20D70-601B-C6A7-5777-4668A35B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35E4A3-49CD-3EA3-5A16-86D19446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0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D6082-DBBB-75F3-AB0C-46FCBF99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3C8730-A465-D4D5-6E72-3FF707E30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13B014-5D7D-241F-8C0C-5C3FA2A6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BEB1A-2FD5-C408-E726-61B8D2AA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02CAD6-D173-D5EB-2682-CF635C42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6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13146-401D-9F86-66F9-88614A87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CC163-83E6-BBE2-25C1-58E18FD3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141DA0-857C-D544-DC8A-EE784ABC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F86A94-39E0-9954-1078-037EDEB1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90B224-D208-F274-AA7F-F36A3C6A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9677C6-EE00-CD82-18D9-01015CF3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A2060-F2B5-0DF5-FA0A-2AFF399A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8C9491-A357-B626-6F8B-135B1B1B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709254-EDAF-CC36-1B3F-23E1003F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57B6A2-9F13-27B1-3A7D-162D8E788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2B43A7-4350-D595-F515-5CECEFCC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C0DCE1-B31C-0366-97F0-02ED0E3F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9C963D-B29A-70F7-94F5-D5A0940A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1FB661-B905-EB19-7809-B7879616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8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E04DB-6171-0A81-3EE4-83E7C82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C4BE2F-B35C-69FD-36CD-94B1D883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A9DEE4-D4B2-BB73-F78B-5B85C01B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C06674-CF4D-DC19-AB34-2D8DF5DD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0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35F812-10F9-E64A-A62D-3D437483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AA5B6D-1D5E-CBAF-150C-265E235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4B6FDD-7135-3E44-5926-58768E78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DFB76-C59E-106C-AD1F-EB5D0DC1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DFB66-7D5A-641E-1FE4-3B1E0617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291E24-9A7E-7B42-E1CA-41FF6A4A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7A2B4D-F334-BF18-B610-5045ABE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CE20EE-A2D7-BEA2-DDD9-FE20A6E1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83079-D705-5F1F-DECD-B659C5C9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9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0C6FD-17C6-542C-77BF-DB7F67B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E9393D-CD39-A124-7927-221644C87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0F17B4-4EAE-3B0B-5C64-10913FEB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07C4F4-7A20-E368-46E4-A2DADF5F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48E084-F911-75EF-89DF-A2585901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844E5B-FB66-BBDB-B30F-E22C1AFB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809F0D-783A-D607-4691-CF2593DB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08453-39FB-2A01-57DF-67C70824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5CEE1-4F2F-7194-F863-C7EFDB9E3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A4D2-C657-41FE-9288-853E41535428}" type="datetimeFigureOut">
              <a:rPr lang="zh-TW" altLang="en-US" smtClean="0"/>
              <a:t>2022/12/13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9F84E-1346-BA22-E8AC-EAA3362FD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53AF0-16C0-BCF0-B183-324C0474A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ECB1-414B-4A94-8610-F6A6BABB9B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60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BF4F4F92-230F-F2CC-442F-394C0BFA47EC}"/>
              </a:ext>
            </a:extLst>
          </p:cNvPr>
          <p:cNvSpPr/>
          <p:nvPr/>
        </p:nvSpPr>
        <p:spPr>
          <a:xfrm>
            <a:off x="1573608" y="862598"/>
            <a:ext cx="1552651" cy="105032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使用者</a:t>
            </a:r>
            <a:endParaRPr lang="en-US" altLang="zh-TW" dirty="0"/>
          </a:p>
          <a:p>
            <a:pPr algn="ctr"/>
            <a:r>
              <a:rPr lang="zh-TW" altLang="en-US" dirty="0"/>
              <a:t>瀏覽器</a:t>
            </a:r>
          </a:p>
        </p:txBody>
      </p:sp>
      <p:sp>
        <p:nvSpPr>
          <p:cNvPr id="5" name="流程圖: 替代程序 4">
            <a:extLst>
              <a:ext uri="{FF2B5EF4-FFF2-40B4-BE49-F238E27FC236}">
                <a16:creationId xmlns:a16="http://schemas.microsoft.com/office/drawing/2014/main" id="{341D3603-EE27-EB4D-6874-20EFA9C76177}"/>
              </a:ext>
            </a:extLst>
          </p:cNvPr>
          <p:cNvSpPr/>
          <p:nvPr/>
        </p:nvSpPr>
        <p:spPr>
          <a:xfrm>
            <a:off x="1573608" y="2722179"/>
            <a:ext cx="1552651" cy="314259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 Ap</a:t>
            </a:r>
            <a:endParaRPr lang="zh-TW" altLang="en-US" dirty="0"/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CD2F37DD-9072-293B-0761-5BD1EF51322F}"/>
              </a:ext>
            </a:extLst>
          </p:cNvPr>
          <p:cNvSpPr/>
          <p:nvPr/>
        </p:nvSpPr>
        <p:spPr>
          <a:xfrm>
            <a:off x="7023978" y="1698180"/>
            <a:ext cx="1674852" cy="427659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單一登入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Azure AD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驗證服務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94AFFD2-DDE7-6FBF-EC4C-8C9292CE13F3}"/>
              </a:ext>
            </a:extLst>
          </p:cNvPr>
          <p:cNvCxnSpPr>
            <a:cxnSpLocks/>
          </p:cNvCxnSpPr>
          <p:nvPr/>
        </p:nvCxnSpPr>
        <p:spPr>
          <a:xfrm>
            <a:off x="2069115" y="1912922"/>
            <a:ext cx="0" cy="809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5ED12C-9537-E62F-28E0-68DB8F01EC18}"/>
              </a:ext>
            </a:extLst>
          </p:cNvPr>
          <p:cNvSpPr txBox="1"/>
          <p:nvPr/>
        </p:nvSpPr>
        <p:spPr>
          <a:xfrm>
            <a:off x="822966" y="2097021"/>
            <a:ext cx="13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進入系統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A61BBAF-F794-96CF-0698-A443241176E9}"/>
              </a:ext>
            </a:extLst>
          </p:cNvPr>
          <p:cNvCxnSpPr>
            <a:cxnSpLocks/>
          </p:cNvCxnSpPr>
          <p:nvPr/>
        </p:nvCxnSpPr>
        <p:spPr>
          <a:xfrm flipH="1" flipV="1">
            <a:off x="2597687" y="1876206"/>
            <a:ext cx="4932" cy="832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0EAFDD-8167-FC3F-4D04-267E8BFF22B8}"/>
              </a:ext>
            </a:extLst>
          </p:cNvPr>
          <p:cNvSpPr txBox="1"/>
          <p:nvPr/>
        </p:nvSpPr>
        <p:spPr>
          <a:xfrm>
            <a:off x="2602618" y="2083958"/>
            <a:ext cx="29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轉導</a:t>
            </a:r>
            <a:r>
              <a:rPr lang="en-US" altLang="zh-TW" dirty="0"/>
              <a:t>SSO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60F482D-FF5B-401A-0841-9403B192E5B2}"/>
              </a:ext>
            </a:extLst>
          </p:cNvPr>
          <p:cNvCxnSpPr>
            <a:cxnSpLocks/>
          </p:cNvCxnSpPr>
          <p:nvPr/>
        </p:nvCxnSpPr>
        <p:spPr>
          <a:xfrm>
            <a:off x="3126259" y="4102088"/>
            <a:ext cx="3897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87F396B-2A62-ADEE-0DE4-221E288EC31E}"/>
              </a:ext>
            </a:extLst>
          </p:cNvPr>
          <p:cNvSpPr txBox="1"/>
          <p:nvPr/>
        </p:nvSpPr>
        <p:spPr>
          <a:xfrm>
            <a:off x="3248460" y="1510086"/>
            <a:ext cx="35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轉至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單一登入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Azure AD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驗證服務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1D9EC11-3371-0E2C-C4C3-114A573560D3}"/>
              </a:ext>
            </a:extLst>
          </p:cNvPr>
          <p:cNvCxnSpPr>
            <a:cxnSpLocks/>
          </p:cNvCxnSpPr>
          <p:nvPr/>
        </p:nvCxnSpPr>
        <p:spPr>
          <a:xfrm flipH="1">
            <a:off x="3126259" y="3260558"/>
            <a:ext cx="3897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92CCD7F-7080-6663-3950-9AF341772DB6}"/>
              </a:ext>
            </a:extLst>
          </p:cNvPr>
          <p:cNvSpPr txBox="1"/>
          <p:nvPr/>
        </p:nvSpPr>
        <p:spPr>
          <a:xfrm>
            <a:off x="3285899" y="2891226"/>
            <a:ext cx="35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回傳使用者</a:t>
            </a:r>
            <a:r>
              <a:rPr lang="en-US" altLang="zh-TW" dirty="0"/>
              <a:t>token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B796CC-8212-9A93-132D-2652C0FCE118}"/>
              </a:ext>
            </a:extLst>
          </p:cNvPr>
          <p:cNvSpPr txBox="1"/>
          <p:nvPr/>
        </p:nvSpPr>
        <p:spPr>
          <a:xfrm>
            <a:off x="3285899" y="3741135"/>
            <a:ext cx="35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</a:t>
            </a:r>
            <a:r>
              <a:rPr lang="zh-TW" altLang="en-US" dirty="0"/>
              <a:t>透過</a:t>
            </a:r>
            <a:r>
              <a:rPr lang="en-US" altLang="zh-TW" dirty="0"/>
              <a:t>token</a:t>
            </a:r>
            <a:r>
              <a:rPr lang="zh-TW" altLang="en-US" dirty="0"/>
              <a:t>取使用者資料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E21B91-AD01-4536-916E-9A06EEBEDAE7}"/>
              </a:ext>
            </a:extLst>
          </p:cNvPr>
          <p:cNvCxnSpPr>
            <a:cxnSpLocks/>
          </p:cNvCxnSpPr>
          <p:nvPr/>
        </p:nvCxnSpPr>
        <p:spPr>
          <a:xfrm flipH="1">
            <a:off x="3126259" y="5049253"/>
            <a:ext cx="3897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618C66-2043-4CD3-D100-162EAA20F711}"/>
              </a:ext>
            </a:extLst>
          </p:cNvPr>
          <p:cNvSpPr txBox="1"/>
          <p:nvPr/>
        </p:nvSpPr>
        <p:spPr>
          <a:xfrm>
            <a:off x="3281889" y="4604084"/>
            <a:ext cx="35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6.</a:t>
            </a:r>
            <a:r>
              <a:rPr lang="zh-TW" altLang="en-US" dirty="0"/>
              <a:t>回傳使用者資料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5A32253-3A76-A71A-558C-7B8345790D45}"/>
              </a:ext>
            </a:extLst>
          </p:cNvPr>
          <p:cNvCxnSpPr>
            <a:cxnSpLocks/>
          </p:cNvCxnSpPr>
          <p:nvPr/>
        </p:nvCxnSpPr>
        <p:spPr>
          <a:xfrm>
            <a:off x="3126259" y="1876206"/>
            <a:ext cx="3897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0FA754A3-3BA4-E648-426A-7EBA37BA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70" y="402970"/>
            <a:ext cx="2776891" cy="1473236"/>
          </a:xfrm>
          <a:prstGeom prst="rect">
            <a:avLst/>
          </a:prstGeom>
        </p:spPr>
      </p:pic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F3B0C7EF-7124-57F1-0CB6-ABC8B3721057}"/>
              </a:ext>
            </a:extLst>
          </p:cNvPr>
          <p:cNvCxnSpPr>
            <a:cxnSpLocks/>
            <a:stCxn id="6" idx="3"/>
            <a:endCxn id="33" idx="2"/>
          </p:cNvCxnSpPr>
          <p:nvPr/>
        </p:nvCxnSpPr>
        <p:spPr>
          <a:xfrm flipV="1">
            <a:off x="8698830" y="1876206"/>
            <a:ext cx="1479886" cy="1960273"/>
          </a:xfrm>
          <a:prstGeom prst="curvedConnector2">
            <a:avLst/>
          </a:prstGeom>
          <a:ln w="793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77F363F7-D294-0A7C-8407-0A556672EC86}"/>
              </a:ext>
            </a:extLst>
          </p:cNvPr>
          <p:cNvCxnSpPr>
            <a:cxnSpLocks/>
          </p:cNvCxnSpPr>
          <p:nvPr/>
        </p:nvCxnSpPr>
        <p:spPr>
          <a:xfrm>
            <a:off x="3140923" y="1192141"/>
            <a:ext cx="5781008" cy="9193"/>
          </a:xfrm>
          <a:prstGeom prst="curvedConnector3">
            <a:avLst>
              <a:gd name="adj1" fmla="val 50000"/>
            </a:avLst>
          </a:prstGeom>
          <a:ln w="793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3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資訊-陳瑞清</dc:creator>
  <cp:lastModifiedBy>資訊-陳瑞清</cp:lastModifiedBy>
  <cp:revision>1</cp:revision>
  <dcterms:created xsi:type="dcterms:W3CDTF">2022-12-13T06:12:31Z</dcterms:created>
  <dcterms:modified xsi:type="dcterms:W3CDTF">2022-12-13T07:06:51Z</dcterms:modified>
</cp:coreProperties>
</file>