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洪 翊甯" userId="36046fdf-2666-492c-9aad-d64cc0760c89" providerId="ADAL" clId="{6AC90111-8019-4D2C-84BF-97C9E82B610C}"/>
    <pc:docChg chg="modSld">
      <pc:chgData name="洪 翊甯" userId="36046fdf-2666-492c-9aad-d64cc0760c89" providerId="ADAL" clId="{6AC90111-8019-4D2C-84BF-97C9E82B610C}" dt="2022-11-23T06:14:26.874" v="11" actId="1076"/>
      <pc:docMkLst>
        <pc:docMk/>
      </pc:docMkLst>
      <pc:sldChg chg="addSp modSp mod">
        <pc:chgData name="洪 翊甯" userId="36046fdf-2666-492c-9aad-d64cc0760c89" providerId="ADAL" clId="{6AC90111-8019-4D2C-84BF-97C9E82B610C}" dt="2022-11-23T06:14:26.874" v="11" actId="1076"/>
        <pc:sldMkLst>
          <pc:docMk/>
          <pc:sldMk cId="2173937076" sldId="256"/>
        </pc:sldMkLst>
        <pc:spChg chg="add mod">
          <ac:chgData name="洪 翊甯" userId="36046fdf-2666-492c-9aad-d64cc0760c89" providerId="ADAL" clId="{6AC90111-8019-4D2C-84BF-97C9E82B610C}" dt="2022-11-23T06:14:02.716" v="4" actId="1076"/>
          <ac:spMkLst>
            <pc:docMk/>
            <pc:sldMk cId="2173937076" sldId="256"/>
            <ac:spMk id="3" creationId="{B9331B32-0508-7F44-2049-34765A79F466}"/>
          </ac:spMkLst>
        </pc:spChg>
        <pc:spChg chg="mod">
          <ac:chgData name="洪 翊甯" userId="36046fdf-2666-492c-9aad-d64cc0760c89" providerId="ADAL" clId="{6AC90111-8019-4D2C-84BF-97C9E82B610C}" dt="2022-11-23T06:14:04.620" v="5" actId="1076"/>
          <ac:spMkLst>
            <pc:docMk/>
            <pc:sldMk cId="2173937076" sldId="256"/>
            <ac:spMk id="6" creationId="{CFABEA37-1F0B-9539-00CE-BF86E334A369}"/>
          </ac:spMkLst>
        </pc:spChg>
        <pc:spChg chg="add mod">
          <ac:chgData name="洪 翊甯" userId="36046fdf-2666-492c-9aad-d64cc0760c89" providerId="ADAL" clId="{6AC90111-8019-4D2C-84BF-97C9E82B610C}" dt="2022-11-23T06:14:11.503" v="7" actId="1076"/>
          <ac:spMkLst>
            <pc:docMk/>
            <pc:sldMk cId="2173937076" sldId="256"/>
            <ac:spMk id="7" creationId="{E4069597-3730-A92C-9F18-8E1D39A99B1E}"/>
          </ac:spMkLst>
        </pc:spChg>
        <pc:spChg chg="add mod">
          <ac:chgData name="洪 翊甯" userId="36046fdf-2666-492c-9aad-d64cc0760c89" providerId="ADAL" clId="{6AC90111-8019-4D2C-84BF-97C9E82B610C}" dt="2022-11-23T06:14:18.294" v="9" actId="1076"/>
          <ac:spMkLst>
            <pc:docMk/>
            <pc:sldMk cId="2173937076" sldId="256"/>
            <ac:spMk id="9" creationId="{F835EE12-0FEB-9033-F30C-B6C15CE5549E}"/>
          </ac:spMkLst>
        </pc:spChg>
        <pc:spChg chg="add mod">
          <ac:chgData name="洪 翊甯" userId="36046fdf-2666-492c-9aad-d64cc0760c89" providerId="ADAL" clId="{6AC90111-8019-4D2C-84BF-97C9E82B610C}" dt="2022-11-23T06:14:26.874" v="11" actId="1076"/>
          <ac:spMkLst>
            <pc:docMk/>
            <pc:sldMk cId="2173937076" sldId="256"/>
            <ac:spMk id="11" creationId="{929241EC-4D2F-BAAF-40BD-B6EA2160D221}"/>
          </ac:spMkLst>
        </pc:spChg>
      </pc:sldChg>
    </pc:docChg>
  </pc:docChgLst>
  <pc:docChgLst>
    <pc:chgData name="洪 翊甯" userId="36046fdf-2666-492c-9aad-d64cc0760c89" providerId="ADAL" clId="{2A25AE88-0CFE-4F6A-8C0D-6B74B747D373}"/>
    <pc:docChg chg="custSel addSld modSld">
      <pc:chgData name="洪 翊甯" userId="36046fdf-2666-492c-9aad-d64cc0760c89" providerId="ADAL" clId="{2A25AE88-0CFE-4F6A-8C0D-6B74B747D373}" dt="2022-10-04T01:56:26.915" v="6" actId="1076"/>
      <pc:docMkLst>
        <pc:docMk/>
      </pc:docMkLst>
      <pc:sldChg chg="addSp delSp modSp new mod">
        <pc:chgData name="洪 翊甯" userId="36046fdf-2666-492c-9aad-d64cc0760c89" providerId="ADAL" clId="{2A25AE88-0CFE-4F6A-8C0D-6B74B747D373}" dt="2022-10-04T01:56:26.915" v="6" actId="1076"/>
        <pc:sldMkLst>
          <pc:docMk/>
          <pc:sldMk cId="2173937076" sldId="256"/>
        </pc:sldMkLst>
        <pc:spChg chg="del">
          <ac:chgData name="洪 翊甯" userId="36046fdf-2666-492c-9aad-d64cc0760c89" providerId="ADAL" clId="{2A25AE88-0CFE-4F6A-8C0D-6B74B747D373}" dt="2022-10-04T01:56:14.127" v="1" actId="478"/>
          <ac:spMkLst>
            <pc:docMk/>
            <pc:sldMk cId="2173937076" sldId="256"/>
            <ac:spMk id="2" creationId="{DFC52D18-BBA8-5362-17CD-57F555929E13}"/>
          </ac:spMkLst>
        </pc:spChg>
        <pc:spChg chg="del">
          <ac:chgData name="洪 翊甯" userId="36046fdf-2666-492c-9aad-d64cc0760c89" providerId="ADAL" clId="{2A25AE88-0CFE-4F6A-8C0D-6B74B747D373}" dt="2022-10-04T01:56:14.127" v="1" actId="478"/>
          <ac:spMkLst>
            <pc:docMk/>
            <pc:sldMk cId="2173937076" sldId="256"/>
            <ac:spMk id="3" creationId="{026FE357-9766-61CF-019F-632022D2D041}"/>
          </ac:spMkLst>
        </pc:spChg>
        <pc:spChg chg="add mod">
          <ac:chgData name="洪 翊甯" userId="36046fdf-2666-492c-9aad-d64cc0760c89" providerId="ADAL" clId="{2A25AE88-0CFE-4F6A-8C0D-6B74B747D373}" dt="2022-10-04T01:56:18.183" v="3" actId="21"/>
          <ac:spMkLst>
            <pc:docMk/>
            <pc:sldMk cId="2173937076" sldId="256"/>
            <ac:spMk id="4" creationId="{BC34FA82-2B27-BF19-4543-D6B3967215E5}"/>
          </ac:spMkLst>
        </pc:spChg>
        <pc:spChg chg="add mod">
          <ac:chgData name="洪 翊甯" userId="36046fdf-2666-492c-9aad-d64cc0760c89" providerId="ADAL" clId="{2A25AE88-0CFE-4F6A-8C0D-6B74B747D373}" dt="2022-10-04T01:56:26.915" v="6" actId="1076"/>
          <ac:spMkLst>
            <pc:docMk/>
            <pc:sldMk cId="2173937076" sldId="256"/>
            <ac:spMk id="6" creationId="{CFABEA37-1F0B-9539-00CE-BF86E334A36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4D58DF-C7E8-D2D7-36E7-5D06BE7F8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9D8D05-C5F3-25C1-181D-456DCF8AF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844017-AB5B-7C63-41A9-DF802C25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B71C-5133-4946-9B8C-6427D762D1BB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1AC40F-A908-0C0D-DFF8-1571FB16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56DD0C-B6DF-B76D-E255-EFF817008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3503-9FB3-4213-B98B-6487FD81A6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03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DBC181-B549-61C0-4293-F9568F00F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70E2C0-AA1B-9AB5-CA4E-5EDE2DE33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5456ED-1642-12D3-6B3A-21651B48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B71C-5133-4946-9B8C-6427D762D1BB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070260-FE2F-E682-2F5D-3F7C1CE76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62AE4E-3508-C6AB-6714-6A6B553E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3503-9FB3-4213-B98B-6487FD81A6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04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D802C97-7EC3-1A48-05E4-D5493DDD8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880FC02-2A4F-1769-E604-85789B9F4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3F1EC6-2210-BD92-A1DC-D0FD7CF0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B71C-5133-4946-9B8C-6427D762D1BB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C078F8-A7F2-9ABC-1623-8B9E23547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735CD6-3460-13C2-EF0A-416B2BAA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3503-9FB3-4213-B98B-6487FD81A6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4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57EFC2-D40E-2712-F29B-FBA113BB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130933-2310-628E-DEA2-5B6FB8605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074C0C-2A18-F558-0D56-C81190026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B71C-5133-4946-9B8C-6427D762D1BB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9A73B5-11DE-CC26-7E4C-B8761A53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1180A6-46B5-E280-6E97-624EAAE2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3503-9FB3-4213-B98B-6487FD81A6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56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61D572-FFEC-1341-3170-7B5577F5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9BB382-5488-07EF-9744-A74E47069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0B58E9-322A-4CF4-E028-E608B4C6C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B71C-5133-4946-9B8C-6427D762D1BB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9B719F-204E-616E-FEA8-3970BE2E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51605A-6160-A954-A42C-CF559A2EE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3503-9FB3-4213-B98B-6487FD81A6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88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3294A9-D5A5-272F-37B1-4E9E7637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F989C9-DA33-3D90-988E-DEDACC9F7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77FEE3-87B8-BA73-50EF-16B0841B4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4A8C0D-B1ED-31C1-FBCD-389E07EDF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B71C-5133-4946-9B8C-6427D762D1BB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5C82B2D-7342-E888-6CDC-C75B8826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EEB5B8-B06E-FC32-0427-4951E3B9F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3503-9FB3-4213-B98B-6487FD81A6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4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8E9A98-E15D-186D-A6ED-CBBF37262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32332E-254B-408A-6F71-7975DCE91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F6D1311-54C6-35F7-4D49-68F233E76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E42B5C1-C8DE-1E7A-EC44-AAA0C26E2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A201F3B-0070-CE9C-4246-4EE1180A6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8F6F2AD-54F4-8040-CBDC-BF1F9EA8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B71C-5133-4946-9B8C-6427D762D1BB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B346D0E-7FEB-C1C4-65ED-655999E58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6A07FC0-2F6D-1A6A-B582-0E3916A7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3503-9FB3-4213-B98B-6487FD81A6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88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808915-C257-591F-182C-EF1334E6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B22FC32-532B-A3E0-6D97-39B6B652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B71C-5133-4946-9B8C-6427D762D1BB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7B7F7C4-F68B-6AC0-11B2-760BF498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2230FC9-D89E-6F36-5D85-B5DB256B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3503-9FB3-4213-B98B-6487FD81A6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145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E5A2F7A-C989-18F5-3051-B88194CCC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B71C-5133-4946-9B8C-6427D762D1BB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B1BD125-6BC5-65D3-E368-F2FF2F969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06BBC7-307B-6F85-1815-CBE06A9B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3503-9FB3-4213-B98B-6487FD81A6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84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B36BE-092C-C909-5DFB-592A9F661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5C523B-0E36-A318-1BF4-0731D63E4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D05ACBC-415D-CBD1-F8C0-51EC63BCF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A80312-B116-C149-508A-36AE2B04B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B71C-5133-4946-9B8C-6427D762D1BB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E63641-CB76-800F-9183-2706B9CA1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C6928D-0AD8-3813-02B1-9754639A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3503-9FB3-4213-B98B-6487FD81A6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90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B07969-94C1-7ECC-4E68-10C724C2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1F3C24D-EEB3-5F32-04F7-5D3BE29018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00A1E02-907A-B54D-FC0A-B641AA06B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138521-19EC-7528-0D68-32001D3F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B71C-5133-4946-9B8C-6427D762D1BB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D2F4CF-9BB6-775D-914D-9672574E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1F4435-428C-BCC9-6D78-FEDF077E8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3503-9FB3-4213-B98B-6487FD81A6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32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9020773-8152-D385-6B15-FCCDCB126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86D892-1FB0-986D-A9B9-D77F3B3CE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BBF946-D4CB-E1EA-1C07-3B31E941C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BB71C-5133-4946-9B8C-6427D762D1BB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39DDD8-841B-19FF-7192-C7E5A2965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18ADCE-E46B-8AA4-8669-12DAF2297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D3503-9FB3-4213-B98B-6487FD81A6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19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C34FA82-2B27-BF19-4543-D6B396721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ABEA37-1F0B-9539-00CE-BF86E334A369}"/>
              </a:ext>
            </a:extLst>
          </p:cNvPr>
          <p:cNvSpPr txBox="1"/>
          <p:nvPr/>
        </p:nvSpPr>
        <p:spPr>
          <a:xfrm>
            <a:off x="3048786" y="2834813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https://tdx.transportdata.tw/api-service/swagger/basic/7f07d940-91a4-495d-9465-1c9df89d709c#/HighwayTraffic/CCTV_Highway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9331B32-0508-7F44-2049-34765A79F466}"/>
              </a:ext>
            </a:extLst>
          </p:cNvPr>
          <p:cNvSpPr txBox="1"/>
          <p:nvPr/>
        </p:nvSpPr>
        <p:spPr>
          <a:xfrm>
            <a:off x="3048786" y="47521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macghung-763570be-f4c0-44e5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4069597-3730-A92C-9F18-8E1D39A99B1E}"/>
              </a:ext>
            </a:extLst>
          </p:cNvPr>
          <p:cNvSpPr txBox="1"/>
          <p:nvPr/>
        </p:nvSpPr>
        <p:spPr>
          <a:xfrm>
            <a:off x="3048786" y="128567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a7755bb2-e719-40f0-8372-f025393e98ed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835EE12-0FEB-9033-F30C-B6C15CE5549E}"/>
              </a:ext>
            </a:extLst>
          </p:cNvPr>
          <p:cNvSpPr txBox="1"/>
          <p:nvPr/>
        </p:nvSpPr>
        <p:spPr>
          <a:xfrm>
            <a:off x="1576633" y="47521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1F2D3D"/>
                </a:solidFill>
                <a:effectLst/>
                <a:latin typeface="Noto Sans" panose="020B0502040504020204" pitchFamily="34" charset="0"/>
              </a:rPr>
              <a:t>Client Id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29241EC-4D2F-BAAF-40BD-B6EA2160D221}"/>
              </a:ext>
            </a:extLst>
          </p:cNvPr>
          <p:cNvSpPr txBox="1"/>
          <p:nvPr/>
        </p:nvSpPr>
        <p:spPr>
          <a:xfrm>
            <a:off x="1463512" y="128567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1F2D3D"/>
                </a:solidFill>
                <a:effectLst/>
                <a:latin typeface="Noto Sans" panose="020B0502040504020204" pitchFamily="34" charset="0"/>
              </a:rPr>
              <a:t>Client Secret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3937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60</Words>
  <Application>Microsoft Office PowerPoint</Application>
  <PresentationFormat>寬螢幕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Noto Sans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洪 翊甯</dc:creator>
  <cp:lastModifiedBy>洪 翊甯</cp:lastModifiedBy>
  <cp:revision>1</cp:revision>
  <dcterms:created xsi:type="dcterms:W3CDTF">2022-10-04T01:56:11Z</dcterms:created>
  <dcterms:modified xsi:type="dcterms:W3CDTF">2022-11-23T06:14:27Z</dcterms:modified>
</cp:coreProperties>
</file>