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氣象局定量降水預報圖資偏移" id="{97B064D4-265B-49E6-8B49-F0540ED0A5D3}">
          <p14:sldIdLst>
            <p14:sldId id="256"/>
          </p14:sldIdLst>
        </p14:section>
        <p14:section name="介接氣象局6小時定量降水預報" id="{B09E6E5C-D55F-4107-8BB8-988D56FE09F5}">
          <p14:sldIdLst>
            <p14:sldId id="257"/>
          </p14:sldIdLst>
        </p14:section>
        <p14:section name="介接氣象局高雄林園降雨雷達回波圖" id="{4B5DD6E9-33EC-4000-B077-2E2500C91EED}">
          <p14:sldIdLst>
            <p14:sldId id="258"/>
          </p14:sldIdLst>
        </p14:section>
        <p14:section name="介接颱風動態" id="{9E1A1CA6-3D63-4C16-A810-2D5EB6F06C1B}">
          <p14:sldIdLst>
            <p14:sldId id="259"/>
          </p14:sldIdLst>
        </p14:section>
        <p14:section name="水利署&amp;公路總局CCTV介接" id="{0EBC4E73-1223-4B69-8D22-3332ACE3217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7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2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6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2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05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3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66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84B3-B5C8-41AE-A8B1-44EED1A5CD15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808F-C004-4E30-BEAE-1518C0FC6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cwb.gov.tw/Data/radar_rain/CV1_RCLY_3600/CV1_RCLY_3600_" TargetMode="External"/><Relationship Id="rId4" Type="http://schemas.openxmlformats.org/officeDocument/2006/relationships/hyperlink" Target="https://www.cwb.gov.tw/Data/radar_rain/CV1_RCLY_3600/CV1_RCLY_3600_20210125094153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hyperlink" Target="https://traffic-api-documentation.gitbook.io/traffic/api-shi-yong/swagger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traffic.transportdata.tw/MOTC#!/TrafficStaticApi45Highway/HighwayApiController_GetByHighway_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" y="709436"/>
            <a:ext cx="12133179" cy="54656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032" y="4898189"/>
            <a:ext cx="1582821" cy="705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83726" y="2307389"/>
            <a:ext cx="2703095" cy="3296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26611" y="2481179"/>
            <a:ext cx="2149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原介接「氣象局定量降水預報」圖資來源有偏移，需要調整位置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83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" y="709436"/>
            <a:ext cx="12133179" cy="54656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83726" y="2307389"/>
            <a:ext cx="2703095" cy="3296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288" y="5544748"/>
            <a:ext cx="467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新增介接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小時定量降水預報，介接網址如下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https://www.cwb.gov.tw/Data/fcst_img/QPF_ChFcstPrecip_6_06.png?v=0415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726" y="2307389"/>
            <a:ext cx="2703095" cy="32754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54" y="5164924"/>
            <a:ext cx="481596" cy="58357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69382" y="5516419"/>
            <a:ext cx="59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</a:t>
            </a:r>
            <a:r>
              <a:rPr lang="zh-TW" altLang="en-US" sz="1200" dirty="0" smtClean="0"/>
              <a:t>小時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276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430"/>
            <a:ext cx="12192000" cy="5451139"/>
          </a:xfrm>
          <a:prstGeom prst="rect">
            <a:avLst/>
          </a:prstGeom>
        </p:spPr>
      </p:pic>
      <p:pic>
        <p:nvPicPr>
          <p:cNvPr id="1026" name="Picture 2" descr="降雨雷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28" y="3976430"/>
            <a:ext cx="2226972" cy="22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112214" y="2093557"/>
            <a:ext cx="4679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新增介接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高雄林園降雨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雷達圖，介接網址如下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www.cwb.gov.tw/Data/radar_rain/CV1_RCLY_3600/CV1_RCLY_3600_20210125094153.png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圖片編碼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規則：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www.cwb.gov.tw/Data/radar_rain/CV1_RCLY_3600/CV1_RCLY_3600_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最大的數字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www.cwb.gov.tw/V8/C/W/OBS_Radar_rain.html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降雨雷達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44" y="3386218"/>
            <a:ext cx="453193" cy="45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999565" y="3648384"/>
            <a:ext cx="59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/>
              <a:t>降雨雷達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18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877"/>
            <a:ext cx="9646920" cy="49897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58" y="2198989"/>
            <a:ext cx="2247663" cy="2270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4874" y="5257411"/>
            <a:ext cx="506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介接來源：水利署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來源改為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//fhy.wra.gov.tw/Typh_New/Typh.asmx</a:t>
            </a:r>
          </a:p>
        </p:txBody>
      </p:sp>
      <p:sp>
        <p:nvSpPr>
          <p:cNvPr id="6" name="矩形 5"/>
          <p:cNvSpPr/>
          <p:nvPr/>
        </p:nvSpPr>
        <p:spPr>
          <a:xfrm>
            <a:off x="3208421" y="2805843"/>
            <a:ext cx="5065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欄位順序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颱風清單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警報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颱風詳細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□自動更新最新颱風資訊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□輪播 □顯示圖層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頻率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&lt;--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慢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30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12192000" cy="5435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1" y="1710155"/>
            <a:ext cx="2116137" cy="1901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9873" y="2601844"/>
            <a:ext cx="54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 smtClean="0"/>
              <a:t>水利署</a:t>
            </a:r>
            <a:endParaRPr lang="en-US" altLang="zh-TW" sz="700" dirty="0" smtClean="0"/>
          </a:p>
          <a:p>
            <a:r>
              <a:rPr lang="zh-TW" altLang="en-US" sz="700" dirty="0"/>
              <a:t>水利署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9872" y="2870015"/>
            <a:ext cx="54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 smtClean="0"/>
              <a:t>公路總局</a:t>
            </a:r>
            <a:endParaRPr lang="en-US" altLang="zh-TW" sz="700" dirty="0" smtClean="0"/>
          </a:p>
          <a:p>
            <a:r>
              <a:rPr lang="zh-TW" altLang="en-US" sz="700" dirty="0"/>
              <a:t>公路總局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95" y="2559976"/>
            <a:ext cx="788201" cy="2419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94" y="2801899"/>
            <a:ext cx="788201" cy="24192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2" y="2767378"/>
            <a:ext cx="107239" cy="1072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2" y="3023904"/>
            <a:ext cx="107711" cy="1077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82" y="2651555"/>
            <a:ext cx="111990" cy="10417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27" y="2913301"/>
            <a:ext cx="111990" cy="1041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799" y="2425954"/>
            <a:ext cx="2281422" cy="274040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52344" y="2450592"/>
            <a:ext cx="637888" cy="151252"/>
          </a:xfrm>
          <a:prstGeom prst="rect">
            <a:avLst/>
          </a:prstGeom>
          <a:solidFill>
            <a:srgbClr val="73A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/>
              <a:t>水利署</a:t>
            </a:r>
            <a:endParaRPr lang="zh-TW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4994576" y="3131615"/>
            <a:ext cx="8061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交通部介接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API</a:t>
            </a:r>
          </a:p>
          <a:p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9"/>
              </a:rPr>
              <a:t>https://traffic.transportdata.tw/MOTC#!/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9"/>
              </a:rPr>
              <a:t>TrafficStaticApi45Highway/HighwayApiController_GetByHighway_15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kern="0" dirty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介接說明資料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10"/>
              </a:rPr>
              <a:t>https://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  <a:hlinkClick r:id="rId10"/>
              </a:rPr>
              <a:t>traffic-api-documentation.gitbook.io/traffic/api-shi-yong/swagger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APP </a:t>
            </a:r>
            <a:r>
              <a:rPr lang="en-US" altLang="zh-TW" kern="0" dirty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ID</a:t>
            </a:r>
            <a:r>
              <a:rPr lang="zh-TW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：</a:t>
            </a:r>
            <a: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MgBkADQANQAxAGUAZQBkAC0ANQA3ADcAZAAtADQAZgBiAGMALQA4AGMAYQBiAC0AZAA5AGQAOAAzADYAMwAyADkAYwBjAGQA</a:t>
            </a:r>
            <a:b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APP Key</a:t>
            </a:r>
            <a:r>
              <a:rPr lang="zh-TW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：</a:t>
            </a:r>
            <a:r>
              <a:rPr lang="en-US" altLang="zh-TW" kern="0" dirty="0">
                <a:solidFill>
                  <a:srgbClr val="FF0000"/>
                </a:solidFill>
                <a:cs typeface="新細明體" panose="02020500000000000000" pitchFamily="18" charset="-120"/>
              </a:rPr>
              <a:t>NQA2ADgANgA1ADAANAA3AC0AMAAwADYANwAtADQANQA5ADkALQA5ADkAZQA2AC0AZgA4ADMAMwBlADEAOQBjADEANAAyADEA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9304" y="1710155"/>
            <a:ext cx="8061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水利署介接</a:t>
            </a:r>
            <a:r>
              <a:rPr lang="en-US" altLang="zh-TW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API</a:t>
            </a:r>
          </a:p>
          <a:p>
            <a:r>
              <a:rPr lang="zh-TW" altLang="en-US" kern="0" dirty="0" smtClean="0">
                <a:solidFill>
                  <a:srgbClr val="FF0000"/>
                </a:solidFill>
                <a:latin typeface="新細明體" panose="02020500000000000000" pitchFamily="18" charset="-120"/>
                <a:cs typeface="新細明體" panose="02020500000000000000" pitchFamily="18" charset="-120"/>
              </a:rPr>
              <a:t>後續補充</a:t>
            </a:r>
            <a:endParaRPr lang="en-US" altLang="zh-TW" kern="0" dirty="0" smtClean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35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175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洪翊甯(Macgyver Hung)</dc:creator>
  <cp:lastModifiedBy>洪翊甯(Macgyver Hung)</cp:lastModifiedBy>
  <cp:revision>23</cp:revision>
  <dcterms:created xsi:type="dcterms:W3CDTF">2021-01-25T01:32:55Z</dcterms:created>
  <dcterms:modified xsi:type="dcterms:W3CDTF">2021-01-28T07:07:38Z</dcterms:modified>
</cp:coreProperties>
</file>