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604-1070-4952-BA27-F27047719D0F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46-FC9E-4F75-8AB6-BC2DFCB1E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38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604-1070-4952-BA27-F27047719D0F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46-FC9E-4F75-8AB6-BC2DFCB1E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92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604-1070-4952-BA27-F27047719D0F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46-FC9E-4F75-8AB6-BC2DFCB1E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69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604-1070-4952-BA27-F27047719D0F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46-FC9E-4F75-8AB6-BC2DFCB1E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9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604-1070-4952-BA27-F27047719D0F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46-FC9E-4F75-8AB6-BC2DFCB1E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91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604-1070-4952-BA27-F27047719D0F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46-FC9E-4F75-8AB6-BC2DFCB1E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89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604-1070-4952-BA27-F27047719D0F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46-FC9E-4F75-8AB6-BC2DFCB1E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11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604-1070-4952-BA27-F27047719D0F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46-FC9E-4F75-8AB6-BC2DFCB1E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9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604-1070-4952-BA27-F27047719D0F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46-FC9E-4F75-8AB6-BC2DFCB1E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2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604-1070-4952-BA27-F27047719D0F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46-FC9E-4F75-8AB6-BC2DFCB1E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2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604-1070-4952-BA27-F27047719D0F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46-FC9E-4F75-8AB6-BC2DFCB1E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36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8C604-1070-4952-BA27-F27047719D0F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6CB46-FC9E-4F75-8AB6-BC2DFCB1E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08"/>
            <a:ext cx="12192000" cy="54546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84135" y="5537199"/>
            <a:ext cx="208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</a:rPr>
              <a:t>防空疏散避難設施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581401"/>
            <a:ext cx="253999" cy="2539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866" y="3327402"/>
            <a:ext cx="253999" cy="25399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2887134"/>
            <a:ext cx="253999" cy="25399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65" y="2912534"/>
            <a:ext cx="253999" cy="25399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470166" y="5429477"/>
            <a:ext cx="3039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增加防空設施避難設施圖</a:t>
            </a:r>
            <a:r>
              <a:rPr lang="zh-TW" altLang="en-US" dirty="0" smtClean="0">
                <a:solidFill>
                  <a:srgbClr val="FF0000"/>
                </a:solidFill>
              </a:rPr>
              <a:t>層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14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04" y="866453"/>
            <a:ext cx="8071658" cy="53572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16406" y="5073135"/>
            <a:ext cx="410881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運轉狀態如果是紅色的會有圖示出不來</a:t>
            </a:r>
          </a:p>
        </p:txBody>
      </p:sp>
    </p:spTree>
    <p:extLst>
      <p:ext uri="{BB962C8B-B14F-4D97-AF65-F5344CB8AC3E}">
        <p14:creationId xmlns:p14="http://schemas.microsoft.com/office/powerpoint/2010/main" val="176494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洪翊甯(Macgyver Hung)</dc:creator>
  <cp:lastModifiedBy>洪翊甯(Macgyver Hung)</cp:lastModifiedBy>
  <cp:revision>6</cp:revision>
  <dcterms:created xsi:type="dcterms:W3CDTF">2021-07-16T05:42:47Z</dcterms:created>
  <dcterms:modified xsi:type="dcterms:W3CDTF">2021-08-10T10:31:27Z</dcterms:modified>
</cp:coreProperties>
</file>