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MIC顯示於圖台" id="{069D59E0-7D4D-40E3-BAAE-6D42CEC28D15}">
          <p14:sldIdLst>
            <p14:sldId id="256"/>
          </p14:sldIdLst>
        </p14:section>
        <p14:section name="新增淹水模擬資料" id="{9F5AFCA5-2A94-4990-B164-173A002044CB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3D484E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92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洪 翊甯" userId="36046fdf-2666-492c-9aad-d64cc0760c89" providerId="ADAL" clId="{638C0573-82F1-4630-ABDE-4EA130DDB990}"/>
    <pc:docChg chg="undo custSel addSld delSld modSld addSection modSection">
      <pc:chgData name="洪 翊甯" userId="36046fdf-2666-492c-9aad-d64cc0760c89" providerId="ADAL" clId="{638C0573-82F1-4630-ABDE-4EA130DDB990}" dt="2022-07-18T01:44:53.032" v="1019" actId="20577"/>
      <pc:docMkLst>
        <pc:docMk/>
      </pc:docMkLst>
      <pc:sldChg chg="addSp delSp modSp mod">
        <pc:chgData name="洪 翊甯" userId="36046fdf-2666-492c-9aad-d64cc0760c89" providerId="ADAL" clId="{638C0573-82F1-4630-ABDE-4EA130DDB990}" dt="2022-07-18T01:44:53.032" v="1019" actId="20577"/>
        <pc:sldMkLst>
          <pc:docMk/>
          <pc:sldMk cId="1217484824" sldId="256"/>
        </pc:sldMkLst>
        <pc:spChg chg="add mod">
          <ac:chgData name="洪 翊甯" userId="36046fdf-2666-492c-9aad-d64cc0760c89" providerId="ADAL" clId="{638C0573-82F1-4630-ABDE-4EA130DDB990}" dt="2022-05-31T01:19:10.961" v="686" actId="20577"/>
          <ac:spMkLst>
            <pc:docMk/>
            <pc:sldMk cId="1217484824" sldId="256"/>
            <ac:spMk id="2" creationId="{A88EB297-A6F6-BB4F-AF99-F35E44691AB4}"/>
          </ac:spMkLst>
        </pc:spChg>
        <pc:spChg chg="add mod">
          <ac:chgData name="洪 翊甯" userId="36046fdf-2666-492c-9aad-d64cc0760c89" providerId="ADAL" clId="{638C0573-82F1-4630-ABDE-4EA130DDB990}" dt="2022-05-26T07:26:25.979" v="64" actId="2085"/>
          <ac:spMkLst>
            <pc:docMk/>
            <pc:sldMk cId="1217484824" sldId="256"/>
            <ac:spMk id="4" creationId="{1B81AD63-FF40-B621-C5F0-C437621EA311}"/>
          </ac:spMkLst>
        </pc:spChg>
        <pc:spChg chg="add mod">
          <ac:chgData name="洪 翊甯" userId="36046fdf-2666-492c-9aad-d64cc0760c89" providerId="ADAL" clId="{638C0573-82F1-4630-ABDE-4EA130DDB990}" dt="2022-05-26T07:31:08.729" v="107" actId="1076"/>
          <ac:spMkLst>
            <pc:docMk/>
            <pc:sldMk cId="1217484824" sldId="256"/>
            <ac:spMk id="6" creationId="{C4D474EA-3CB7-2E4C-B7C6-8D4F0623B0ED}"/>
          </ac:spMkLst>
        </pc:spChg>
        <pc:spChg chg="mod ord">
          <ac:chgData name="洪 翊甯" userId="36046fdf-2666-492c-9aad-d64cc0760c89" providerId="ADAL" clId="{638C0573-82F1-4630-ABDE-4EA130DDB990}" dt="2022-07-06T03:36:56.608" v="740" actId="20577"/>
          <ac:spMkLst>
            <pc:docMk/>
            <pc:sldMk cId="1217484824" sldId="256"/>
            <ac:spMk id="8" creationId="{5F3B694E-90DC-2E3C-4CE6-AA1787E75222}"/>
          </ac:spMkLst>
        </pc:spChg>
        <pc:spChg chg="add mod">
          <ac:chgData name="洪 翊甯" userId="36046fdf-2666-492c-9aad-d64cc0760c89" providerId="ADAL" clId="{638C0573-82F1-4630-ABDE-4EA130DDB990}" dt="2022-05-26T07:26:49.787" v="69" actId="20577"/>
          <ac:spMkLst>
            <pc:docMk/>
            <pc:sldMk cId="1217484824" sldId="256"/>
            <ac:spMk id="9" creationId="{2E632CF5-3B4E-B20A-2EFE-056ECA17334E}"/>
          </ac:spMkLst>
        </pc:spChg>
        <pc:spChg chg="add mod">
          <ac:chgData name="洪 翊甯" userId="36046fdf-2666-492c-9aad-d64cc0760c89" providerId="ADAL" clId="{638C0573-82F1-4630-ABDE-4EA130DDB990}" dt="2022-05-26T07:30:55.736" v="103" actId="1076"/>
          <ac:spMkLst>
            <pc:docMk/>
            <pc:sldMk cId="1217484824" sldId="256"/>
            <ac:spMk id="10" creationId="{BA765964-47DA-5FB4-63A9-1ECF5E932DD7}"/>
          </ac:spMkLst>
        </pc:spChg>
        <pc:spChg chg="add mod">
          <ac:chgData name="洪 翊甯" userId="36046fdf-2666-492c-9aad-d64cc0760c89" providerId="ADAL" clId="{638C0573-82F1-4630-ABDE-4EA130DDB990}" dt="2022-05-26T07:31:26.127" v="123" actId="20577"/>
          <ac:spMkLst>
            <pc:docMk/>
            <pc:sldMk cId="1217484824" sldId="256"/>
            <ac:spMk id="11" creationId="{ABB84CAC-4C6D-3611-D176-97953EA65434}"/>
          </ac:spMkLst>
        </pc:spChg>
        <pc:spChg chg="add mod">
          <ac:chgData name="洪 翊甯" userId="36046fdf-2666-492c-9aad-d64cc0760c89" providerId="ADAL" clId="{638C0573-82F1-4630-ABDE-4EA130DDB990}" dt="2022-05-26T07:31:20.201" v="111" actId="1076"/>
          <ac:spMkLst>
            <pc:docMk/>
            <pc:sldMk cId="1217484824" sldId="256"/>
            <ac:spMk id="12" creationId="{9D9818E3-EA65-3B72-99D8-BC42DD798A1F}"/>
          </ac:spMkLst>
        </pc:spChg>
        <pc:spChg chg="add mod">
          <ac:chgData name="洪 翊甯" userId="36046fdf-2666-492c-9aad-d64cc0760c89" providerId="ADAL" clId="{638C0573-82F1-4630-ABDE-4EA130DDB990}" dt="2022-05-26T07:48:46.431" v="136" actId="14100"/>
          <ac:spMkLst>
            <pc:docMk/>
            <pc:sldMk cId="1217484824" sldId="256"/>
            <ac:spMk id="15" creationId="{A91B9192-A40E-10BF-B5B7-594F8A2784F4}"/>
          </ac:spMkLst>
        </pc:spChg>
        <pc:spChg chg="add mod">
          <ac:chgData name="洪 翊甯" userId="36046fdf-2666-492c-9aad-d64cc0760c89" providerId="ADAL" clId="{638C0573-82F1-4630-ABDE-4EA130DDB990}" dt="2022-05-31T01:19:18.932" v="689" actId="20577"/>
          <ac:spMkLst>
            <pc:docMk/>
            <pc:sldMk cId="1217484824" sldId="256"/>
            <ac:spMk id="18" creationId="{705B046C-E99D-D082-0522-27EFE62233C5}"/>
          </ac:spMkLst>
        </pc:spChg>
        <pc:spChg chg="add mod">
          <ac:chgData name="洪 翊甯" userId="36046fdf-2666-492c-9aad-d64cc0760c89" providerId="ADAL" clId="{638C0573-82F1-4630-ABDE-4EA130DDB990}" dt="2022-05-31T01:19:24.925" v="692" actId="20577"/>
          <ac:spMkLst>
            <pc:docMk/>
            <pc:sldMk cId="1217484824" sldId="256"/>
            <ac:spMk id="20" creationId="{202DDD7C-E5FF-7B6B-AF9C-4295DA428C22}"/>
          </ac:spMkLst>
        </pc:spChg>
        <pc:spChg chg="add mod">
          <ac:chgData name="洪 翊甯" userId="36046fdf-2666-492c-9aad-d64cc0760c89" providerId="ADAL" clId="{638C0573-82F1-4630-ABDE-4EA130DDB990}" dt="2022-05-26T07:56:55.164" v="147" actId="14100"/>
          <ac:spMkLst>
            <pc:docMk/>
            <pc:sldMk cId="1217484824" sldId="256"/>
            <ac:spMk id="22" creationId="{1EE42FC5-86B8-3CEC-2E56-68CD1448A9D4}"/>
          </ac:spMkLst>
        </pc:spChg>
        <pc:spChg chg="add mod">
          <ac:chgData name="洪 翊甯" userId="36046fdf-2666-492c-9aad-d64cc0760c89" providerId="ADAL" clId="{638C0573-82F1-4630-ABDE-4EA130DDB990}" dt="2022-05-26T08:01:01.439" v="682" actId="20577"/>
          <ac:spMkLst>
            <pc:docMk/>
            <pc:sldMk cId="1217484824" sldId="256"/>
            <ac:spMk id="23" creationId="{9F85F56E-0B9E-25E4-8211-D4CCC068AD2F}"/>
          </ac:spMkLst>
        </pc:spChg>
        <pc:spChg chg="add mod">
          <ac:chgData name="洪 翊甯" userId="36046fdf-2666-492c-9aad-d64cc0760c89" providerId="ADAL" clId="{638C0573-82F1-4630-ABDE-4EA130DDB990}" dt="2022-05-31T01:19:32.580" v="695" actId="20577"/>
          <ac:spMkLst>
            <pc:docMk/>
            <pc:sldMk cId="1217484824" sldId="256"/>
            <ac:spMk id="24" creationId="{1BA13744-E2F3-69AA-487B-779335F20C0C}"/>
          </ac:spMkLst>
        </pc:spChg>
        <pc:spChg chg="add mod">
          <ac:chgData name="洪 翊甯" userId="36046fdf-2666-492c-9aad-d64cc0760c89" providerId="ADAL" clId="{638C0573-82F1-4630-ABDE-4EA130DDB990}" dt="2022-07-18T01:44:53.032" v="1019" actId="20577"/>
          <ac:spMkLst>
            <pc:docMk/>
            <pc:sldMk cId="1217484824" sldId="256"/>
            <ac:spMk id="30" creationId="{E807ED9F-9D04-44A8-64B7-2B86ED93B66F}"/>
          </ac:spMkLst>
        </pc:spChg>
        <pc:picChg chg="add mod">
          <ac:chgData name="洪 翊甯" userId="36046fdf-2666-492c-9aad-d64cc0760c89" providerId="ADAL" clId="{638C0573-82F1-4630-ABDE-4EA130DDB990}" dt="2022-05-26T07:57:09.475" v="153" actId="1076"/>
          <ac:picMkLst>
            <pc:docMk/>
            <pc:sldMk cId="1217484824" sldId="256"/>
            <ac:picMk id="3" creationId="{7D6B7942-D78E-BE31-9E76-2EBF656227BD}"/>
          </ac:picMkLst>
        </pc:picChg>
        <pc:picChg chg="add mod">
          <ac:chgData name="洪 翊甯" userId="36046fdf-2666-492c-9aad-d64cc0760c89" providerId="ADAL" clId="{638C0573-82F1-4630-ABDE-4EA130DDB990}" dt="2022-07-18T01:44:01.682" v="957" actId="1076"/>
          <ac:picMkLst>
            <pc:docMk/>
            <pc:sldMk cId="1217484824" sldId="256"/>
            <ac:picMk id="5" creationId="{865058C0-3410-469C-24A3-726CC8F0F54E}"/>
          </ac:picMkLst>
        </pc:picChg>
        <pc:picChg chg="del">
          <ac:chgData name="洪 翊甯" userId="36046fdf-2666-492c-9aad-d64cc0760c89" providerId="ADAL" clId="{638C0573-82F1-4630-ABDE-4EA130DDB990}" dt="2022-05-26T07:17:40.855" v="1" actId="478"/>
          <ac:picMkLst>
            <pc:docMk/>
            <pc:sldMk cId="1217484824" sldId="256"/>
            <ac:picMk id="7" creationId="{044D002F-50FD-732C-275D-2DA1B0C05D38}"/>
          </ac:picMkLst>
        </pc:picChg>
        <pc:picChg chg="add mod">
          <ac:chgData name="洪 翊甯" userId="36046fdf-2666-492c-9aad-d64cc0760c89" providerId="ADAL" clId="{638C0573-82F1-4630-ABDE-4EA130DDB990}" dt="2022-05-26T07:42:06.207" v="125" actId="1076"/>
          <ac:picMkLst>
            <pc:docMk/>
            <pc:sldMk cId="1217484824" sldId="256"/>
            <ac:picMk id="14" creationId="{FA2BD510-C423-86E0-F4D4-77F4AC27339B}"/>
          </ac:picMkLst>
        </pc:picChg>
        <pc:picChg chg="add mod">
          <ac:chgData name="洪 翊甯" userId="36046fdf-2666-492c-9aad-d64cc0760c89" providerId="ADAL" clId="{638C0573-82F1-4630-ABDE-4EA130DDB990}" dt="2022-05-26T07:43:34.334" v="135" actId="1076"/>
          <ac:picMkLst>
            <pc:docMk/>
            <pc:sldMk cId="1217484824" sldId="256"/>
            <ac:picMk id="17" creationId="{23F4C5C5-2CBF-7C95-8E7A-0B270C81F6B4}"/>
          </ac:picMkLst>
        </pc:picChg>
        <pc:picChg chg="add mod">
          <ac:chgData name="洪 翊甯" userId="36046fdf-2666-492c-9aad-d64cc0760c89" providerId="ADAL" clId="{638C0573-82F1-4630-ABDE-4EA130DDB990}" dt="2022-05-26T07:55:05.401" v="139" actId="14100"/>
          <ac:picMkLst>
            <pc:docMk/>
            <pc:sldMk cId="1217484824" sldId="256"/>
            <ac:picMk id="19" creationId="{B720DCA3-B3BE-7A9C-E7C0-5EC70E7C3F62}"/>
          </ac:picMkLst>
        </pc:picChg>
        <pc:picChg chg="add mod">
          <ac:chgData name="洪 翊甯" userId="36046fdf-2666-492c-9aad-d64cc0760c89" providerId="ADAL" clId="{638C0573-82F1-4630-ABDE-4EA130DDB990}" dt="2022-05-26T07:55:10.610" v="142" actId="1076"/>
          <ac:picMkLst>
            <pc:docMk/>
            <pc:sldMk cId="1217484824" sldId="256"/>
            <ac:picMk id="21" creationId="{CDAFF087-CB3D-D0C4-662E-B54FE9922A9B}"/>
          </ac:picMkLst>
        </pc:picChg>
        <pc:picChg chg="add mod">
          <ac:chgData name="洪 翊甯" userId="36046fdf-2666-492c-9aad-d64cc0760c89" providerId="ADAL" clId="{638C0573-82F1-4630-ABDE-4EA130DDB990}" dt="2022-07-06T03:35:57.569" v="697" actId="1076"/>
          <ac:picMkLst>
            <pc:docMk/>
            <pc:sldMk cId="1217484824" sldId="256"/>
            <ac:picMk id="26" creationId="{E3F0AA34-0849-059E-19F3-1D8A25F9DD99}"/>
          </ac:picMkLst>
        </pc:picChg>
        <pc:picChg chg="add mod">
          <ac:chgData name="洪 翊甯" userId="36046fdf-2666-492c-9aad-d64cc0760c89" providerId="ADAL" clId="{638C0573-82F1-4630-ABDE-4EA130DDB990}" dt="2022-07-06T03:35:59.490" v="699" actId="1076"/>
          <ac:picMkLst>
            <pc:docMk/>
            <pc:sldMk cId="1217484824" sldId="256"/>
            <ac:picMk id="29" creationId="{A04934EA-4DD8-32DC-8B62-BD286F85D028}"/>
          </ac:picMkLst>
        </pc:picChg>
      </pc:sldChg>
      <pc:sldChg chg="del">
        <pc:chgData name="洪 翊甯" userId="36046fdf-2666-492c-9aad-d64cc0760c89" providerId="ADAL" clId="{638C0573-82F1-4630-ABDE-4EA130DDB990}" dt="2022-05-26T07:17:39.770" v="0" actId="47"/>
        <pc:sldMkLst>
          <pc:docMk/>
          <pc:sldMk cId="2462553930" sldId="257"/>
        </pc:sldMkLst>
      </pc:sldChg>
      <pc:sldChg chg="addSp delSp modSp new mod">
        <pc:chgData name="洪 翊甯" userId="36046fdf-2666-492c-9aad-d64cc0760c89" providerId="ADAL" clId="{638C0573-82F1-4630-ABDE-4EA130DDB990}" dt="2022-07-08T05:56:59.596" v="951" actId="404"/>
        <pc:sldMkLst>
          <pc:docMk/>
          <pc:sldMk cId="2943864865" sldId="257"/>
        </pc:sldMkLst>
        <pc:spChg chg="del">
          <ac:chgData name="洪 翊甯" userId="36046fdf-2666-492c-9aad-d64cc0760c89" providerId="ADAL" clId="{638C0573-82F1-4630-ABDE-4EA130DDB990}" dt="2022-07-06T03:36:11.542" v="701" actId="478"/>
          <ac:spMkLst>
            <pc:docMk/>
            <pc:sldMk cId="2943864865" sldId="257"/>
            <ac:spMk id="2" creationId="{990AD27C-2ECC-DF24-5F88-9AE3968AB282}"/>
          </ac:spMkLst>
        </pc:spChg>
        <pc:spChg chg="del">
          <ac:chgData name="洪 翊甯" userId="36046fdf-2666-492c-9aad-d64cc0760c89" providerId="ADAL" clId="{638C0573-82F1-4630-ABDE-4EA130DDB990}" dt="2022-07-06T03:36:11.542" v="701" actId="478"/>
          <ac:spMkLst>
            <pc:docMk/>
            <pc:sldMk cId="2943864865" sldId="257"/>
            <ac:spMk id="3" creationId="{7AF0D45D-8BF7-8DD5-1370-E357DA53B7B2}"/>
          </ac:spMkLst>
        </pc:spChg>
        <pc:spChg chg="add mod">
          <ac:chgData name="洪 翊甯" userId="36046fdf-2666-492c-9aad-d64cc0760c89" providerId="ADAL" clId="{638C0573-82F1-4630-ABDE-4EA130DDB990}" dt="2022-07-06T03:41:22.535" v="756" actId="2085"/>
          <ac:spMkLst>
            <pc:docMk/>
            <pc:sldMk cId="2943864865" sldId="257"/>
            <ac:spMk id="8" creationId="{4AF51AF6-617D-BE81-CAF1-9B21C2CC1DCD}"/>
          </ac:spMkLst>
        </pc:spChg>
        <pc:spChg chg="add mod">
          <ac:chgData name="洪 翊甯" userId="36046fdf-2666-492c-9aad-d64cc0760c89" providerId="ADAL" clId="{638C0573-82F1-4630-ABDE-4EA130DDB990}" dt="2022-07-06T03:41:42.095" v="760" actId="207"/>
          <ac:spMkLst>
            <pc:docMk/>
            <pc:sldMk cId="2943864865" sldId="257"/>
            <ac:spMk id="9" creationId="{60747E2C-6E99-95DD-6EFA-D4A11DEE2B21}"/>
          </ac:spMkLst>
        </pc:spChg>
        <pc:spChg chg="add mod">
          <ac:chgData name="洪 翊甯" userId="36046fdf-2666-492c-9aad-d64cc0760c89" providerId="ADAL" clId="{638C0573-82F1-4630-ABDE-4EA130DDB990}" dt="2022-07-08T05:56:59.596" v="951" actId="404"/>
          <ac:spMkLst>
            <pc:docMk/>
            <pc:sldMk cId="2943864865" sldId="257"/>
            <ac:spMk id="10" creationId="{5C6DE2CF-5E58-F36F-CDB7-763E23E002F9}"/>
          </ac:spMkLst>
        </pc:spChg>
        <pc:spChg chg="add mod">
          <ac:chgData name="洪 翊甯" userId="36046fdf-2666-492c-9aad-d64cc0760c89" providerId="ADAL" clId="{638C0573-82F1-4630-ABDE-4EA130DDB990}" dt="2022-07-06T03:43:43.702" v="929" actId="20577"/>
          <ac:spMkLst>
            <pc:docMk/>
            <pc:sldMk cId="2943864865" sldId="257"/>
            <ac:spMk id="11" creationId="{F32CF4EE-1D18-6346-0F9A-6553C8450F72}"/>
          </ac:spMkLst>
        </pc:spChg>
        <pc:spChg chg="add mod">
          <ac:chgData name="洪 翊甯" userId="36046fdf-2666-492c-9aad-d64cc0760c89" providerId="ADAL" clId="{638C0573-82F1-4630-ABDE-4EA130DDB990}" dt="2022-07-06T05:46:55.461" v="950" actId="1076"/>
          <ac:spMkLst>
            <pc:docMk/>
            <pc:sldMk cId="2943864865" sldId="257"/>
            <ac:spMk id="12" creationId="{A6684356-223E-AE8C-892B-800FE894F986}"/>
          </ac:spMkLst>
        </pc:spChg>
        <pc:spChg chg="add mod">
          <ac:chgData name="洪 翊甯" userId="36046fdf-2666-492c-9aad-d64cc0760c89" providerId="ADAL" clId="{638C0573-82F1-4630-ABDE-4EA130DDB990}" dt="2022-07-06T03:43:27.244" v="879" actId="20577"/>
          <ac:spMkLst>
            <pc:docMk/>
            <pc:sldMk cId="2943864865" sldId="257"/>
            <ac:spMk id="13" creationId="{7CFB8380-6C1D-DDB6-B176-DF8D838FF1AE}"/>
          </ac:spMkLst>
        </pc:spChg>
        <pc:picChg chg="add">
          <ac:chgData name="洪 翊甯" userId="36046fdf-2666-492c-9aad-d64cc0760c89" providerId="ADAL" clId="{638C0573-82F1-4630-ABDE-4EA130DDB990}" dt="2022-07-06T03:40:25.179" v="741" actId="22"/>
          <ac:picMkLst>
            <pc:docMk/>
            <pc:sldMk cId="2943864865" sldId="257"/>
            <ac:picMk id="5" creationId="{3906552F-6657-54E0-4AA8-80CF1DBB1936}"/>
          </ac:picMkLst>
        </pc:picChg>
        <pc:picChg chg="add mod">
          <ac:chgData name="洪 翊甯" userId="36046fdf-2666-492c-9aad-d64cc0760c89" providerId="ADAL" clId="{638C0573-82F1-4630-ABDE-4EA130DDB990}" dt="2022-07-06T03:40:59.391" v="745" actId="1076"/>
          <ac:picMkLst>
            <pc:docMk/>
            <pc:sldMk cId="2943864865" sldId="257"/>
            <ac:picMk id="7" creationId="{B4B7F27D-E63F-FDD5-9606-482F6EF2E1A0}"/>
          </ac:picMkLst>
        </pc:picChg>
        <pc:picChg chg="add mod">
          <ac:chgData name="洪 翊甯" userId="36046fdf-2666-492c-9aad-d64cc0760c89" providerId="ADAL" clId="{638C0573-82F1-4630-ABDE-4EA130DDB990}" dt="2022-07-06T03:43:06.880" v="833" actId="14100"/>
          <ac:picMkLst>
            <pc:docMk/>
            <pc:sldMk cId="2943864865" sldId="257"/>
            <ac:picMk id="1026" creationId="{4C4FAE76-ED8D-55BE-7E81-B62AD3522491}"/>
          </ac:picMkLst>
        </pc:picChg>
      </pc:sldChg>
    </pc:docChg>
  </pc:docChgLst>
  <pc:docChgLst>
    <pc:chgData name="洪 翊甯" userId="36046fdf-2666-492c-9aad-d64cc0760c89" providerId="ADAL" clId="{D4F72831-3A3B-4B9E-A4AB-04882EB36BE9}"/>
    <pc:docChg chg="modSld">
      <pc:chgData name="洪 翊甯" userId="36046fdf-2666-492c-9aad-d64cc0760c89" providerId="ADAL" clId="{D4F72831-3A3B-4B9E-A4AB-04882EB36BE9}" dt="2022-08-11T02:09:42.262" v="0" actId="1076"/>
      <pc:docMkLst>
        <pc:docMk/>
      </pc:docMkLst>
      <pc:sldChg chg="modSp mod">
        <pc:chgData name="洪 翊甯" userId="36046fdf-2666-492c-9aad-d64cc0760c89" providerId="ADAL" clId="{D4F72831-3A3B-4B9E-A4AB-04882EB36BE9}" dt="2022-08-11T02:09:42.262" v="0" actId="1076"/>
        <pc:sldMkLst>
          <pc:docMk/>
          <pc:sldMk cId="1217484824" sldId="256"/>
        </pc:sldMkLst>
        <pc:spChg chg="mod">
          <ac:chgData name="洪 翊甯" userId="36046fdf-2666-492c-9aad-d64cc0760c89" providerId="ADAL" clId="{D4F72831-3A3B-4B9E-A4AB-04882EB36BE9}" dt="2022-08-11T02:09:42.262" v="0" actId="1076"/>
          <ac:spMkLst>
            <pc:docMk/>
            <pc:sldMk cId="1217484824" sldId="256"/>
            <ac:spMk id="2" creationId="{A88EB297-A6F6-BB4F-AF99-F35E44691AB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28C61-B828-4533-FB39-A5513E84F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56950F9-150D-9BD1-034D-1FCFF63D3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104678-7434-2B0F-9E44-EF886FF4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E332-86EC-4E59-94F2-F02D28A88ED9}" type="datetimeFigureOut">
              <a:rPr lang="zh-TW" altLang="en-US" smtClean="0"/>
              <a:t>2022/8/11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719AB0-5984-2AB0-5B96-25A6FB49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A62F8D-797B-918A-FD39-95EEA9B6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7F98-D228-4202-8A70-60C2C58B7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24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14CC2D-3392-4AC2-E488-7D58C3C7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286EB54-4730-D7BF-53AA-4A94340A9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305F8D-284E-DB12-3912-721D01B3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E332-86EC-4E59-94F2-F02D28A88ED9}" type="datetimeFigureOut">
              <a:rPr lang="zh-TW" altLang="en-US" smtClean="0"/>
              <a:t>2022/8/11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21AA2E-4471-1A8E-4E03-6D39DBD5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BC6D63-D23F-13B2-EE40-D496A482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7F98-D228-4202-8A70-60C2C58B7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60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3524F71-B598-B8B2-F36B-FDF558295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4CCD71-904F-7215-218D-862284DE1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4136A5-9F25-78AE-7F09-F6673D556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E332-86EC-4E59-94F2-F02D28A88ED9}" type="datetimeFigureOut">
              <a:rPr lang="zh-TW" altLang="en-US" smtClean="0"/>
              <a:t>2022/8/11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EE891F-37C8-4137-1D32-540103B2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D3F224-ADCC-C053-8A69-D6FC78AD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7F98-D228-4202-8A70-60C2C58B7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13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26A5A3-58D9-61C5-FB5F-6BE6166E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B854FD-259B-E943-368D-6F2BEAABD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3DD5D4-625B-F046-F86C-B005A66F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E332-86EC-4E59-94F2-F02D28A88ED9}" type="datetimeFigureOut">
              <a:rPr lang="zh-TW" altLang="en-US" smtClean="0"/>
              <a:t>2022/8/11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172FC2-E7EE-4220-AC13-4D3C30BD6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8E7A8F-7B1D-433B-AFF1-2CD0D8C1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7F98-D228-4202-8A70-60C2C58B7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68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970A70-E198-200A-0235-FE34AC0A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D2E569-35B2-4623-0583-D9613F365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79C48F-DCB5-9F2F-6C19-8D2AF9705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E332-86EC-4E59-94F2-F02D28A88ED9}" type="datetimeFigureOut">
              <a:rPr lang="zh-TW" altLang="en-US" smtClean="0"/>
              <a:t>2022/8/11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482AD4-38A5-7DA2-3753-0212F593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A4E51E-9954-CFD6-C817-B3B89DC0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7F98-D228-4202-8A70-60C2C58B7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42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1267E-A151-07B2-AFE2-9C3BEDB4D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8EB0F7-EF9B-4E68-25A0-D63520AF8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3011A4-9E57-A2C8-1192-73F84392F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85812D-EE69-8505-39D9-7EA0F9BD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E332-86EC-4E59-94F2-F02D28A88ED9}" type="datetimeFigureOut">
              <a:rPr lang="zh-TW" altLang="en-US" smtClean="0"/>
              <a:t>2022/8/11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DC96B0C-1D77-90EA-9814-0DB71E1B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9F455A-09E1-0BF6-9966-3DC988FC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7F98-D228-4202-8A70-60C2C58B7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15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A9B7DC-CADE-F70F-C914-ED805EB1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220B92-37A1-0B84-8E13-AA4E80574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D3078FC-A0BE-42C4-730A-5A7F59122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3FFE2E-6A8C-454C-C8F0-52306735E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1F0A243-5939-8CCA-C0EE-5110E1613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534DEF1-EBE6-A16B-E039-830BB953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E332-86EC-4E59-94F2-F02D28A88ED9}" type="datetimeFigureOut">
              <a:rPr lang="zh-TW" altLang="en-US" smtClean="0"/>
              <a:t>2022/8/11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26FF9C9-BB96-57E6-72A2-C873604A5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A655E1F-CDB8-48F9-EB75-1B658980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7F98-D228-4202-8A70-60C2C58B7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23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606381-8E7C-68EA-FFEB-44BE5D63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239349C-1663-478E-D388-9D3EBCC0F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E332-86EC-4E59-94F2-F02D28A88ED9}" type="datetimeFigureOut">
              <a:rPr lang="zh-TW" altLang="en-US" smtClean="0"/>
              <a:t>2022/8/11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BD92524-56FE-C116-FFA6-D8646C08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82C2099-B59A-553D-09C7-F45FCDDAD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7F98-D228-4202-8A70-60C2C58B7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71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AA1FA7E-F4C3-0108-5566-91FE5BCD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E332-86EC-4E59-94F2-F02D28A88ED9}" type="datetimeFigureOut">
              <a:rPr lang="zh-TW" altLang="en-US" smtClean="0"/>
              <a:t>2022/8/11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34BEC3E-B042-62F4-53D9-AF7FE9AE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5F72B1-52E2-48EE-667E-16CA943D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7F98-D228-4202-8A70-60C2C58B7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48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CAD598-9DF8-6D20-19F0-414E912F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8F5E17-63F9-8C4F-F4A9-04C5138BA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DC8F1E-2877-2C51-9886-69C0291E5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B9AF1E-E352-C4A9-EA7B-B573FB1D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E332-86EC-4E59-94F2-F02D28A88ED9}" type="datetimeFigureOut">
              <a:rPr lang="zh-TW" altLang="en-US" smtClean="0"/>
              <a:t>2022/8/11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23750A-2BDC-1338-A0C5-8A7C0FA7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C100D8-8298-E106-7E1B-162BBDB9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7F98-D228-4202-8A70-60C2C58B7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46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D999BB-BCFE-3005-49BB-EFF268D46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8BDCB7D-8F9E-B5A3-2E2E-FA0AD4658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59ACA9-4F45-2548-0101-8C0101CC0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19EE67-09D0-B344-BCF3-46D30361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E332-86EC-4E59-94F2-F02D28A88ED9}" type="datetimeFigureOut">
              <a:rPr lang="zh-TW" altLang="en-US" smtClean="0"/>
              <a:t>2022/8/11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0C33C8-D2E7-0500-3C3E-145C07CF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36CE7E-77F6-DC28-C412-76372758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7F98-D228-4202-8A70-60C2C58B7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95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A8A1A77-590F-B441-69CB-3A773E13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D0FCD6F-C270-99A9-97E0-13AC967BA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B2D5CE-434B-20BB-C011-226E04D66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BE332-86EC-4E59-94F2-F02D28A88ED9}" type="datetimeFigureOut">
              <a:rPr lang="zh-TW" altLang="en-US" smtClean="0"/>
              <a:t>2022/8/11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00F29B-F3E3-E8E2-B768-217141FE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E2075A-1E6B-0C85-1396-9E6981EFF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D7F98-D228-4202-8A70-60C2C58B7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62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D6B7942-D78E-BE31-9E76-2EBF65622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121"/>
            <a:ext cx="12192000" cy="596575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E632CF5-3B4E-B20A-2EFE-056ECA17334E}"/>
              </a:ext>
            </a:extLst>
          </p:cNvPr>
          <p:cNvSpPr/>
          <p:nvPr/>
        </p:nvSpPr>
        <p:spPr>
          <a:xfrm>
            <a:off x="587980" y="1704753"/>
            <a:ext cx="2040920" cy="771747"/>
          </a:xfrm>
          <a:prstGeom prst="rect">
            <a:avLst/>
          </a:prstGeom>
          <a:solidFill>
            <a:srgbClr val="3D4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A765964-47DA-5FB4-63A9-1ECF5E932DD7}"/>
              </a:ext>
            </a:extLst>
          </p:cNvPr>
          <p:cNvSpPr txBox="1"/>
          <p:nvPr/>
        </p:nvSpPr>
        <p:spPr>
          <a:xfrm>
            <a:off x="-2151528" y="1704753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000" dirty="0">
                <a:solidFill>
                  <a:schemeClr val="bg1"/>
                </a:solidFill>
              </a:rPr>
              <a:t>起始日期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D474EA-3CB7-2E4C-B7C6-8D4F0623B0ED}"/>
              </a:ext>
            </a:extLst>
          </p:cNvPr>
          <p:cNvSpPr/>
          <p:nvPr/>
        </p:nvSpPr>
        <p:spPr>
          <a:xfrm>
            <a:off x="1376218" y="1734504"/>
            <a:ext cx="1252682" cy="233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BB84CAC-4C6D-3611-D176-97953EA65434}"/>
              </a:ext>
            </a:extLst>
          </p:cNvPr>
          <p:cNvSpPr txBox="1"/>
          <p:nvPr/>
        </p:nvSpPr>
        <p:spPr>
          <a:xfrm>
            <a:off x="-2151528" y="2056646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000" dirty="0">
                <a:solidFill>
                  <a:schemeClr val="bg1"/>
                </a:solidFill>
              </a:rPr>
              <a:t>結束日期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9818E3-EA65-3B72-99D8-BC42DD798A1F}"/>
              </a:ext>
            </a:extLst>
          </p:cNvPr>
          <p:cNvSpPr/>
          <p:nvPr/>
        </p:nvSpPr>
        <p:spPr>
          <a:xfrm>
            <a:off x="1376218" y="2090626"/>
            <a:ext cx="1252682" cy="233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A2BD510-C423-86E0-F4D4-77F4AC273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651" y="2372622"/>
            <a:ext cx="581025" cy="4191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A91B9192-A40E-10BF-B5B7-594F8A2784F4}"/>
              </a:ext>
            </a:extLst>
          </p:cNvPr>
          <p:cNvSpPr/>
          <p:nvPr/>
        </p:nvSpPr>
        <p:spPr>
          <a:xfrm>
            <a:off x="3159110" y="1698569"/>
            <a:ext cx="4756454" cy="1093153"/>
          </a:xfrm>
          <a:prstGeom prst="rect">
            <a:avLst/>
          </a:prstGeom>
          <a:solidFill>
            <a:srgbClr val="3D4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23F4C5C5-2CBF-7C95-8E7A-0B270C81F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880" y="1786270"/>
            <a:ext cx="4600729" cy="885037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B720DCA3-B3BE-7A9C-E7C0-5EC70E7C3F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205" y="5451765"/>
            <a:ext cx="245340" cy="24534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CDAFF087-CB3D-D0C4-662E-B54FE9922A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1459" y="3120836"/>
            <a:ext cx="1825785" cy="2303607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1EE42FC5-86B8-3CEC-2E56-68CD1448A9D4}"/>
              </a:ext>
            </a:extLst>
          </p:cNvPr>
          <p:cNvSpPr/>
          <p:nvPr/>
        </p:nvSpPr>
        <p:spPr>
          <a:xfrm>
            <a:off x="3810273" y="3278909"/>
            <a:ext cx="1546818" cy="2004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F85F56E-0B9E-25E4-8211-D4CCC068AD2F}"/>
              </a:ext>
            </a:extLst>
          </p:cNvPr>
          <p:cNvSpPr txBox="1"/>
          <p:nvPr/>
        </p:nvSpPr>
        <p:spPr>
          <a:xfrm>
            <a:off x="3786911" y="3311690"/>
            <a:ext cx="60960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/>
              <a:t>發生時間：</a:t>
            </a:r>
            <a:r>
              <a:rPr lang="en-US" altLang="zh-TW" sz="1000" dirty="0"/>
              <a:t>2022-05-19 10:46</a:t>
            </a:r>
          </a:p>
          <a:p>
            <a:r>
              <a:rPr lang="zh-TW" altLang="en-US" sz="1000" dirty="0"/>
              <a:t>行政區：新營區</a:t>
            </a:r>
            <a:endParaRPr lang="en-US" altLang="zh-TW" sz="1000" dirty="0"/>
          </a:p>
          <a:p>
            <a:r>
              <a:rPr lang="zh-TW" altLang="en-US" sz="1000" dirty="0"/>
              <a:t>相近地點：臺南市新營區</a:t>
            </a:r>
            <a:endParaRPr lang="en-US" altLang="zh-TW" sz="1000" dirty="0"/>
          </a:p>
          <a:p>
            <a:r>
              <a:rPr lang="zh-TW" altLang="en-US" sz="1000" dirty="0"/>
              <a:t>民治路</a:t>
            </a:r>
            <a:r>
              <a:rPr lang="en-US" altLang="zh-TW" sz="1000" dirty="0"/>
              <a:t>100</a:t>
            </a:r>
            <a:r>
              <a:rPr lang="zh-TW" altLang="en-US" sz="1000" dirty="0"/>
              <a:t>號</a:t>
            </a:r>
            <a:endParaRPr lang="en-US" altLang="zh-TW" sz="1000" dirty="0"/>
          </a:p>
          <a:p>
            <a:r>
              <a:rPr lang="zh-TW" altLang="en-US" sz="1000" dirty="0"/>
              <a:t>定位資訊：</a:t>
            </a:r>
            <a:r>
              <a:rPr lang="en-US" altLang="zh-TW" sz="1000" dirty="0"/>
              <a:t>120.310062,</a:t>
            </a:r>
          </a:p>
          <a:p>
            <a:r>
              <a:rPr lang="en-US" altLang="zh-TW" sz="1000" dirty="0"/>
              <a:t>23.310191</a:t>
            </a:r>
          </a:p>
          <a:p>
            <a:r>
              <a:rPr lang="zh-TW" altLang="en-US" sz="1000" dirty="0"/>
              <a:t>災情類別：橋梁災情 橋梁斷裂</a:t>
            </a:r>
            <a:endParaRPr lang="en-US" altLang="zh-TW" sz="1000" dirty="0"/>
          </a:p>
          <a:p>
            <a:r>
              <a:rPr lang="zh-TW" altLang="en-US" sz="1000" dirty="0"/>
              <a:t>災情描述：造成交通影響</a:t>
            </a:r>
            <a:endParaRPr lang="en-US" altLang="zh-TW" sz="1000" dirty="0"/>
          </a:p>
          <a:p>
            <a:r>
              <a:rPr lang="zh-TW" altLang="en-US" sz="1000" dirty="0"/>
              <a:t>為單向不通，通知警察局</a:t>
            </a:r>
            <a:endParaRPr lang="en-US" altLang="zh-TW" sz="1000" dirty="0"/>
          </a:p>
          <a:p>
            <a:r>
              <a:rPr lang="zh-TW" altLang="en-US" sz="1000" dirty="0"/>
              <a:t>工務局</a:t>
            </a:r>
            <a:endParaRPr lang="en-US" altLang="zh-TW" sz="1000" dirty="0"/>
          </a:p>
          <a:p>
            <a:r>
              <a:rPr lang="zh-TW" altLang="en-US" sz="1000" dirty="0"/>
              <a:t>傷損摘要：</a:t>
            </a:r>
            <a:endParaRPr lang="en-US" altLang="zh-TW" sz="1000" dirty="0"/>
          </a:p>
          <a:p>
            <a:r>
              <a:rPr lang="zh-TW" altLang="en-US" sz="1000" dirty="0"/>
              <a:t>受傷</a:t>
            </a:r>
            <a:r>
              <a:rPr lang="en-US" altLang="zh-TW" sz="1000" dirty="0"/>
              <a:t>0</a:t>
            </a:r>
            <a:r>
              <a:rPr lang="zh-TW" altLang="en-US" sz="1000" dirty="0"/>
              <a:t>人</a:t>
            </a:r>
            <a:r>
              <a:rPr lang="en-US" altLang="zh-TW" sz="1000" dirty="0"/>
              <a:t>/</a:t>
            </a:r>
            <a:r>
              <a:rPr lang="zh-TW" altLang="en-US" sz="1000" dirty="0"/>
              <a:t>死亡</a:t>
            </a:r>
            <a:r>
              <a:rPr lang="en-US" altLang="zh-TW" sz="1000" dirty="0"/>
              <a:t>0</a:t>
            </a:r>
            <a:r>
              <a:rPr lang="zh-TW" altLang="en-US" sz="1000" dirty="0"/>
              <a:t>人</a:t>
            </a:r>
            <a:r>
              <a:rPr lang="en-US" altLang="zh-TW" sz="1000" dirty="0"/>
              <a:t>/</a:t>
            </a:r>
            <a:r>
              <a:rPr lang="zh-TW" altLang="en-US" sz="1000" dirty="0"/>
              <a:t>失蹤</a:t>
            </a:r>
            <a:r>
              <a:rPr lang="en-US" altLang="zh-TW" sz="1000" dirty="0"/>
              <a:t>0</a:t>
            </a:r>
            <a:r>
              <a:rPr lang="zh-TW" altLang="en-US" sz="1000" dirty="0"/>
              <a:t>人</a:t>
            </a:r>
            <a:r>
              <a:rPr lang="en-US" altLang="zh-TW" sz="1000" dirty="0"/>
              <a:t>/</a:t>
            </a:r>
          </a:p>
          <a:p>
            <a:r>
              <a:rPr lang="zh-TW" altLang="en-US" sz="1000" dirty="0"/>
              <a:t>受困</a:t>
            </a:r>
            <a:r>
              <a:rPr lang="en-US" altLang="zh-TW" sz="1000" dirty="0"/>
              <a:t>0</a:t>
            </a:r>
            <a:r>
              <a:rPr lang="zh-TW" altLang="en-US" sz="1000" dirty="0"/>
              <a:t>人</a:t>
            </a:r>
            <a:endParaRPr lang="en-US" altLang="zh-TW" sz="1000" dirty="0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A88EB297-A6F6-BB4F-AF99-F35E44691AB4}"/>
              </a:ext>
            </a:extLst>
          </p:cNvPr>
          <p:cNvSpPr/>
          <p:nvPr/>
        </p:nvSpPr>
        <p:spPr>
          <a:xfrm>
            <a:off x="8183199" y="826377"/>
            <a:ext cx="273319" cy="233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705B046C-E99D-D082-0522-27EFE62233C5}"/>
              </a:ext>
            </a:extLst>
          </p:cNvPr>
          <p:cNvSpPr/>
          <p:nvPr/>
        </p:nvSpPr>
        <p:spPr>
          <a:xfrm>
            <a:off x="327563" y="2162808"/>
            <a:ext cx="273319" cy="233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202DDD7C-E5FF-7B6B-AF9C-4295DA428C22}"/>
              </a:ext>
            </a:extLst>
          </p:cNvPr>
          <p:cNvSpPr/>
          <p:nvPr/>
        </p:nvSpPr>
        <p:spPr>
          <a:xfrm>
            <a:off x="3051336" y="1599081"/>
            <a:ext cx="273319" cy="233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1BA13744-E2F3-69AA-487B-779335F20C0C}"/>
              </a:ext>
            </a:extLst>
          </p:cNvPr>
          <p:cNvSpPr/>
          <p:nvPr/>
        </p:nvSpPr>
        <p:spPr>
          <a:xfrm>
            <a:off x="4070664" y="5569258"/>
            <a:ext cx="273319" cy="233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1AB2B4D-F78D-D1CC-41A6-1577001B2EE7}"/>
              </a:ext>
            </a:extLst>
          </p:cNvPr>
          <p:cNvSpPr txBox="1"/>
          <p:nvPr/>
        </p:nvSpPr>
        <p:spPr>
          <a:xfrm>
            <a:off x="926297" y="3402630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點確定後，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即會在地圖上展示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全部符合時間區段的點位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E48FBE5-B474-9164-D33B-758B9AB692D8}"/>
              </a:ext>
            </a:extLst>
          </p:cNvPr>
          <p:cNvCxnSpPr/>
          <p:nvPr/>
        </p:nvCxnSpPr>
        <p:spPr>
          <a:xfrm>
            <a:off x="2429163" y="2791722"/>
            <a:ext cx="0" cy="6341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59BB7A7-397F-CC29-8427-8B9353A05738}"/>
              </a:ext>
            </a:extLst>
          </p:cNvPr>
          <p:cNvSpPr txBox="1"/>
          <p:nvPr/>
        </p:nvSpPr>
        <p:spPr>
          <a:xfrm>
            <a:off x="1157129" y="118220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日期選擇預設為當天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A10638F-6CB7-8908-BDFA-41565A79E411}"/>
              </a:ext>
            </a:extLst>
          </p:cNvPr>
          <p:cNvSpPr/>
          <p:nvPr/>
        </p:nvSpPr>
        <p:spPr>
          <a:xfrm>
            <a:off x="8319859" y="619546"/>
            <a:ext cx="757337" cy="19590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/>
              <a:t>災害資訊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E3F0AA34-0849-059E-19F3-1D8A25F9DD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83" y="3209667"/>
            <a:ext cx="245340" cy="245340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A04934EA-4DD8-32DC-8B62-BD286F85D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999" y="3618955"/>
            <a:ext cx="245340" cy="24534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F3B694E-90DC-2E3C-4CE6-AA1787E75222}"/>
              </a:ext>
            </a:extLst>
          </p:cNvPr>
          <p:cNvSpPr txBox="1"/>
          <p:nvPr/>
        </p:nvSpPr>
        <p:spPr>
          <a:xfrm>
            <a:off x="1776174" y="84207"/>
            <a:ext cx="796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選擇查詢時間區間</a:t>
            </a:r>
            <a:r>
              <a:rPr lang="en-US" altLang="zh-TW" dirty="0">
                <a:solidFill>
                  <a:srgbClr val="FF0000"/>
                </a:solidFill>
              </a:rPr>
              <a:t>&gt;</a:t>
            </a:r>
            <a:r>
              <a:rPr lang="zh-TW" altLang="en-US" dirty="0">
                <a:solidFill>
                  <a:srgbClr val="FF0000"/>
                </a:solidFill>
              </a:rPr>
              <a:t>出現災情列表</a:t>
            </a:r>
            <a:r>
              <a:rPr lang="en-US" altLang="zh-TW" dirty="0">
                <a:solidFill>
                  <a:srgbClr val="FF0000"/>
                </a:solidFill>
              </a:rPr>
              <a:t>&gt;</a:t>
            </a:r>
            <a:r>
              <a:rPr lang="zh-TW" altLang="en-US" dirty="0">
                <a:solidFill>
                  <a:srgbClr val="FF0000"/>
                </a:solidFill>
              </a:rPr>
              <a:t>點擊該案件</a:t>
            </a:r>
            <a:r>
              <a:rPr lang="en-US" altLang="zh-TW" dirty="0">
                <a:solidFill>
                  <a:srgbClr val="FF0000"/>
                </a:solidFill>
              </a:rPr>
              <a:t>&gt;zoom in</a:t>
            </a:r>
            <a:r>
              <a:rPr lang="zh-TW" altLang="en-US" dirty="0">
                <a:solidFill>
                  <a:srgbClr val="FF0000"/>
                </a:solidFill>
              </a:rPr>
              <a:t>到該地點，並呈現內容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本功能僅顯示於防災版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65058C0-3410-469C-24A3-726CC8F0F5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577" y="475323"/>
            <a:ext cx="203900" cy="186423"/>
          </a:xfrm>
          <a:prstGeom prst="rect">
            <a:avLst/>
          </a:prstGeom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E807ED9F-9D04-44A8-64B7-2B86ED93B66F}"/>
              </a:ext>
            </a:extLst>
          </p:cNvPr>
          <p:cNvSpPr txBox="1"/>
          <p:nvPr/>
        </p:nvSpPr>
        <p:spPr>
          <a:xfrm>
            <a:off x="7424102" y="911292"/>
            <a:ext cx="1385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icon</a:t>
            </a:r>
            <a:r>
              <a:rPr lang="zh-TW" altLang="en-US">
                <a:solidFill>
                  <a:srgbClr val="FF0000"/>
                </a:solidFill>
              </a:rPr>
              <a:t>為</a:t>
            </a:r>
            <a:r>
              <a:rPr lang="zh-TW" altLang="en-US" dirty="0">
                <a:solidFill>
                  <a:srgbClr val="FF0000"/>
                </a:solidFill>
              </a:rPr>
              <a:t>附檔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Menu99.png</a:t>
            </a:r>
          </a:p>
        </p:txBody>
      </p:sp>
    </p:spTree>
    <p:extLst>
      <p:ext uri="{BB962C8B-B14F-4D97-AF65-F5344CB8AC3E}">
        <p14:creationId xmlns:p14="http://schemas.microsoft.com/office/powerpoint/2010/main" val="121748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906552F-6657-54E0-4AA8-80CF1DBB1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900"/>
            <a:ext cx="12192000" cy="66802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4B7F27D-E63F-FDD5-9606-482F6EF2E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06" y="2194737"/>
            <a:ext cx="1964808" cy="48258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AF51AF6-617D-BE81-CAF1-9B21C2CC1DCD}"/>
              </a:ext>
            </a:extLst>
          </p:cNvPr>
          <p:cNvSpPr/>
          <p:nvPr/>
        </p:nvSpPr>
        <p:spPr>
          <a:xfrm>
            <a:off x="350874" y="2141572"/>
            <a:ext cx="659218" cy="212651"/>
          </a:xfrm>
          <a:prstGeom prst="rect">
            <a:avLst/>
          </a:prstGeom>
          <a:solidFill>
            <a:srgbClr val="3D4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0747E2C-6E99-95DD-6EFA-D4A11DEE2B21}"/>
              </a:ext>
            </a:extLst>
          </p:cNvPr>
          <p:cNvSpPr/>
          <p:nvPr/>
        </p:nvSpPr>
        <p:spPr>
          <a:xfrm>
            <a:off x="452991" y="2411816"/>
            <a:ext cx="1248217" cy="21265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C6DE2CF-5E58-F36F-CDB7-763E23E002F9}"/>
              </a:ext>
            </a:extLst>
          </p:cNvPr>
          <p:cNvSpPr txBox="1"/>
          <p:nvPr/>
        </p:nvSpPr>
        <p:spPr>
          <a:xfrm>
            <a:off x="231923" y="2118635"/>
            <a:ext cx="18626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bg1"/>
                </a:solidFill>
              </a:rPr>
              <a:t>深耕淹水模擬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32CF4EE-1D18-6346-0F9A-6553C8450F72}"/>
              </a:ext>
            </a:extLst>
          </p:cNvPr>
          <p:cNvSpPr txBox="1"/>
          <p:nvPr/>
        </p:nvSpPr>
        <p:spPr>
          <a:xfrm>
            <a:off x="0" y="2846464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增設深耕淹水模擬資料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圖資檔案如附件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4FAE76-ED8D-55BE-7E81-B62AD3522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7" y="5292514"/>
            <a:ext cx="80962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7CFB8380-6C1D-DDB6-B176-DF8D838FF1AE}"/>
              </a:ext>
            </a:extLst>
          </p:cNvPr>
          <p:cNvSpPr txBox="1"/>
          <p:nvPr/>
        </p:nvSpPr>
        <p:spPr>
          <a:xfrm>
            <a:off x="1010092" y="597968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使用與水災模擬相同的圖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684356-223E-AE8C-892B-800FE894F986}"/>
              </a:ext>
            </a:extLst>
          </p:cNvPr>
          <p:cNvSpPr txBox="1"/>
          <p:nvPr/>
        </p:nvSpPr>
        <p:spPr>
          <a:xfrm>
            <a:off x="200467" y="4101020"/>
            <a:ext cx="6124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深耕淹水模擬:[[22.67619, 120.001057], [23.438978, 120.750131]]</a:t>
            </a:r>
          </a:p>
        </p:txBody>
      </p:sp>
    </p:spTree>
    <p:extLst>
      <p:ext uri="{BB962C8B-B14F-4D97-AF65-F5344CB8AC3E}">
        <p14:creationId xmlns:p14="http://schemas.microsoft.com/office/powerpoint/2010/main" val="294386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180</Words>
  <Application>Microsoft Office PowerPoint</Application>
  <PresentationFormat>寬螢幕</PresentationFormat>
  <Paragraphs>33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洪 翊甯</dc:creator>
  <cp:lastModifiedBy>資訊-陳瑞清</cp:lastModifiedBy>
  <cp:revision>3</cp:revision>
  <dcterms:created xsi:type="dcterms:W3CDTF">2022-05-26T05:52:39Z</dcterms:created>
  <dcterms:modified xsi:type="dcterms:W3CDTF">2022-08-11T09:51:36Z</dcterms:modified>
</cp:coreProperties>
</file>