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8"/>
    <p:sldMasterId id="2147483987" r:id="rId9"/>
  </p:sldMasterIdLst>
  <p:notesMasterIdLst>
    <p:notesMasterId r:id="rId17"/>
  </p:notesMasterIdLst>
  <p:handoutMasterIdLst>
    <p:handoutMasterId r:id="rId18"/>
  </p:handoutMasterIdLst>
  <p:sldIdLst>
    <p:sldId id="268" r:id="rId10"/>
    <p:sldId id="269" r:id="rId11"/>
    <p:sldId id="270" r:id="rId12"/>
    <p:sldId id="271" r:id="rId13"/>
    <p:sldId id="272" r:id="rId14"/>
    <p:sldId id="273" r:id="rId15"/>
    <p:sldId id="26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354C9-6ABD-432C-91C6-38759F7D3AF3}" v="14" dt="2024-09-27T08:04:22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Chou" userId="953ae5bb-255b-42fd-b94e-ab18e9a3ecc0" providerId="ADAL" clId="{2A6354C9-6ABD-432C-91C6-38759F7D3AF3}"/>
    <pc:docChg chg="custSel modSld">
      <pc:chgData name="Joey Chou" userId="953ae5bb-255b-42fd-b94e-ab18e9a3ecc0" providerId="ADAL" clId="{2A6354C9-6ABD-432C-91C6-38759F7D3AF3}" dt="2024-09-27T08:04:25.648" v="161" actId="1076"/>
      <pc:docMkLst>
        <pc:docMk/>
      </pc:docMkLst>
      <pc:sldChg chg="addSp modSp mod">
        <pc:chgData name="Joey Chou" userId="953ae5bb-255b-42fd-b94e-ab18e9a3ecc0" providerId="ADAL" clId="{2A6354C9-6ABD-432C-91C6-38759F7D3AF3}" dt="2024-09-27T08:03:25.178" v="103" actId="1076"/>
        <pc:sldMkLst>
          <pc:docMk/>
          <pc:sldMk cId="1124202253" sldId="268"/>
        </pc:sldMkLst>
        <pc:spChg chg="add mod">
          <ac:chgData name="Joey Chou" userId="953ae5bb-255b-42fd-b94e-ab18e9a3ecc0" providerId="ADAL" clId="{2A6354C9-6ABD-432C-91C6-38759F7D3AF3}" dt="2024-09-27T08:03:25.178" v="103" actId="1076"/>
          <ac:spMkLst>
            <pc:docMk/>
            <pc:sldMk cId="1124202253" sldId="268"/>
            <ac:spMk id="2" creationId="{59903601-3A7B-9CFB-3B25-229E2D9B0D46}"/>
          </ac:spMkLst>
        </pc:spChg>
      </pc:sldChg>
      <pc:sldChg chg="addSp delSp modSp mod">
        <pc:chgData name="Joey Chou" userId="953ae5bb-255b-42fd-b94e-ab18e9a3ecc0" providerId="ADAL" clId="{2A6354C9-6ABD-432C-91C6-38759F7D3AF3}" dt="2024-09-27T08:04:19.798" v="159" actId="1076"/>
        <pc:sldMkLst>
          <pc:docMk/>
          <pc:sldMk cId="116431224" sldId="269"/>
        </pc:sldMkLst>
        <pc:spChg chg="add del mod">
          <ac:chgData name="Joey Chou" userId="953ae5bb-255b-42fd-b94e-ab18e9a3ecc0" providerId="ADAL" clId="{2A6354C9-6ABD-432C-91C6-38759F7D3AF3}" dt="2024-09-27T08:03:48.231" v="114" actId="478"/>
          <ac:spMkLst>
            <pc:docMk/>
            <pc:sldMk cId="116431224" sldId="269"/>
            <ac:spMk id="2" creationId="{2364268F-1F35-A3FB-BAB3-763AEB2971E1}"/>
          </ac:spMkLst>
        </pc:spChg>
        <pc:spChg chg="add mod">
          <ac:chgData name="Joey Chou" userId="953ae5bb-255b-42fd-b94e-ab18e9a3ecc0" providerId="ADAL" clId="{2A6354C9-6ABD-432C-91C6-38759F7D3AF3}" dt="2024-09-27T08:04:19.798" v="159" actId="1076"/>
          <ac:spMkLst>
            <pc:docMk/>
            <pc:sldMk cId="116431224" sldId="269"/>
            <ac:spMk id="8" creationId="{41785629-627E-2E01-1866-94769343BA96}"/>
          </ac:spMkLst>
        </pc:spChg>
      </pc:sldChg>
      <pc:sldChg chg="addSp delSp modSp mod">
        <pc:chgData name="Joey Chou" userId="953ae5bb-255b-42fd-b94e-ab18e9a3ecc0" providerId="ADAL" clId="{2A6354C9-6ABD-432C-91C6-38759F7D3AF3}" dt="2024-09-27T07:58:32.495" v="43" actId="478"/>
        <pc:sldMkLst>
          <pc:docMk/>
          <pc:sldMk cId="3193552684" sldId="270"/>
        </pc:sldMkLst>
        <pc:spChg chg="add mod">
          <ac:chgData name="Joey Chou" userId="953ae5bb-255b-42fd-b94e-ab18e9a3ecc0" providerId="ADAL" clId="{2A6354C9-6ABD-432C-91C6-38759F7D3AF3}" dt="2024-09-27T07:58:30.642" v="42" actId="1076"/>
          <ac:spMkLst>
            <pc:docMk/>
            <pc:sldMk cId="3193552684" sldId="270"/>
            <ac:spMk id="2" creationId="{1F228E10-5A6C-2515-C906-BE84DAA639C9}"/>
          </ac:spMkLst>
        </pc:spChg>
        <pc:spChg chg="mod">
          <ac:chgData name="Joey Chou" userId="953ae5bb-255b-42fd-b94e-ab18e9a3ecc0" providerId="ADAL" clId="{2A6354C9-6ABD-432C-91C6-38759F7D3AF3}" dt="2024-09-27T07:35:22.036" v="13" actId="1076"/>
          <ac:spMkLst>
            <pc:docMk/>
            <pc:sldMk cId="3193552684" sldId="270"/>
            <ac:spMk id="7" creationId="{B5529835-5B6B-2907-6D76-DD7C9D2B47B4}"/>
          </ac:spMkLst>
        </pc:spChg>
        <pc:spChg chg="add del mod">
          <ac:chgData name="Joey Chou" userId="953ae5bb-255b-42fd-b94e-ab18e9a3ecc0" providerId="ADAL" clId="{2A6354C9-6ABD-432C-91C6-38759F7D3AF3}" dt="2024-09-27T07:58:32.495" v="43" actId="478"/>
          <ac:spMkLst>
            <pc:docMk/>
            <pc:sldMk cId="3193552684" sldId="270"/>
            <ac:spMk id="8" creationId="{36881CC6-740B-6667-27EF-D95A7D25F556}"/>
          </ac:spMkLst>
        </pc:spChg>
        <pc:spChg chg="add mod">
          <ac:chgData name="Joey Chou" userId="953ae5bb-255b-42fd-b94e-ab18e9a3ecc0" providerId="ADAL" clId="{2A6354C9-6ABD-432C-91C6-38759F7D3AF3}" dt="2024-09-27T07:36:35.599" v="27" actId="1076"/>
          <ac:spMkLst>
            <pc:docMk/>
            <pc:sldMk cId="3193552684" sldId="270"/>
            <ac:spMk id="9" creationId="{2A54592D-CD09-3961-92E7-F46A6C95994C}"/>
          </ac:spMkLst>
        </pc:spChg>
        <pc:spChg chg="add mod">
          <ac:chgData name="Joey Chou" userId="953ae5bb-255b-42fd-b94e-ab18e9a3ecc0" providerId="ADAL" clId="{2A6354C9-6ABD-432C-91C6-38759F7D3AF3}" dt="2024-09-27T07:37:38.275" v="34" actId="1076"/>
          <ac:spMkLst>
            <pc:docMk/>
            <pc:sldMk cId="3193552684" sldId="270"/>
            <ac:spMk id="10" creationId="{3D88CC28-C0F9-2D9C-F52C-53D6B30D753D}"/>
          </ac:spMkLst>
        </pc:spChg>
        <pc:spChg chg="add mod">
          <ac:chgData name="Joey Chou" userId="953ae5bb-255b-42fd-b94e-ab18e9a3ecc0" providerId="ADAL" clId="{2A6354C9-6ABD-432C-91C6-38759F7D3AF3}" dt="2024-09-27T07:54:53.542" v="41" actId="1076"/>
          <ac:spMkLst>
            <pc:docMk/>
            <pc:sldMk cId="3193552684" sldId="270"/>
            <ac:spMk id="11" creationId="{C1083402-04A8-2880-C602-A392F4562F82}"/>
          </ac:spMkLst>
        </pc:spChg>
      </pc:sldChg>
      <pc:sldChg chg="addSp modSp mod">
        <pc:chgData name="Joey Chou" userId="953ae5bb-255b-42fd-b94e-ab18e9a3ecc0" providerId="ADAL" clId="{2A6354C9-6ABD-432C-91C6-38759F7D3AF3}" dt="2024-09-27T08:03:35.184" v="111" actId="20577"/>
        <pc:sldMkLst>
          <pc:docMk/>
          <pc:sldMk cId="4055881802" sldId="271"/>
        </pc:sldMkLst>
        <pc:spChg chg="add mod">
          <ac:chgData name="Joey Chou" userId="953ae5bb-255b-42fd-b94e-ab18e9a3ecc0" providerId="ADAL" clId="{2A6354C9-6ABD-432C-91C6-38759F7D3AF3}" dt="2024-09-27T08:03:35.184" v="111" actId="20577"/>
          <ac:spMkLst>
            <pc:docMk/>
            <pc:sldMk cId="4055881802" sldId="271"/>
            <ac:spMk id="2" creationId="{6935F984-F7BF-AF99-DD1B-42F2EA60A0A5}"/>
          </ac:spMkLst>
        </pc:spChg>
      </pc:sldChg>
      <pc:sldChg chg="addSp modSp mod">
        <pc:chgData name="Joey Chou" userId="953ae5bb-255b-42fd-b94e-ab18e9a3ecc0" providerId="ADAL" clId="{2A6354C9-6ABD-432C-91C6-38759F7D3AF3}" dt="2024-09-27T08:04:25.648" v="161" actId="1076"/>
        <pc:sldMkLst>
          <pc:docMk/>
          <pc:sldMk cId="3038235227" sldId="272"/>
        </pc:sldMkLst>
        <pc:spChg chg="add mod">
          <ac:chgData name="Joey Chou" userId="953ae5bb-255b-42fd-b94e-ab18e9a3ecc0" providerId="ADAL" clId="{2A6354C9-6ABD-432C-91C6-38759F7D3AF3}" dt="2024-09-27T08:04:25.648" v="161" actId="1076"/>
          <ac:spMkLst>
            <pc:docMk/>
            <pc:sldMk cId="3038235227" sldId="272"/>
            <ac:spMk id="2" creationId="{7495BAF4-EDFA-64E7-36A4-599A1BFBFC2A}"/>
          </ac:spMkLst>
        </pc:spChg>
      </pc:sldChg>
      <pc:sldChg chg="addSp modSp mod">
        <pc:chgData name="Joey Chou" userId="953ae5bb-255b-42fd-b94e-ab18e9a3ecc0" providerId="ADAL" clId="{2A6354C9-6ABD-432C-91C6-38759F7D3AF3}" dt="2024-09-27T08:00:57.139" v="63" actId="20577"/>
        <pc:sldMkLst>
          <pc:docMk/>
          <pc:sldMk cId="3726716723" sldId="273"/>
        </pc:sldMkLst>
        <pc:spChg chg="add mod">
          <ac:chgData name="Joey Chou" userId="953ae5bb-255b-42fd-b94e-ab18e9a3ecc0" providerId="ADAL" clId="{2A6354C9-6ABD-432C-91C6-38759F7D3AF3}" dt="2024-09-27T07:58:42.768" v="48" actId="20577"/>
          <ac:spMkLst>
            <pc:docMk/>
            <pc:sldMk cId="3726716723" sldId="273"/>
            <ac:spMk id="2" creationId="{EB380D16-587E-1042-660F-B6801CC50B35}"/>
          </ac:spMkLst>
        </pc:spChg>
        <pc:spChg chg="add mod">
          <ac:chgData name="Joey Chou" userId="953ae5bb-255b-42fd-b94e-ab18e9a3ecc0" providerId="ADAL" clId="{2A6354C9-6ABD-432C-91C6-38759F7D3AF3}" dt="2024-09-27T07:59:18.414" v="53" actId="20577"/>
          <ac:spMkLst>
            <pc:docMk/>
            <pc:sldMk cId="3726716723" sldId="273"/>
            <ac:spMk id="6" creationId="{14C83DDA-D985-29B3-90E4-831D68C80AEF}"/>
          </ac:spMkLst>
        </pc:spChg>
        <pc:spChg chg="add mod">
          <ac:chgData name="Joey Chou" userId="953ae5bb-255b-42fd-b94e-ab18e9a3ecc0" providerId="ADAL" clId="{2A6354C9-6ABD-432C-91C6-38759F7D3AF3}" dt="2024-09-27T08:00:14.060" v="58" actId="20577"/>
          <ac:spMkLst>
            <pc:docMk/>
            <pc:sldMk cId="3726716723" sldId="273"/>
            <ac:spMk id="7" creationId="{0E155616-6D9F-CECF-C062-0ABC2AF0B90C}"/>
          </ac:spMkLst>
        </pc:spChg>
        <pc:spChg chg="add mod">
          <ac:chgData name="Joey Chou" userId="953ae5bb-255b-42fd-b94e-ab18e9a3ecc0" providerId="ADAL" clId="{2A6354C9-6ABD-432C-91C6-38759F7D3AF3}" dt="2024-09-27T08:00:57.139" v="63" actId="20577"/>
          <ac:spMkLst>
            <pc:docMk/>
            <pc:sldMk cId="3726716723" sldId="273"/>
            <ac:spMk id="10" creationId="{B41F0DD0-B4EC-835D-DE0A-F804FB9DBB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F99CCA-40E6-431B-8A92-39168E1B6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5A9DA-E7A2-4041-A43D-791D4F82A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C724-08D5-4755-BFD4-882F76444BB5}" type="datetimeFigureOut">
              <a:rPr lang="en-AU" smtClean="0"/>
              <a:t>27/09/2024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C105-5CA8-4EEA-9108-0E6522E6A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59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8A60-4B59-40F1-B726-D956429C5C9E}" type="datetimeFigureOut">
              <a:rPr lang="en-AU" smtClean="0"/>
              <a:t>27/09/2024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45C1-A773-4D9E-8475-6026C7DD65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0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DBA67-30CE-4624-801A-8583EFA45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55C0D5-EC80-4CCA-8270-4CE47862E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DAADD92-7453-4A83-91C6-B5F6E01A28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A7456-7A16-4CC1-9A50-E0FF881EE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</p:spTree>
    <p:extLst>
      <p:ext uri="{BB962C8B-B14F-4D97-AF65-F5344CB8AC3E}">
        <p14:creationId xmlns:p14="http://schemas.microsoft.com/office/powerpoint/2010/main" val="115499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9B8F3E6-0C4D-46FE-AAF5-B2E9E31AD94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80DFF50-DB1D-448C-A6A7-F7D4CA2CC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6450" y="2411999"/>
            <a:ext cx="5136738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1109BE2-2796-4569-B0E4-9C84074DFE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6450" y="3132000"/>
            <a:ext cx="5136737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34C79B3-D5C2-4EBE-BC85-0B851E8755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6450" y="6026150"/>
            <a:ext cx="5136736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B10E1F8-3123-4144-8B55-7B21F0CCB2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6450" y="6268670"/>
            <a:ext cx="5136736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F5ECD375-0233-4248-828F-785FB172D71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977257" y="441672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082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699F18F3-83CE-4B8C-A573-BB1430244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5102416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3997B08-B5A4-41AD-83CF-D0095C2EA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5102415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CFC4F1-DD06-4AC9-9EED-47E7BC6CE4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4" y="6026150"/>
            <a:ext cx="5102414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676BDDC-3D34-4941-A1E0-6D688809C9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093294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983477" y="0"/>
            <a:ext cx="620395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76FBC2FC-02EA-48E9-BF11-1F9E021020E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D3B89D64-B650-4E0A-8B77-69ECF95B5A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818902" y="443806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00134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05C0-3CE2-46F9-86BA-958E3224B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5899579-6E1C-4071-BD34-4EA2721800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0777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615C-6A84-4A9F-BB12-FFA78DB88F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4A84-2123-44DE-A4DD-AB014615DA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209F59-9D5C-4BB8-9163-D04E4093FC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5713-6C88-4AC1-AB4A-39C8057C1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5E4C5-1346-42A7-B2F6-C7B0E648634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91808-9673-43ED-84F6-15C685FF079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6EB7FA8C-D99A-4E16-A545-60A796085B1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F48DFA86-33C4-4DBB-A0EA-DB28DC4C2F9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429427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D11F9-6DFD-4DD5-AFB1-67F1FD52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48852-0866-4A32-8068-D7E54A90AE6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BAC3-D3BA-4C01-95C0-A58BB0B6944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23205B8-0B97-426F-8EAB-1F01749E652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17385FF2-54BC-4585-AC9A-665DB93EBA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615413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2804400"/>
            <a:ext cx="4668956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51288" y="3747600"/>
            <a:ext cx="4668149" cy="108230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04382" y="3747600"/>
            <a:ext cx="4668133" cy="1082308"/>
          </a:xfrm>
        </p:spPr>
        <p:txBody>
          <a:bodyPr/>
          <a:lstStyle>
            <a:lvl1pPr marL="0" indent="0">
              <a:buNone/>
              <a:tabLst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5FEAC-FB2A-4E04-A1F0-34E6995C21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5D933-4575-418D-9DE4-A56E4CA0F5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DF95CAB-E075-C24D-41C1-4232B7F314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1741" y="2801257"/>
            <a:ext cx="4668956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</p:spTree>
    <p:extLst>
      <p:ext uri="{BB962C8B-B14F-4D97-AF65-F5344CB8AC3E}">
        <p14:creationId xmlns:p14="http://schemas.microsoft.com/office/powerpoint/2010/main" val="179193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3301" y="1815550"/>
            <a:ext cx="4919886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5750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35750" y="4798909"/>
            <a:ext cx="4897436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3525" y="6168154"/>
            <a:ext cx="4919663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7988" y="438150"/>
            <a:ext cx="5802312" cy="5999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E4065B15-25FC-46BC-A06F-AA8614ED84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449554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4587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2" y="0"/>
            <a:ext cx="598169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155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155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1155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155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58A093A2-8ED3-43CD-B950-888106990D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170934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solidFill>
          <a:srgbClr val="E6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37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37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37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37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AAEC3064-9F37-42F0-B69D-798280580D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850996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FE53F9-F5EA-4BE2-88BA-EFAE32BFA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298" y="2449607"/>
            <a:ext cx="53244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Optional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58D72D-3682-4C24-8D74-1B66D57582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298" y="2829762"/>
            <a:ext cx="5324400" cy="1233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 or headline.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28C92DC-D9EA-4F1E-A648-F7F213DBFB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411" y="6169025"/>
            <a:ext cx="5322534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B5752-C9F0-4ED5-8347-076F042390C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CA93-8550-4F0B-8AD2-EB331604A3F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89F144-0437-4158-BDC0-52ACE9C6D9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9A39177-17B9-4B40-AC65-B8FBC856C1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0298" y="4424593"/>
            <a:ext cx="53244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Supporting copy, 25 words</a:t>
            </a:r>
          </a:p>
        </p:txBody>
      </p:sp>
      <p:sp>
        <p:nvSpPr>
          <p:cNvPr id="16" name="Copyright">
            <a:extLst>
              <a:ext uri="{FF2B5EF4-FFF2-40B4-BE49-F238E27FC236}">
                <a16:creationId xmlns:a16="http://schemas.microsoft.com/office/drawing/2014/main" id="{26B28194-B07A-45AB-9333-5AF168E354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4501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7666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C9E77EB-1FC1-41DE-9575-67E0CB6106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8813" y="1811339"/>
            <a:ext cx="10874375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 sz="200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995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4961DAD4-E8B8-4FF0-A559-111159986D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13" y="1811339"/>
            <a:ext cx="10874375" cy="4354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74380270-8197-433E-A5D1-E3D82ED41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33689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/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618A0A1-0C41-4356-B539-41589BCD47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99454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B103D9E7-7EBB-4C59-9839-7BB8AD8688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965029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7AECFC4F-8375-498A-991F-37153AF1D3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868439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6" y="0"/>
            <a:ext cx="597852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3476" y="3429000"/>
            <a:ext cx="5978523" cy="3424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A4A7345B-4D74-49C1-930D-4BBB5DA9EE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0480764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54D6592C-B81E-4F2C-B832-B37C57FA12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10480765" y="1753221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813224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7" y="4666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0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02980B71-BDCC-4079-B6D7-3CC746B414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A91B7738-066C-4911-AC10-569A55E17FD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6816453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716906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13998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C6A9BF4B-165D-4233-A4AE-023A5ABBED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0480764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8F8B7E56-553E-4DA9-BD1C-5D50952E0D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7554515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34CEC00F-8512-460C-9061-435C1FC758A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0480765" y="180503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CC1F608D-03EF-4B00-A8C1-A5D9080D1F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7554516" y="180503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548008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4000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5EF5F-A950-4EEB-912E-C1344B4998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219019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4798DC-9296-4D30-9DA5-BDC358E6EF4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9204000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F4C3D172-D8AB-40B9-AD21-E3633B2814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1020764" y="570088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E07B621F-C3D1-402D-8EC2-6149DBF2C8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8094515" y="570088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4" name="Copyright">
            <a:extLst>
              <a:ext uri="{FF2B5EF4-FFF2-40B4-BE49-F238E27FC236}">
                <a16:creationId xmlns:a16="http://schemas.microsoft.com/office/drawing/2014/main" id="{30093E19-D22B-454E-B253-1E3037C14F4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11020765" y="336916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9CC18F20-0ED4-4F22-9C04-D7DF968B573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8094516" y="336916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6" name="Copyright">
            <a:extLst>
              <a:ext uri="{FF2B5EF4-FFF2-40B4-BE49-F238E27FC236}">
                <a16:creationId xmlns:a16="http://schemas.microsoft.com/office/drawing/2014/main" id="{220A206B-2A5A-432F-B817-4CF5D5214EE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11020766" y="1138029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7" name="Copyright">
            <a:extLst>
              <a:ext uri="{FF2B5EF4-FFF2-40B4-BE49-F238E27FC236}">
                <a16:creationId xmlns:a16="http://schemas.microsoft.com/office/drawing/2014/main" id="{47A70906-00C8-46B4-A8C8-E1DEAC6A204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8094517" y="1138029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55937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6A74B7-0138-4C1A-B192-C4EDDAF5B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299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6993849-C70A-43E3-B4BF-04ED2FFD3E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2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63C50-11C7-4BFC-AE83-8C2AEB2CE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8557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DF095D08-9A5A-4A59-BF93-27D1282F1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63220" y="1819291"/>
            <a:ext cx="162000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6BE0C6B-DD4C-454C-89F0-DABA457C6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7688" y="2428568"/>
            <a:ext cx="1620325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855C4F6-4FB3-4AA9-B6B4-F8839C2BD31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213989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C73C621-2D83-4499-A933-1475E5E0A3F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912607" y="1811337"/>
            <a:ext cx="1620581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78AEEC8B-F04A-4BDA-B86F-0EB589D7710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2607" y="2428568"/>
            <a:ext cx="1620581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3FF1F2B-D7B4-46D8-A112-C1D8006A5AB4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58813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97FC0C48-2F5A-49DE-A1F7-6D7E7ABC6DF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357688" y="4074293"/>
            <a:ext cx="1620325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D755234-5CCB-4162-993B-F41E4FD3E36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57688" y="4693197"/>
            <a:ext cx="1620325" cy="14743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707FBFC5-529A-439A-9CED-34DCBB7A4D7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213989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F8E85E58-A2F9-4173-8405-C131D957BE6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12608" y="4074293"/>
            <a:ext cx="162058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44E48FD3-2DF4-490C-BC3A-79C5D5E4594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12608" y="4691523"/>
            <a:ext cx="1620580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E2D67D-E75E-4FDA-B80E-DF09465F131D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DBCF9-9BBC-4CB0-8AAB-EAF7233B286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C2BAEB83-C0F6-49C3-824E-915815978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5441378" y="5117048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0" name="Copyright">
            <a:extLst>
              <a:ext uri="{FF2B5EF4-FFF2-40B4-BE49-F238E27FC236}">
                <a16:creationId xmlns:a16="http://schemas.microsoft.com/office/drawing/2014/main" id="{06BA3D43-5A99-42FF-9C1D-50DA5EA3C2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00043" y="5117048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14BBA61A-149B-4318-957B-7CBC6527162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5441379" y="2885912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7DF0C480-D791-4D19-B83C-E032A497413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-100042" y="2885912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648089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8E2ACE6-F563-4935-AADD-646F5AB19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924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BF97E46-53D1-4953-BBD5-61A9FE2870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7A1D-3A44-41D2-96DC-50329243F7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1338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9A8536C-53FD-45BF-AAD4-691D41EB77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9838" y="1811338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99D2E04-AF1A-477F-BE00-FD46AD230D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9838" y="2148377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E4473462-6DBF-4CCC-A6AC-38FCC1A400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9838" y="2506170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0F9B3FD-33FC-47B7-A55F-8837D290FD4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8813" y="4048913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E6CCB00-C548-4856-97AA-A87A3B210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9838" y="4046837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D68A386-E7E7-4D7E-B30F-C6A501A45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09838" y="4383240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229370C-CF34-4897-A491-DD8356E5A2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09838" y="4746256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94C374F-5D8B-4E1F-9A0A-59AEA49893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5364" y="1811338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C25F170-ACD3-4EA7-A988-78BB6A8BE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3514" y="1811338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5B3C7AC-3DD4-468D-B769-D7F95B1E3A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3514" y="2148377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8BB41CC-EE94-463A-A774-E299849F39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3514" y="2506170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5CE8B50-7BAD-4691-8EDC-DC0FCBBD361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5364" y="4048913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220FE3A-3350-471A-A650-93EB6EC4D5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3514" y="4046837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FDA7D31-4A3E-426B-98C5-ADB0C1B21E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3514" y="4383240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935079C-6EB7-4503-B5A5-1E4C1B6B7D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514" y="4746256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FE0BB-1D09-4885-A8D3-0BAC93985B7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7F26512-AFB7-4B55-AF32-599B7CB704D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0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content -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C9E77EB-1FC1-41DE-9575-67E0CB6106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8813" y="1811339"/>
            <a:ext cx="10874375" cy="4354512"/>
          </a:xfrm>
        </p:spPr>
        <p:txBody>
          <a:bodyPr/>
          <a:lstStyle>
            <a:lvl1pPr>
              <a:defRPr/>
            </a:lvl1pPr>
            <a:lvl3pPr marL="1078992" indent="-356616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3pPr>
            <a:lvl4pPr marL="1435608" indent="-356616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4pPr>
            <a:lvl5pPr marL="1792224" indent="-356616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5pPr>
            <a:lvl6pPr>
              <a:defRPr sz="200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0653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AD7492D-0E64-45CC-A859-E7CE52A2AF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5D83A1-C6F6-46CC-8958-ABC1919A23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10B892F0-8257-4FAD-85E3-B26408DF573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881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21C404D7-5842-4DB4-BABE-B609B13B2F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881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DE5402FE-B3D6-470A-9461-A16AF7B6BDF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5098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05E1A72C-E82E-4E64-BAEC-CFF927BE74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5098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25098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0322F05F-A846-4F1D-8608-F25BAF958C5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5098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6B6ECB26-DA92-4B85-8AC8-467B27BE162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5098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608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3" name="Text Placeholder 17">
            <a:extLst>
              <a:ext uri="{FF2B5EF4-FFF2-40B4-BE49-F238E27FC236}">
                <a16:creationId xmlns:a16="http://schemas.microsoft.com/office/drawing/2014/main" id="{D21DAC54-032F-4409-9C91-4215B6225A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3608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2" name="Text Placeholder 17">
            <a:extLst>
              <a:ext uri="{FF2B5EF4-FFF2-40B4-BE49-F238E27FC236}">
                <a16:creationId xmlns:a16="http://schemas.microsoft.com/office/drawing/2014/main" id="{BD9BE25C-4B0F-4BFB-A979-101E2CF0775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3608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43608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6" name="Text Placeholder 17">
            <a:extLst>
              <a:ext uri="{FF2B5EF4-FFF2-40B4-BE49-F238E27FC236}">
                <a16:creationId xmlns:a16="http://schemas.microsoft.com/office/drawing/2014/main" id="{538F1C9B-5191-46A7-9988-721C27A19C0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3608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5" name="Text Placeholder 17">
            <a:extLst>
              <a:ext uri="{FF2B5EF4-FFF2-40B4-BE49-F238E27FC236}">
                <a16:creationId xmlns:a16="http://schemas.microsoft.com/office/drawing/2014/main" id="{2F155F4B-6C77-4B10-82CF-87AB808A21A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3608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188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9" name="Text Placeholder 17">
            <a:extLst>
              <a:ext uri="{FF2B5EF4-FFF2-40B4-BE49-F238E27FC236}">
                <a16:creationId xmlns:a16="http://schemas.microsoft.com/office/drawing/2014/main" id="{E2A5260C-8898-438D-B353-AD58CE7F051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1188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8" name="Text Placeholder 17">
            <a:extLst>
              <a:ext uri="{FF2B5EF4-FFF2-40B4-BE49-F238E27FC236}">
                <a16:creationId xmlns:a16="http://schemas.microsoft.com/office/drawing/2014/main" id="{5A64AB6E-B6C5-437A-BC9D-1E3CA90B935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188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621188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2" name="Text Placeholder 17">
            <a:extLst>
              <a:ext uri="{FF2B5EF4-FFF2-40B4-BE49-F238E27FC236}">
                <a16:creationId xmlns:a16="http://schemas.microsoft.com/office/drawing/2014/main" id="{D4751E6E-E50B-47BB-B845-1A9F2628A2B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1188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1" name="Text Placeholder 17">
            <a:extLst>
              <a:ext uri="{FF2B5EF4-FFF2-40B4-BE49-F238E27FC236}">
                <a16:creationId xmlns:a16="http://schemas.microsoft.com/office/drawing/2014/main" id="{975635CB-AC22-40BF-A843-11EE49D4147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21188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597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15" name="Text Placeholder 17">
            <a:extLst>
              <a:ext uri="{FF2B5EF4-FFF2-40B4-BE49-F238E27FC236}">
                <a16:creationId xmlns:a16="http://schemas.microsoft.com/office/drawing/2014/main" id="{5B08EEF1-2090-4FAE-AC3E-FFAC897FCEA8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0597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4" name="Text Placeholder 17">
            <a:extLst>
              <a:ext uri="{FF2B5EF4-FFF2-40B4-BE49-F238E27FC236}">
                <a16:creationId xmlns:a16="http://schemas.microsoft.com/office/drawing/2014/main" id="{3C08BCDD-2691-4AF7-A41E-E91D54C11E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0597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9CB52F2D-7A68-4FFC-9178-804A881AE302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80597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8" name="Text Placeholder 17">
            <a:extLst>
              <a:ext uri="{FF2B5EF4-FFF2-40B4-BE49-F238E27FC236}">
                <a16:creationId xmlns:a16="http://schemas.microsoft.com/office/drawing/2014/main" id="{5397A6B8-13D3-476E-955F-CC207462FDF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0597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7" name="Text Placeholder 17">
            <a:extLst>
              <a:ext uri="{FF2B5EF4-FFF2-40B4-BE49-F238E27FC236}">
                <a16:creationId xmlns:a16="http://schemas.microsoft.com/office/drawing/2014/main" id="{1E422504-E303-4775-96E5-CDFBC2296AC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0597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99107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21" name="Text Placeholder 17">
            <a:extLst>
              <a:ext uri="{FF2B5EF4-FFF2-40B4-BE49-F238E27FC236}">
                <a16:creationId xmlns:a16="http://schemas.microsoft.com/office/drawing/2014/main" id="{255BDC5E-237D-43C8-A260-67FBC77B0827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99107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0" name="Text Placeholder 17">
            <a:extLst>
              <a:ext uri="{FF2B5EF4-FFF2-40B4-BE49-F238E27FC236}">
                <a16:creationId xmlns:a16="http://schemas.microsoft.com/office/drawing/2014/main" id="{78D758A1-4B6F-4B0F-B561-8A5C8AE2A7C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9107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2" name="Picture Placeholder 2">
            <a:extLst>
              <a:ext uri="{FF2B5EF4-FFF2-40B4-BE49-F238E27FC236}">
                <a16:creationId xmlns:a16="http://schemas.microsoft.com/office/drawing/2014/main" id="{82B0B00E-3F93-46FF-912B-59CB8675DE2A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99107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24" name="Text Placeholder 17">
            <a:extLst>
              <a:ext uri="{FF2B5EF4-FFF2-40B4-BE49-F238E27FC236}">
                <a16:creationId xmlns:a16="http://schemas.microsoft.com/office/drawing/2014/main" id="{7BAFC583-D5A0-4ABC-9964-5D972B3932B1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9107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3" name="Text Placeholder 17">
            <a:extLst>
              <a:ext uri="{FF2B5EF4-FFF2-40B4-BE49-F238E27FC236}">
                <a16:creationId xmlns:a16="http://schemas.microsoft.com/office/drawing/2014/main" id="{35BE1316-440D-4B2F-90B1-C60EC44F780A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9107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555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2" y="227797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09838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61699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5768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6218322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8322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062164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62164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58812" y="381220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E5F37FC-1E52-4ADB-9749-D7275817B623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9906006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D22332-EF6C-44AE-82B5-52E7D5618C89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9906006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80193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798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5040000"/>
            <a:ext cx="53170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27242" y="5040000"/>
            <a:ext cx="530594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3" y="5544000"/>
            <a:ext cx="5317087" cy="61990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211270" y="5544000"/>
            <a:ext cx="5321917" cy="621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5483EB19-998C-4763-8E8E-E11ED37F0F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883356" y="32074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50EF55B1-84B6-47C6-A9DD-73DF3C7CB8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4332636" y="32074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4292802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34704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59214" y="1811338"/>
            <a:ext cx="3471986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062913" y="1811338"/>
            <a:ext cx="3470275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34686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59152" y="4176000"/>
            <a:ext cx="347198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062913" y="4176000"/>
            <a:ext cx="3468687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3468686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356101" y="4680000"/>
            <a:ext cx="347345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059738" y="4680000"/>
            <a:ext cx="347345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7597ACA5-BAFF-4F69-A27C-CC42E930FC5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10438597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727AEC6E-0B13-4AE0-963F-9E317D70C9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6729012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0886C253-7D1A-44B3-BD61-DA9FCBA67F6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3013500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422023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96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2402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59600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212402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2520000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459600" y="4680000"/>
            <a:ext cx="252000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09227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28CE1F51-26D3-4AFF-AC64-50FE35F0F89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013188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BBD421C5-4249-46AF-A7DF-D2B7BC25117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13188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F5A65D52-EABA-4531-B02D-B641D9A8B78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010013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6" name="Copyright">
            <a:extLst>
              <a:ext uri="{FF2B5EF4-FFF2-40B4-BE49-F238E27FC236}">
                <a16:creationId xmlns:a16="http://schemas.microsoft.com/office/drawing/2014/main" id="{DAA6FF9A-F009-49E2-9244-B19010D14F3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10429452" y="2954637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ED5DFF67-256E-4BA0-B43C-D5CBD4D62F64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013188" y="1805242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9" name="Copyright">
            <a:extLst>
              <a:ext uri="{FF2B5EF4-FFF2-40B4-BE49-F238E27FC236}">
                <a16:creationId xmlns:a16="http://schemas.microsoft.com/office/drawing/2014/main" id="{4646808F-ADC5-496F-BB90-E0DFAD28C2F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rot="16200000">
            <a:off x="10429452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0" name="Copyright">
            <a:extLst>
              <a:ext uri="{FF2B5EF4-FFF2-40B4-BE49-F238E27FC236}">
                <a16:creationId xmlns:a16="http://schemas.microsoft.com/office/drawing/2014/main" id="{B341DC74-1817-47AE-AD29-20A16E7842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 rot="16200000">
            <a:off x="7615979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1" name="Copyright">
            <a:extLst>
              <a:ext uri="{FF2B5EF4-FFF2-40B4-BE49-F238E27FC236}">
                <a16:creationId xmlns:a16="http://schemas.microsoft.com/office/drawing/2014/main" id="{489578E9-FF2D-4ED4-A34F-254B0035111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 rot="16200000">
            <a:off x="4879043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2" name="Copyright">
            <a:extLst>
              <a:ext uri="{FF2B5EF4-FFF2-40B4-BE49-F238E27FC236}">
                <a16:creationId xmlns:a16="http://schemas.microsoft.com/office/drawing/2014/main" id="{F9BE0760-36BE-4E10-A52A-31801D40437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2065570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1602365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4" y="2804400"/>
            <a:ext cx="3276000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03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5550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EF2ED-36D2-4840-B9E1-0A9032B9864E}"/>
              </a:ext>
            </a:extLst>
          </p:cNvPr>
          <p:cNvGrpSpPr/>
          <p:nvPr userDrawn="1"/>
        </p:nvGrpSpPr>
        <p:grpSpPr>
          <a:xfrm>
            <a:off x="658813" y="2801257"/>
            <a:ext cx="7399484" cy="1872000"/>
            <a:chOff x="658813" y="2801257"/>
            <a:chExt cx="7399484" cy="339951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97DC46-E3B8-409B-8346-E2C364D67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D14BB3-9A04-4043-BE06-23577F9374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B6101D-722B-42FE-91FC-BE90AC17C2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8297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4" y="3747600"/>
            <a:ext cx="3275434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032" y="3747600"/>
            <a:ext cx="3276000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502" y="3747600"/>
            <a:ext cx="3276000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227C5-83F5-4CE5-A066-ABCED3EA89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77054-906F-4483-A462-E297703E3B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12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5A24406-0F34-44BC-B91E-8F2322E95E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37" y="3990406"/>
            <a:ext cx="4668956" cy="8208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30F4158-415A-49A9-A700-8F5CE11B87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437" y="3990406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09FC0-0358-4B7E-A8CA-686AB04A1F3D}"/>
              </a:ext>
            </a:extLst>
          </p:cNvPr>
          <p:cNvCxnSpPr>
            <a:cxnSpLocks/>
          </p:cNvCxnSpPr>
          <p:nvPr userDrawn="1"/>
        </p:nvCxnSpPr>
        <p:spPr>
          <a:xfrm>
            <a:off x="658568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51518F-8E5B-4C6F-92AA-D8E3AFC4E680}"/>
              </a:ext>
            </a:extLst>
          </p:cNvPr>
          <p:cNvCxnSpPr>
            <a:cxnSpLocks/>
          </p:cNvCxnSpPr>
          <p:nvPr userDrawn="1"/>
        </p:nvCxnSpPr>
        <p:spPr>
          <a:xfrm>
            <a:off x="6211647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2C6E029F-3EE9-49EC-B5C4-06772A6A8E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37" y="4933606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6CBCB53F-8EB6-4E3E-98D4-4576BB6BD6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3437" y="4933606"/>
            <a:ext cx="4668133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37" y="1811338"/>
            <a:ext cx="4668956" cy="8208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437" y="1811338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39437" y="2754538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83437" y="2754538"/>
            <a:ext cx="4668133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20E0C-11C5-47FC-9A82-A7C92F87892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E773-3306-49AE-B08B-63091F61AF9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977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1811338"/>
            <a:ext cx="3276000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600" y="1811338"/>
            <a:ext cx="3276000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67526" y="1811338"/>
            <a:ext cx="3263052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6" y="2754538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600" y="2754538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67526" y="2754538"/>
            <a:ext cx="3265662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2B8FF-F634-4508-A663-425A9766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0726" y="3990406"/>
            <a:ext cx="3276000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C0559-3BE7-440A-BC44-5730E8D254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2574" y="3990406"/>
            <a:ext cx="3288564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108E80-9937-48FC-A117-3E6D5E6798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67526" y="3990406"/>
            <a:ext cx="3263053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Large display copy, value statement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9423E80-DFFE-4DC4-9982-2C9AF4D209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726" y="4863600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039EE30-058E-4CEF-A75D-7AF01A0CF0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42574" y="4863600"/>
            <a:ext cx="3288564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33C54DA-34B2-43E2-BF0E-C88148233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7526" y="4863600"/>
            <a:ext cx="3263053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F01F31-4B67-4C43-97D1-69733F269F3F}"/>
              </a:ext>
            </a:extLst>
          </p:cNvPr>
          <p:cNvGrpSpPr/>
          <p:nvPr userDrawn="1"/>
        </p:nvGrpSpPr>
        <p:grpSpPr>
          <a:xfrm>
            <a:off x="658813" y="1811338"/>
            <a:ext cx="7395251" cy="1872000"/>
            <a:chOff x="658813" y="2801257"/>
            <a:chExt cx="7395251" cy="339951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87A5DA-9B89-4FFF-8A1C-0E55F46D52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A804C-F9B7-41F1-B618-D98E08E36D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63F983-261D-427F-8E84-6D0E75C369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4064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4ED42-E0AD-4B74-AD36-83677FBDCE28}"/>
              </a:ext>
            </a:extLst>
          </p:cNvPr>
          <p:cNvGrpSpPr/>
          <p:nvPr userDrawn="1"/>
        </p:nvGrpSpPr>
        <p:grpSpPr>
          <a:xfrm>
            <a:off x="661420" y="3990406"/>
            <a:ext cx="7396877" cy="1872000"/>
            <a:chOff x="677863" y="2801257"/>
            <a:chExt cx="7396877" cy="339951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0AC258-8D3D-4ABE-824E-B12054F8CB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786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B133CE-CEFC-4CE0-B26F-B5294B97E6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249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FE73E0-38A2-41B5-A2BE-B0396BED7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74740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8666-815B-4FFB-8AD7-A7F1EF86EB7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2258-F70B-432D-97B4-9C3E57507F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274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800" y="18900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8800" y="18900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8800" y="41256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8800" y="2292031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8800" y="2292031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8800" y="4525200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6F116D-AB1A-4A02-9AF7-1B2C6449DE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11338"/>
            <a:ext cx="0" cy="435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36CEC-F4BA-4EED-9C66-A18F5FB061D4}"/>
              </a:ext>
            </a:extLst>
          </p:cNvPr>
          <p:cNvCxnSpPr>
            <a:cxnSpLocks/>
          </p:cNvCxnSpPr>
          <p:nvPr userDrawn="1"/>
        </p:nvCxnSpPr>
        <p:spPr>
          <a:xfrm>
            <a:off x="2279650" y="3848514"/>
            <a:ext cx="763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F2B72-512C-4010-85BE-147BD09649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4125600"/>
            <a:ext cx="3491957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89F8A-A639-428F-9FFF-80A339785B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263" y="4525200"/>
            <a:ext cx="34925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24D79-E118-4261-B0FE-78FF659D45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46E7-114D-43EE-ABEB-A30D465A34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194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511C8CDD-36AD-4D9A-9ECB-DB3F236688F5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Click on the icon to add media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780FC4-2FA4-41CD-8E51-33935D575E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17C92-48FF-40D7-A1DB-806E7779A9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5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9021764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791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14EF7-3C01-41FF-99B8-A80CF85BC2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264D5E-B5F3-41C4-AC1D-AC0CEA36F7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BD6AC-E677-4A0A-89C6-9B9556EA429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73CDC-E785-4797-8E61-FE03967E72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239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C262F76-6DCD-4E66-8B34-63019F8A517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3477" y="0"/>
            <a:ext cx="597132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402-C451-403B-AB49-B445BD4E183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F47FB-DD28-4903-92F9-019BE6B8B5A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D4DA48-61E1-4E18-8037-8A7AC9F90C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806710" y="4441111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A3ACC3AE-95D0-44AA-808F-F9FD3C99A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3622149" y="4441111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109634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BE2879C-B203-4598-945D-0C57B7C72CE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3517900"/>
            <a:ext cx="5975502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0BD3FBB-A5B1-47F3-81B5-3FEE291E14B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351790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EA6B574-C0B0-467A-B86A-34F42619761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0300" y="0"/>
            <a:ext cx="5975502" cy="3341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9FC094-50DD-4B8B-835E-B56D2CA53D7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E1EEE-1030-455F-B1D2-6784A5351A2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8BAB32CB-BB1C-45FF-86A5-B1398EE9A8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054477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842EEB2C-2FA6-4E60-8BC0-3B0A200FE6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4360211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7392EE9F-7032-44FA-9700-6A84928DA76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6200000">
            <a:off x="1054477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98F55F89-83E9-43FE-BEE5-0B42464546F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>
            <a:off x="4360212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1530175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7A7A7A5-234F-4CDF-903D-0AA005049F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D77D09D-81A5-450E-B93E-B8A795013F2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-1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FCF52BA-1C21-426E-9D5A-17A91BF2EF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27500" y="0"/>
            <a:ext cx="3930952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151B424-C24A-4355-A29D-66B6937E62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64526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3069BA39-91D1-45E9-9627-ADB320DE089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128787" y="3529781"/>
            <a:ext cx="3930952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81A4D7-0DB1-41F3-8F9A-A623F55DE07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3113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91821D-7263-4C0A-B312-401281B4F615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780B1-5FD7-4476-8539-542EA95C77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8A2E1D88-07B2-471E-90A1-74C7AD1E2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054477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050EE8D4-F5B0-4390-AF5C-1EAA874A7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>
            <a:off x="1054477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8FAE7B5C-6B8D-4484-9545-E71653BA2F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642188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FF2B36E2-7D6D-48C3-A60D-214213665E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642188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652D745A-E943-4EFF-8B4F-6FD8C17842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 rot="16200000">
            <a:off x="2296269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889B75A5-26AB-431B-A907-6EF11975EB1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6200000">
            <a:off x="2296270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875274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4">
            <a:extLst>
              <a:ext uri="{FF2B5EF4-FFF2-40B4-BE49-F238E27FC236}">
                <a16:creationId xmlns:a16="http://schemas.microsoft.com/office/drawing/2014/main" id="{FAB32424-2569-4BE5-8F22-15750575562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657225"/>
            <a:ext cx="1620837" cy="149618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sz="1800" dirty="0"/>
              <a:t>Person</a:t>
            </a:r>
            <a:endParaRPr lang="en-GB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E9E825B-33E5-4AE6-A4A7-0083A396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1430" y="1961715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2CD2D82-70EC-4F1A-962A-5C917098C2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1430" y="1609916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Firstname Lastname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3EDDD-671A-4BFF-975B-45B562B84FDE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FC7CB-7010-4FFC-B901-548335AE4D22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2A866-64A8-4244-A1CA-57C95BBD376F}"/>
              </a:ext>
            </a:extLst>
          </p:cNvPr>
          <p:cNvSpPr txBox="1"/>
          <p:nvPr userDrawn="1"/>
        </p:nvSpPr>
        <p:spPr>
          <a:xfrm>
            <a:off x="2511430" y="1222506"/>
            <a:ext cx="14097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27139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EF3004D-07DD-4A07-84DE-710A16D046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5319713" cy="5795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Thank you and questions </a:t>
            </a:r>
          </a:p>
        </p:txBody>
      </p:sp>
    </p:spTree>
    <p:extLst>
      <p:ext uri="{BB962C8B-B14F-4D97-AF65-F5344CB8AC3E}">
        <p14:creationId xmlns:p14="http://schemas.microsoft.com/office/powerpoint/2010/main" val="1309715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470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0C0825-138B-4F0A-8FB0-C6A162396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465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2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CF1649-656D-4D52-90FE-38B098A6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C8F77785-DAC9-4046-8A82-0AC40734117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40000" y="6433200"/>
            <a:ext cx="27432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9675D1FD-FB10-4317-AAF4-BDCB2224F1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10" hidden="1">
            <a:extLst>
              <a:ext uri="{FF2B5EF4-FFF2-40B4-BE49-F238E27FC236}">
                <a16:creationId xmlns:a16="http://schemas.microsoft.com/office/drawing/2014/main" id="{BBF7E881-962B-4385-8C0A-994D3D771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29B69B38-E4DC-46EC-8251-C0FF4979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8810" y="1556270"/>
            <a:ext cx="3458564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pane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</a:t>
            </a:r>
            <a:b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up to 9 different level text or headings.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select </a:t>
            </a:r>
            <a:r>
              <a:rPr lang="en-GB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Increase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n-GB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Decrease</a:t>
            </a:r>
            <a:r>
              <a:rPr lang="en-GB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</a:t>
            </a:r>
            <a:b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 to go up a level to change the style.</a:t>
            </a: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Reset slide</a:t>
            </a:r>
            <a:br>
              <a:rPr lang="en-GB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Reset</a:t>
            </a:r>
            <a:r>
              <a:rPr lang="en-GB" altLang="da-DK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b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 and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New Slide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Home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Change layout</a:t>
            </a:r>
            <a:br>
              <a:rPr lang="en-GB" altLang="da-DK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1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Layout</a:t>
            </a:r>
            <a: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</a:t>
            </a:r>
            <a:b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menu of possible slide layouts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1000" b="0" dirty="0">
                <a:solidFill>
                  <a:schemeClr val="accent1"/>
                </a:solidFill>
                <a:latin typeface="+mn-lt"/>
                <a:ea typeface="Arial" panose="020B0604020202020204" pitchFamily="34" charset="0"/>
              </a:rPr>
              <a:t>Animations</a:t>
            </a:r>
            <a:b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latin typeface="+mn-lt"/>
                <a:ea typeface="Arial" panose="020B0604020202020204" pitchFamily="34" charset="0"/>
              </a:rPr>
              <a:t>No animated slides included,  keep animation simple e.g., fade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Click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View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tab and set tick mark next to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Hint: Alt + F9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for quick view of guides</a:t>
            </a:r>
            <a:b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Mac: </a:t>
            </a:r>
            <a:r>
              <a:rPr lang="en-GB" sz="1000" b="0" i="0" dirty="0">
                <a:solidFill>
                  <a:srgbClr val="333333"/>
                </a:solidFill>
                <a:effectLst/>
                <a:latin typeface="+mn-lt"/>
              </a:rPr>
              <a:t>⌘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+ option + ctrl + G</a:t>
            </a: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br>
              <a:rPr lang="en-GB" altLang="da-DK" sz="10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endParaRPr lang="en-GB" sz="10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F569F601-11CF-4F09-9ACA-29DB61293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59275" y="1556270"/>
            <a:ext cx="347345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en-GB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None/>
              <a:defRPr/>
            </a:pP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On slides with picture placeholder click icon, </a:t>
            </a:r>
            <a:b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elect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Image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Tools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options on Templafy ribbon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and select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Insert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Paste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. Then move the picture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within the placeholder to focus. </a:t>
            </a:r>
            <a:endParaRPr lang="en-GB" altLang="da-DK" sz="1200" b="0" i="0" u="none" cap="none" noProof="1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0" i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Crop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SHIFT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Hint: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Send to Back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Keep the audience engaged with the simple rule of one concept per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Run the Accessibility Checker, found under the Review 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charts and diagrams use the secondary colour palette in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order shown in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Custom Colours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make provision for colour blindness</a:t>
            </a:r>
            <a:endParaRPr lang="en-GB" altLang="da-DK" sz="1000" b="0" kern="1200" noProof="1">
              <a:solidFill>
                <a:schemeClr val="tx1"/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2682DB02-2CDA-471F-B752-2FCF9D5016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57481" y="1561190"/>
            <a:ext cx="347345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Header and Footer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Insert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Apply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to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All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Apply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Best practice: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10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</a:t>
            </a:r>
            <a:r>
              <a:rPr lang="en-GB" altLang="da-DK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Important: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old, wrong layouts via View &gt; Slidemaster.</a:t>
            </a:r>
          </a:p>
          <a:p>
            <a:pPr eaLnBrk="1" hangingPunct="1">
              <a:spcAft>
                <a:spcPts val="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 and order of use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Where one or two colours adequately convey the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information, then the primary palette should be used</a:t>
            </a:r>
            <a:endParaRPr lang="en-GB" altLang="da-DK" sz="10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B584EE-8C00-4508-B274-AFA10B3AB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4742" y="4676636"/>
            <a:ext cx="475428" cy="176762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41BC802C-A869-4D85-92E3-B3EBC84B5E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5638" y="3988871"/>
            <a:ext cx="328881" cy="505501"/>
          </a:xfrm>
          <a:prstGeom prst="rect">
            <a:avLst/>
          </a:prstGeom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F7E1D6D1-B653-444A-A572-F87B91C855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4742" y="3256159"/>
            <a:ext cx="538465" cy="172841"/>
          </a:xfrm>
          <a:prstGeom prst="rect">
            <a:avLst/>
          </a:prstGeom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A91EB139-9D90-427B-9229-AFB288306F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14612" y="2732345"/>
            <a:ext cx="313788" cy="5439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9302297C-8714-4F04-80C4-D88FCB711B8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54895" y="2350953"/>
            <a:ext cx="378293" cy="5433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3E34AB-E599-431C-B998-23EB2D86613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4485" y="2558845"/>
            <a:ext cx="457143" cy="25714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2902734-3D03-4C28-A006-0BEC608D23B2}"/>
              </a:ext>
            </a:extLst>
          </p:cNvPr>
          <p:cNvGrpSpPr/>
          <p:nvPr userDrawn="1"/>
        </p:nvGrpSpPr>
        <p:grpSpPr>
          <a:xfrm>
            <a:off x="11353188" y="5065031"/>
            <a:ext cx="180000" cy="608519"/>
            <a:chOff x="11353188" y="5592256"/>
            <a:chExt cx="180000" cy="6085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B58C93-1F46-455C-8D5F-F2CD48D279E9}"/>
                </a:ext>
              </a:extLst>
            </p:cNvPr>
            <p:cNvSpPr txBox="1"/>
            <p:nvPr userDrawn="1"/>
          </p:nvSpPr>
          <p:spPr>
            <a:xfrm>
              <a:off x="11353188" y="5807237"/>
              <a:ext cx="180000" cy="1800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A2DB1B-A420-4B12-85ED-CF483E503527}"/>
                </a:ext>
              </a:extLst>
            </p:cNvPr>
            <p:cNvSpPr txBox="1"/>
            <p:nvPr userDrawn="1"/>
          </p:nvSpPr>
          <p:spPr>
            <a:xfrm>
              <a:off x="11353188" y="60207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0F578B-638A-4F2E-801D-451C157902C7}"/>
                </a:ext>
              </a:extLst>
            </p:cNvPr>
            <p:cNvSpPr txBox="1"/>
            <p:nvPr userDrawn="1"/>
          </p:nvSpPr>
          <p:spPr>
            <a:xfrm>
              <a:off x="11353188" y="5592256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88AC562C-7CEE-4D41-9A95-F1606A2EB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0" y="504000"/>
            <a:ext cx="7172327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Tips and Tricks: user guide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091B5-7F19-4FC3-BFBD-9868B3E235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01231" y="1585888"/>
            <a:ext cx="873267" cy="1193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5A0E2-DFA0-4F60-BCDA-05EE8CD09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1" b="14057"/>
          <a:stretch/>
        </p:blipFill>
        <p:spPr>
          <a:xfrm>
            <a:off x="7127918" y="1787380"/>
            <a:ext cx="700482" cy="7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 (uneq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69ECDF-EAA4-4EDA-BBA4-D6955429A9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C8C5A6-3869-4A5C-B255-BB78E5C41A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8811" y="1811339"/>
            <a:ext cx="3468687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C3589E9-7FC2-430B-A305-89B31844D418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57688" y="1811339"/>
            <a:ext cx="7175499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chart/table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	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81942-8001-DCCC-7828-47294F4C4FE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818F-4626-B6F2-0ED2-D17F2A490B1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482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P Agenda Section"/>
          <p:cNvGrpSpPr/>
          <p:nvPr userDrawn="1"/>
        </p:nvGrpSpPr>
        <p:grpSpPr>
          <a:xfrm>
            <a:off x="561176" y="1824042"/>
            <a:ext cx="11044248" cy="369332"/>
            <a:chOff x="1630533" y="2085631"/>
            <a:chExt cx="11044247" cy="369332"/>
          </a:xfrm>
        </p:grpSpPr>
        <p:sp>
          <p:nvSpPr>
            <p:cNvPr id="20" name="Section Title" hidden="1"/>
            <p:cNvSpPr txBox="1">
              <a:spLocks/>
            </p:cNvSpPr>
            <p:nvPr userDrawn="1"/>
          </p:nvSpPr>
          <p:spPr>
            <a:xfrm>
              <a:off x="1630533" y="2085631"/>
              <a:ext cx="10177271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22" name="Slide Number" hidden="1"/>
            <p:cNvSpPr txBox="1">
              <a:spLocks/>
            </p:cNvSpPr>
            <p:nvPr userDrawn="1"/>
          </p:nvSpPr>
          <p:spPr>
            <a:xfrm>
              <a:off x="12037786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4" name="SP Agenda Section Highlight"/>
          <p:cNvGrpSpPr>
            <a:grpSpLocks/>
          </p:cNvGrpSpPr>
          <p:nvPr userDrawn="1"/>
        </p:nvGrpSpPr>
        <p:grpSpPr>
          <a:xfrm>
            <a:off x="561176" y="2384090"/>
            <a:ext cx="11044248" cy="369332"/>
            <a:chOff x="1547504" y="2616963"/>
            <a:chExt cx="11044248" cy="369332"/>
          </a:xfrm>
          <a:noFill/>
        </p:grpSpPr>
        <p:sp>
          <p:nvSpPr>
            <p:cNvPr id="32" name="Section Title" hidden="1"/>
            <p:cNvSpPr txBox="1">
              <a:spLocks/>
            </p:cNvSpPr>
            <p:nvPr userDrawn="1"/>
          </p:nvSpPr>
          <p:spPr>
            <a:xfrm>
              <a:off x="1547504" y="2616963"/>
              <a:ext cx="10177272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34" name="Slide Number" hidden="1"/>
            <p:cNvSpPr txBox="1">
              <a:spLocks/>
            </p:cNvSpPr>
            <p:nvPr userDrawn="1"/>
          </p:nvSpPr>
          <p:spPr>
            <a:xfrm>
              <a:off x="11954758" y="2616963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grpSp>
        <p:nvGrpSpPr>
          <p:cNvPr id="8" name="SP Agenda Subsection"/>
          <p:cNvGrpSpPr>
            <a:grpSpLocks/>
          </p:cNvGrpSpPr>
          <p:nvPr userDrawn="1"/>
        </p:nvGrpSpPr>
        <p:grpSpPr>
          <a:xfrm>
            <a:off x="561176" y="2943456"/>
            <a:ext cx="11044248" cy="369332"/>
            <a:chOff x="2062894" y="3155687"/>
            <a:chExt cx="11044247" cy="369332"/>
          </a:xfrm>
        </p:grpSpPr>
        <p:sp>
          <p:nvSpPr>
            <p:cNvPr id="39" name="Section Title" hidden="1"/>
            <p:cNvSpPr txBox="1">
              <a:spLocks/>
            </p:cNvSpPr>
            <p:nvPr userDrawn="1"/>
          </p:nvSpPr>
          <p:spPr>
            <a:xfrm>
              <a:off x="2062894" y="3155687"/>
              <a:ext cx="10178541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41" name="Slide Number" hidden="1"/>
            <p:cNvSpPr txBox="1">
              <a:spLocks/>
            </p:cNvSpPr>
            <p:nvPr userDrawn="1"/>
          </p:nvSpPr>
          <p:spPr>
            <a:xfrm>
              <a:off x="12470147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9" name="SP Agenda Subsection Highlight"/>
          <p:cNvGrpSpPr>
            <a:grpSpLocks/>
          </p:cNvGrpSpPr>
          <p:nvPr userDrawn="1"/>
        </p:nvGrpSpPr>
        <p:grpSpPr>
          <a:xfrm>
            <a:off x="561176" y="3502822"/>
            <a:ext cx="11044248" cy="369332"/>
            <a:chOff x="2062894" y="3694411"/>
            <a:chExt cx="11044248" cy="369332"/>
          </a:xfrm>
          <a:noFill/>
        </p:grpSpPr>
        <p:sp>
          <p:nvSpPr>
            <p:cNvPr id="46" name="Section Title" hidden="1"/>
            <p:cNvSpPr txBox="1">
              <a:spLocks/>
            </p:cNvSpPr>
            <p:nvPr userDrawn="1"/>
          </p:nvSpPr>
          <p:spPr>
            <a:xfrm>
              <a:off x="2062894" y="3694411"/>
              <a:ext cx="10177272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48" name="Slide Number" hidden="1"/>
            <p:cNvSpPr txBox="1">
              <a:spLocks/>
            </p:cNvSpPr>
            <p:nvPr userDrawn="1"/>
          </p:nvSpPr>
          <p:spPr>
            <a:xfrm>
              <a:off x="12470148" y="3694411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412AA-C027-4FE7-B3CE-FC0157DDC117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EFEC-359D-D160-AEE7-F254D694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6DE4-A646-EA9C-D643-88332CC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449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561804" y="1933043"/>
            <a:ext cx="9499096" cy="369332"/>
            <a:chOff x="1685325" y="2085631"/>
            <a:chExt cx="5598384" cy="369332"/>
          </a:xfrm>
        </p:grpSpPr>
        <p:sp>
          <p:nvSpPr>
            <p:cNvPr id="72" name="Section Title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Section Number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74" name="Slide Number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561798" y="2566133"/>
            <a:ext cx="9499097" cy="369332"/>
            <a:chOff x="1685318" y="2085631"/>
            <a:chExt cx="5598384" cy="369332"/>
          </a:xfrm>
        </p:grpSpPr>
        <p:sp>
          <p:nvSpPr>
            <p:cNvPr id="79" name="Section Title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18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Section Number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81" name="Slide Number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3736B0-A6D4-AD48-5A96-28F392F7DB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28DDA-7B7B-FC9D-3059-139EC9E4E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361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0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24CF-B62D-43B3-ABC3-1EC2A3CB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AF9701-EE58-43C3-8B35-4CE182DA9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46BCF9-C87A-4439-AC19-4B8688D7A7C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55636" y="1811339"/>
            <a:ext cx="5322890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356D59A-1FC5-4F41-AE37-8948D8490708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210300" y="1811339"/>
            <a:ext cx="5322888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4160DD-C600-48D9-BAC2-EC17A0153F31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DACF9D-B176-4395-B83A-A4F4B94814E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602C899-8005-40F8-A9B0-E4F2A7E86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3742587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101D9F4-BB9A-4CE5-84BF-D5DBCF64087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9291598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6054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288418-885E-4C4C-9679-4E525D7DF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13" y="1811337"/>
            <a:ext cx="10874375" cy="4354513"/>
          </a:xfrm>
        </p:spPr>
        <p:txBody>
          <a:bodyPr>
            <a:noAutofit/>
          </a:bodyPr>
          <a:lstStyle>
            <a:lvl1pPr marL="0" indent="0" eaLnBrk="1" hangingPunct="1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None/>
              <a:defRPr/>
            </a:lvl1pPr>
            <a:lvl2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accent1"/>
                </a:solidFill>
              </a:defRPr>
            </a:lvl2pPr>
            <a:lvl3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1"/>
                </a:solidFill>
                <a:latin typeface="+mn-lt"/>
              </a:defRPr>
            </a:lvl4pPr>
            <a:lvl5pPr>
              <a:lnSpc>
                <a:spcPts val="3200"/>
              </a:lnSpc>
              <a:spcAft>
                <a:spcPts val="1200"/>
              </a:spcAft>
              <a:buNone/>
              <a:defRPr sz="2800" b="0">
                <a:solidFill>
                  <a:schemeClr val="tx1"/>
                </a:solidFill>
                <a:latin typeface="+mn-lt"/>
              </a:defRPr>
            </a:lvl5pPr>
            <a:lvl6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lnSpc>
                <a:spcPts val="3200"/>
              </a:lnSpc>
              <a:spcAft>
                <a:spcPts val="1200"/>
              </a:spcAft>
              <a:buNone/>
              <a:defRPr lang="en-GB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dirty="0"/>
              <a:t>Agenda item (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2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select up to </a:t>
            </a:r>
            <a:b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9 different levels text or headings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Agenda item title</a:t>
            </a:r>
          </a:p>
          <a:p>
            <a:pPr lvl="2"/>
            <a:r>
              <a:rPr lang="en-GB" dirty="0"/>
              <a:t>Agenda item title</a:t>
            </a:r>
          </a:p>
          <a:p>
            <a:pPr lvl="3"/>
            <a:r>
              <a:rPr lang="en-GB" dirty="0"/>
              <a:t>Agenda item title</a:t>
            </a:r>
          </a:p>
          <a:p>
            <a:pPr lvl="4"/>
            <a:r>
              <a:rPr lang="en-GB" dirty="0"/>
              <a:t>Agenda item title</a:t>
            </a:r>
          </a:p>
          <a:p>
            <a:pPr lvl="5"/>
            <a:r>
              <a:rPr lang="en-GB" dirty="0"/>
              <a:t>Agenda item title</a:t>
            </a:r>
          </a:p>
          <a:p>
            <a:pPr lvl="6"/>
            <a:r>
              <a:rPr lang="en-GB" dirty="0"/>
              <a:t>Agenda item title</a:t>
            </a:r>
          </a:p>
        </p:txBody>
      </p:sp>
    </p:spTree>
    <p:extLst>
      <p:ext uri="{BB962C8B-B14F-4D97-AF65-F5344CB8AC3E}">
        <p14:creationId xmlns:p14="http://schemas.microsoft.com/office/powerpoint/2010/main" val="1677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26D2-19D7-4AB5-9542-4BA174D32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E4E882-A5E4-41BB-965A-3D0AE5DB5A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4640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 </a:t>
            </a:r>
            <a:r>
              <a:rPr lang="en-GB" dirty="0" err="1"/>
              <a:t>sdf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0B63-90EE-4F28-BF73-5D84708C7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92E6-8E1C-4F22-B24D-FA8A639C2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7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B89C57-D4B3-4832-8C4A-C49A0DD98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579E5C3-FE22-4D7A-8484-F9024E0C37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0FC868B-7E5D-443B-9ED2-FC88F7DD53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Firstname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19A9DBE-AE7B-42AE-9DD1-81353F9A1F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DDDD MMMM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1728DCD-B717-4980-BBFD-CB5EAE0B2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8E2E-8C9F-4F09-9079-71FF3E9B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2" y="6498000"/>
            <a:ext cx="532288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AA5B-F5BE-4B46-AFAB-A6B720BD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0697" y="6498000"/>
            <a:ext cx="462491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D9DB0A-A808-4CCE-8146-B93E74E0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1" y="657225"/>
            <a:ext cx="9021764" cy="53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B9491A-5371-4C44-BBE4-EB722D18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2" y="1810800"/>
            <a:ext cx="10874375" cy="4355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CF81F8-0FF8-428B-8FBC-B2925CACD95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91" r:id="rId2"/>
    <p:sldLayoutId id="2147483933" r:id="rId3"/>
    <p:sldLayoutId id="2147483910" r:id="rId4"/>
    <p:sldLayoutId id="2147483840" r:id="rId5"/>
    <p:sldLayoutId id="2147483792" r:id="rId6"/>
    <p:sldLayoutId id="2147483908" r:id="rId7"/>
    <p:sldLayoutId id="2147483663" r:id="rId8"/>
    <p:sldLayoutId id="2147483699" r:id="rId9"/>
    <p:sldLayoutId id="2147483650" r:id="rId10"/>
    <p:sldLayoutId id="2147483751" r:id="rId11"/>
    <p:sldLayoutId id="2147483664" r:id="rId12"/>
    <p:sldLayoutId id="2147483691" r:id="rId13"/>
    <p:sldLayoutId id="2147483690" r:id="rId14"/>
    <p:sldLayoutId id="2147483923" r:id="rId15"/>
    <p:sldLayoutId id="2147483825" r:id="rId16"/>
    <p:sldLayoutId id="2147483928" r:id="rId17"/>
    <p:sldLayoutId id="2147483929" r:id="rId18"/>
    <p:sldLayoutId id="2147483890" r:id="rId19"/>
    <p:sldLayoutId id="2147483920" r:id="rId20"/>
    <p:sldLayoutId id="2147483926" r:id="rId21"/>
    <p:sldLayoutId id="2147483930" r:id="rId22"/>
    <p:sldLayoutId id="2147483927" r:id="rId23"/>
    <p:sldLayoutId id="2147483827" r:id="rId24"/>
    <p:sldLayoutId id="2147483912" r:id="rId25"/>
    <p:sldLayoutId id="2147483913" r:id="rId26"/>
    <p:sldLayoutId id="2147483914" r:id="rId27"/>
    <p:sldLayoutId id="2147483838" r:id="rId28"/>
    <p:sldLayoutId id="2147483836" r:id="rId29"/>
    <p:sldLayoutId id="2147483837" r:id="rId30"/>
    <p:sldLayoutId id="2147483921" r:id="rId31"/>
    <p:sldLayoutId id="2147483917" r:id="rId32"/>
    <p:sldLayoutId id="2147483916" r:id="rId33"/>
    <p:sldLayoutId id="2147483925" r:id="rId34"/>
    <p:sldLayoutId id="2147483918" r:id="rId35"/>
    <p:sldLayoutId id="2147483924" r:id="rId36"/>
    <p:sldLayoutId id="2147483922" r:id="rId37"/>
    <p:sldLayoutId id="2147483919" r:id="rId38"/>
    <p:sldLayoutId id="2147483867" r:id="rId39"/>
    <p:sldLayoutId id="2147483868" r:id="rId40"/>
    <p:sldLayoutId id="2147483869" r:id="rId41"/>
    <p:sldLayoutId id="2147483870" r:id="rId42"/>
    <p:sldLayoutId id="2147483871" r:id="rId43"/>
    <p:sldLayoutId id="2147483882" r:id="rId44"/>
    <p:sldLayoutId id="2147483883" r:id="rId45"/>
    <p:sldLayoutId id="2147483911" r:id="rId46"/>
    <p:sldLayoutId id="2147483884" r:id="rId47"/>
    <p:sldLayoutId id="2147483885" r:id="rId48"/>
    <p:sldLayoutId id="2147483909" r:id="rId49"/>
    <p:sldLayoutId id="2147483931" r:id="rId50"/>
    <p:sldLayoutId id="2147483932" r:id="rId51"/>
  </p:sldLayoutIdLst>
  <p:hf sldNum="0" hdr="0" ftr="0" dt="0"/>
  <p:txStyles>
    <p:titleStyle>
      <a:lvl1pPr algn="l" defTabSz="914400" rtl="0" eaLnBrk="1" latinLnBrk="0" hangingPunct="1">
        <a:lnSpc>
          <a:spcPts val="4400"/>
        </a:lnSpc>
        <a:spcBef>
          <a:spcPct val="0"/>
        </a:spcBef>
        <a:buNone/>
        <a:defRPr lang="en-AU" sz="4000" kern="1200" dirty="0" smtClean="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Times New Roman" panose="02020603050405020304" pitchFamily="18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b="0" kern="1200">
          <a:solidFill>
            <a:schemeClr val="accent1"/>
          </a:solidFill>
          <a:latin typeface="+mj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0" indent="0" algn="l" defTabSz="914400" rtl="0" eaLnBrk="1" latinLnBrk="0" hangingPunct="1">
        <a:lnSpc>
          <a:spcPts val="14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1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  <p15:guide id="5" pos="1435" userDrawn="1">
          <p15:clr>
            <a:srgbClr val="F26B43"/>
          </p15:clr>
        </p15:guide>
        <p15:guide id="6" pos="1580" userDrawn="1">
          <p15:clr>
            <a:srgbClr val="F26B43"/>
          </p15:clr>
        </p15:guide>
        <p15:guide id="7" pos="2601" userDrawn="1">
          <p15:clr>
            <a:srgbClr val="F26B43"/>
          </p15:clr>
        </p15:guide>
        <p15:guide id="8" pos="2746" userDrawn="1">
          <p15:clr>
            <a:srgbClr val="F26B43"/>
          </p15:clr>
        </p15:guide>
        <p15:guide id="9" pos="3766" userDrawn="1">
          <p15:clr>
            <a:srgbClr val="F26B43"/>
          </p15:clr>
        </p15:guide>
        <p15:guide id="10" pos="3911" userDrawn="1">
          <p15:clr>
            <a:srgbClr val="F26B43"/>
          </p15:clr>
        </p15:guide>
        <p15:guide id="11" pos="4932" userDrawn="1">
          <p15:clr>
            <a:srgbClr val="F26B43"/>
          </p15:clr>
        </p15:guide>
        <p15:guide id="12" pos="5077" userDrawn="1">
          <p15:clr>
            <a:srgbClr val="F26B43"/>
          </p15:clr>
        </p15:guide>
        <p15:guide id="13" pos="6098" userDrawn="1">
          <p15:clr>
            <a:srgbClr val="F26B43"/>
          </p15:clr>
        </p15:guide>
        <p15:guide id="14" pos="6243" userDrawn="1">
          <p15:clr>
            <a:srgbClr val="F26B43"/>
          </p15:clr>
        </p15:guide>
        <p15:guide id="15" pos="7263" userDrawn="1">
          <p15:clr>
            <a:srgbClr val="F26B43"/>
          </p15:clr>
        </p15:guide>
        <p15:guide id="17" orient="horz" pos="1141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  <p15:guide id="19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BF1C5-7763-46CF-A208-CA72561C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797B1-B762-4D63-983D-2C87F33B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1055C4-50EC-F549-6AD5-8CCEDE1A8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7E746EB-C11B-F868-C050-D2A176CB9EF6}"/>
              </a:ext>
            </a:extLst>
          </p:cNvPr>
          <p:cNvSpPr/>
          <p:nvPr/>
        </p:nvSpPr>
        <p:spPr>
          <a:xfrm rot="851465">
            <a:off x="7780022" y="2995930"/>
            <a:ext cx="665480" cy="1325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9903601-3A7B-9CFB-3B25-229E2D9B0D46}"/>
              </a:ext>
            </a:extLst>
          </p:cNvPr>
          <p:cNvSpPr txBox="1"/>
          <p:nvPr/>
        </p:nvSpPr>
        <p:spPr>
          <a:xfrm>
            <a:off x="1676608" y="8294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+mj-ea"/>
                <a:ea typeface="+mj-ea"/>
              </a:rPr>
              <a:t>安南區模式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2420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5F0B93-4399-F150-BED8-5ED55353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2FB5EDEB-6568-01E3-A36B-06E02BBDAA37}"/>
              </a:ext>
            </a:extLst>
          </p:cNvPr>
          <p:cNvSpPr/>
          <p:nvPr/>
        </p:nvSpPr>
        <p:spPr>
          <a:xfrm>
            <a:off x="8280400" y="3048000"/>
            <a:ext cx="1206500" cy="2927350"/>
          </a:xfrm>
          <a:custGeom>
            <a:avLst/>
            <a:gdLst>
              <a:gd name="connsiteX0" fmla="*/ 1206500 w 1206500"/>
              <a:gd name="connsiteY0" fmla="*/ 101600 h 2927350"/>
              <a:gd name="connsiteX1" fmla="*/ 1028700 w 1206500"/>
              <a:gd name="connsiteY1" fmla="*/ 0 h 2927350"/>
              <a:gd name="connsiteX2" fmla="*/ 717550 w 1206500"/>
              <a:gd name="connsiteY2" fmla="*/ 247650 h 2927350"/>
              <a:gd name="connsiteX3" fmla="*/ 209550 w 1206500"/>
              <a:gd name="connsiteY3" fmla="*/ 812800 h 2927350"/>
              <a:gd name="connsiteX4" fmla="*/ 0 w 1206500"/>
              <a:gd name="connsiteY4" fmla="*/ 1111250 h 2927350"/>
              <a:gd name="connsiteX5" fmla="*/ 50800 w 1206500"/>
              <a:gd name="connsiteY5" fmla="*/ 1987550 h 2927350"/>
              <a:gd name="connsiteX6" fmla="*/ 323850 w 1206500"/>
              <a:gd name="connsiteY6" fmla="*/ 2743200 h 2927350"/>
              <a:gd name="connsiteX7" fmla="*/ 476250 w 1206500"/>
              <a:gd name="connsiteY7" fmla="*/ 2927350 h 2927350"/>
              <a:gd name="connsiteX8" fmla="*/ 577850 w 1206500"/>
              <a:gd name="connsiteY8" fmla="*/ 2882900 h 2927350"/>
              <a:gd name="connsiteX9" fmla="*/ 539750 w 1206500"/>
              <a:gd name="connsiteY9" fmla="*/ 2463800 h 2927350"/>
              <a:gd name="connsiteX10" fmla="*/ 412750 w 1206500"/>
              <a:gd name="connsiteY10" fmla="*/ 2051050 h 2927350"/>
              <a:gd name="connsiteX11" fmla="*/ 254000 w 1206500"/>
              <a:gd name="connsiteY11" fmla="*/ 1422400 h 2927350"/>
              <a:gd name="connsiteX12" fmla="*/ 304800 w 1206500"/>
              <a:gd name="connsiteY12" fmla="*/ 1016000 h 2927350"/>
              <a:gd name="connsiteX13" fmla="*/ 685800 w 1206500"/>
              <a:gd name="connsiteY13" fmla="*/ 615950 h 2927350"/>
              <a:gd name="connsiteX14" fmla="*/ 1143000 w 1206500"/>
              <a:gd name="connsiteY14" fmla="*/ 203200 h 2927350"/>
              <a:gd name="connsiteX15" fmla="*/ 1206500 w 1206500"/>
              <a:gd name="connsiteY15" fmla="*/ 101600 h 292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6500" h="2927350">
                <a:moveTo>
                  <a:pt x="1206500" y="101600"/>
                </a:moveTo>
                <a:lnTo>
                  <a:pt x="1028700" y="0"/>
                </a:lnTo>
                <a:lnTo>
                  <a:pt x="717550" y="247650"/>
                </a:lnTo>
                <a:lnTo>
                  <a:pt x="209550" y="812800"/>
                </a:lnTo>
                <a:lnTo>
                  <a:pt x="0" y="1111250"/>
                </a:lnTo>
                <a:lnTo>
                  <a:pt x="50800" y="1987550"/>
                </a:lnTo>
                <a:lnTo>
                  <a:pt x="323850" y="2743200"/>
                </a:lnTo>
                <a:lnTo>
                  <a:pt x="476250" y="2927350"/>
                </a:lnTo>
                <a:lnTo>
                  <a:pt x="577850" y="2882900"/>
                </a:lnTo>
                <a:lnTo>
                  <a:pt x="539750" y="2463800"/>
                </a:lnTo>
                <a:lnTo>
                  <a:pt x="412750" y="2051050"/>
                </a:lnTo>
                <a:lnTo>
                  <a:pt x="254000" y="1422400"/>
                </a:lnTo>
                <a:lnTo>
                  <a:pt x="304800" y="1016000"/>
                </a:lnTo>
                <a:lnTo>
                  <a:pt x="685800" y="615950"/>
                </a:lnTo>
                <a:lnTo>
                  <a:pt x="1143000" y="203200"/>
                </a:lnTo>
                <a:lnTo>
                  <a:pt x="1206500" y="1016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02996F9-F3EC-B088-26A2-03BF27E5209D}"/>
              </a:ext>
            </a:extLst>
          </p:cNvPr>
          <p:cNvSpPr/>
          <p:nvPr/>
        </p:nvSpPr>
        <p:spPr>
          <a:xfrm>
            <a:off x="8683625" y="3368040"/>
            <a:ext cx="400050" cy="35242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28D373-BBC5-99D0-4353-7CAE4EF22474}"/>
              </a:ext>
            </a:extLst>
          </p:cNvPr>
          <p:cNvSpPr txBox="1"/>
          <p:nvPr/>
        </p:nvSpPr>
        <p:spPr>
          <a:xfrm>
            <a:off x="8779014" y="367117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3333CC"/>
                </a:solidFill>
              </a:rPr>
              <a:t>安南區</a:t>
            </a:r>
            <a:r>
              <a:rPr lang="en-US" altLang="zh-TW" b="1" dirty="0">
                <a:solidFill>
                  <a:srgbClr val="3333CC"/>
                </a:solidFill>
              </a:rPr>
              <a:t>-</a:t>
            </a:r>
            <a:r>
              <a:rPr lang="zh-TW" altLang="en-US" b="1" dirty="0">
                <a:solidFill>
                  <a:srgbClr val="3333CC"/>
                </a:solidFill>
              </a:rPr>
              <a:t>正</a:t>
            </a:r>
            <a:r>
              <a:rPr lang="en-US" altLang="zh-TW" b="1" dirty="0">
                <a:solidFill>
                  <a:srgbClr val="3333CC"/>
                </a:solidFill>
              </a:rPr>
              <a:t>03</a:t>
            </a:r>
            <a:endParaRPr lang="zh-TW" altLang="en-US" b="1" dirty="0">
              <a:solidFill>
                <a:srgbClr val="3333CC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1879C6-1E73-8B8F-3B75-25E3B262DEF1}"/>
              </a:ext>
            </a:extLst>
          </p:cNvPr>
          <p:cNvSpPr txBox="1"/>
          <p:nvPr/>
        </p:nvSpPr>
        <p:spPr>
          <a:xfrm>
            <a:off x="9099550" y="336804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3333CC"/>
                </a:solidFill>
              </a:rPr>
              <a:t>安南區</a:t>
            </a:r>
            <a:r>
              <a:rPr lang="en-US" altLang="zh-TW" b="1" dirty="0">
                <a:solidFill>
                  <a:srgbClr val="3333CC"/>
                </a:solidFill>
              </a:rPr>
              <a:t>-</a:t>
            </a:r>
            <a:r>
              <a:rPr lang="zh-TW" altLang="en-US" b="1" dirty="0">
                <a:solidFill>
                  <a:srgbClr val="3333CC"/>
                </a:solidFill>
              </a:rPr>
              <a:t>正</a:t>
            </a:r>
            <a:r>
              <a:rPr lang="en-US" altLang="zh-TW" b="1" dirty="0">
                <a:solidFill>
                  <a:srgbClr val="3333CC"/>
                </a:solidFill>
              </a:rPr>
              <a:t>06</a:t>
            </a:r>
            <a:endParaRPr lang="zh-TW" altLang="en-US" b="1" dirty="0">
              <a:solidFill>
                <a:srgbClr val="3333CC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785629-627E-2E01-1866-94769343BA96}"/>
              </a:ext>
            </a:extLst>
          </p:cNvPr>
          <p:cNvSpPr txBox="1"/>
          <p:nvPr/>
        </p:nvSpPr>
        <p:spPr>
          <a:xfrm>
            <a:off x="8683625" y="2344757"/>
            <a:ext cx="2749471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+mj-ea"/>
                <a:ea typeface="+mj-ea"/>
              </a:rPr>
              <a:t>下水道水位感測器編號</a:t>
            </a:r>
          </a:p>
        </p:txBody>
      </p:sp>
    </p:spTree>
    <p:extLst>
      <p:ext uri="{BB962C8B-B14F-4D97-AF65-F5344CB8AC3E}">
        <p14:creationId xmlns:p14="http://schemas.microsoft.com/office/powerpoint/2010/main" val="11643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6EFBEB4-D6F5-C50D-780A-1C0B8A7B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E41EF423-F29A-1CCB-8E7B-3D61BF75861B}"/>
              </a:ext>
            </a:extLst>
          </p:cNvPr>
          <p:cNvSpPr/>
          <p:nvPr/>
        </p:nvSpPr>
        <p:spPr>
          <a:xfrm>
            <a:off x="9526905" y="815340"/>
            <a:ext cx="325755" cy="685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2191C69-2152-F01A-F337-406F3BA00F8E}"/>
              </a:ext>
            </a:extLst>
          </p:cNvPr>
          <p:cNvSpPr/>
          <p:nvPr/>
        </p:nvSpPr>
        <p:spPr>
          <a:xfrm>
            <a:off x="6509385" y="815340"/>
            <a:ext cx="325755" cy="685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EFCCDA-01A9-27D7-338D-2AB78E78683B}"/>
              </a:ext>
            </a:extLst>
          </p:cNvPr>
          <p:cNvSpPr txBox="1"/>
          <p:nvPr/>
        </p:nvSpPr>
        <p:spPr>
          <a:xfrm>
            <a:off x="6017360" y="144613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3333CC"/>
                </a:solidFill>
              </a:rPr>
              <a:t>安南區</a:t>
            </a:r>
            <a:r>
              <a:rPr lang="en-US" altLang="zh-TW" b="1" dirty="0">
                <a:solidFill>
                  <a:srgbClr val="3333CC"/>
                </a:solidFill>
              </a:rPr>
              <a:t>-</a:t>
            </a:r>
            <a:r>
              <a:rPr lang="zh-TW" altLang="en-US" b="1" dirty="0">
                <a:solidFill>
                  <a:srgbClr val="3333CC"/>
                </a:solidFill>
              </a:rPr>
              <a:t>正</a:t>
            </a:r>
            <a:r>
              <a:rPr lang="en-US" altLang="zh-TW" b="1" dirty="0">
                <a:solidFill>
                  <a:srgbClr val="3333CC"/>
                </a:solidFill>
              </a:rPr>
              <a:t>03</a:t>
            </a:r>
            <a:endParaRPr lang="zh-TW" altLang="en-US" b="1" dirty="0">
              <a:solidFill>
                <a:srgbClr val="3333CC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529835-5B6B-2907-6D76-DD7C9D2B47B4}"/>
              </a:ext>
            </a:extLst>
          </p:cNvPr>
          <p:cNvSpPr txBox="1"/>
          <p:nvPr/>
        </p:nvSpPr>
        <p:spPr>
          <a:xfrm>
            <a:off x="8981896" y="150114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3333CC"/>
                </a:solidFill>
              </a:rPr>
              <a:t>安南區</a:t>
            </a:r>
            <a:r>
              <a:rPr lang="en-US" altLang="zh-TW" b="1" dirty="0">
                <a:solidFill>
                  <a:srgbClr val="3333CC"/>
                </a:solidFill>
              </a:rPr>
              <a:t>-</a:t>
            </a:r>
            <a:r>
              <a:rPr lang="zh-TW" altLang="en-US" b="1" dirty="0">
                <a:solidFill>
                  <a:srgbClr val="3333CC"/>
                </a:solidFill>
              </a:rPr>
              <a:t>正</a:t>
            </a:r>
            <a:r>
              <a:rPr lang="en-US" altLang="zh-TW" b="1" dirty="0">
                <a:solidFill>
                  <a:srgbClr val="3333CC"/>
                </a:solidFill>
              </a:rPr>
              <a:t>06</a:t>
            </a:r>
            <a:endParaRPr lang="zh-TW" altLang="en-US" b="1" dirty="0">
              <a:solidFill>
                <a:srgbClr val="3333CC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F228E10-5A6C-2515-C906-BE84DAA639C9}"/>
              </a:ext>
            </a:extLst>
          </p:cNvPr>
          <p:cNvSpPr txBox="1"/>
          <p:nvPr/>
        </p:nvSpPr>
        <p:spPr>
          <a:xfrm>
            <a:off x="9335839" y="1761931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FID 5885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54592D-CD09-3961-92E7-F46A6C95994C}"/>
              </a:ext>
            </a:extLst>
          </p:cNvPr>
          <p:cNvSpPr txBox="1"/>
          <p:nvPr/>
        </p:nvSpPr>
        <p:spPr>
          <a:xfrm>
            <a:off x="11196737" y="538341"/>
            <a:ext cx="772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FID 4011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88CC28-C0F9-2D9C-F52C-53D6B30D753D}"/>
              </a:ext>
            </a:extLst>
          </p:cNvPr>
          <p:cNvSpPr txBox="1"/>
          <p:nvPr/>
        </p:nvSpPr>
        <p:spPr>
          <a:xfrm>
            <a:off x="6301412" y="1731972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FID 5901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083402-04A8-2880-C602-A392F4562F82}"/>
              </a:ext>
            </a:extLst>
          </p:cNvPr>
          <p:cNvSpPr txBox="1"/>
          <p:nvPr/>
        </p:nvSpPr>
        <p:spPr>
          <a:xfrm>
            <a:off x="1450710" y="676840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FID 5050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355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F69666-2667-07A9-7B28-6D1E3AF5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05B55FF6-B931-6126-0336-1AB7AF5D6B79}"/>
              </a:ext>
            </a:extLst>
          </p:cNvPr>
          <p:cNvSpPr/>
          <p:nvPr/>
        </p:nvSpPr>
        <p:spPr>
          <a:xfrm rot="4813321">
            <a:off x="7448248" y="900091"/>
            <a:ext cx="665480" cy="1325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35F984-F7BF-AF99-DD1B-42F2EA60A0A5}"/>
              </a:ext>
            </a:extLst>
          </p:cNvPr>
          <p:cNvSpPr txBox="1"/>
          <p:nvPr/>
        </p:nvSpPr>
        <p:spPr>
          <a:xfrm>
            <a:off x="1676608" y="8294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+mj-ea"/>
                <a:ea typeface="+mj-ea"/>
              </a:rPr>
              <a:t>仁德區模式</a:t>
            </a:r>
          </a:p>
        </p:txBody>
      </p:sp>
    </p:spTree>
    <p:extLst>
      <p:ext uri="{BB962C8B-B14F-4D97-AF65-F5344CB8AC3E}">
        <p14:creationId xmlns:p14="http://schemas.microsoft.com/office/powerpoint/2010/main" val="405588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2989CFF-C20F-72A2-1E96-D728C9C3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B9E7868-6792-225E-3579-4AE1A53520B3}"/>
              </a:ext>
            </a:extLst>
          </p:cNvPr>
          <p:cNvSpPr/>
          <p:nvPr/>
        </p:nvSpPr>
        <p:spPr>
          <a:xfrm>
            <a:off x="5414442" y="2871787"/>
            <a:ext cx="400050" cy="35242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06A97A-92EC-C58D-7FA5-8AB4038403CB}"/>
              </a:ext>
            </a:extLst>
          </p:cNvPr>
          <p:cNvSpPr txBox="1"/>
          <p:nvPr/>
        </p:nvSpPr>
        <p:spPr>
          <a:xfrm>
            <a:off x="6776517" y="258202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3333CC"/>
                </a:solidFill>
              </a:rPr>
              <a:t>仁德區</a:t>
            </a:r>
            <a:r>
              <a:rPr lang="en-US" altLang="zh-TW" b="1" dirty="0">
                <a:solidFill>
                  <a:srgbClr val="3333CC"/>
                </a:solidFill>
              </a:rPr>
              <a:t>-</a:t>
            </a:r>
            <a:r>
              <a:rPr lang="zh-TW" altLang="en-US" b="1" dirty="0">
                <a:solidFill>
                  <a:srgbClr val="3333CC"/>
                </a:solidFill>
              </a:rPr>
              <a:t>正</a:t>
            </a:r>
            <a:r>
              <a:rPr lang="en-US" altLang="zh-TW" b="1" dirty="0">
                <a:solidFill>
                  <a:srgbClr val="3333CC"/>
                </a:solidFill>
              </a:rPr>
              <a:t>15</a:t>
            </a:r>
            <a:endParaRPr lang="zh-TW" altLang="en-US" b="1" dirty="0">
              <a:solidFill>
                <a:srgbClr val="3333CC"/>
              </a:solidFill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F037CE35-F9C2-B8BB-257B-64FA070FFBEC}"/>
              </a:ext>
            </a:extLst>
          </p:cNvPr>
          <p:cNvSpPr/>
          <p:nvPr/>
        </p:nvSpPr>
        <p:spPr>
          <a:xfrm>
            <a:off x="3471483" y="2751292"/>
            <a:ext cx="4442528" cy="752559"/>
          </a:xfrm>
          <a:custGeom>
            <a:avLst/>
            <a:gdLst>
              <a:gd name="connsiteX0" fmla="*/ 4442528 w 4442528"/>
              <a:gd name="connsiteY0" fmla="*/ 218485 h 752559"/>
              <a:gd name="connsiteX1" fmla="*/ 4118846 w 4442528"/>
              <a:gd name="connsiteY1" fmla="*/ 566443 h 752559"/>
              <a:gd name="connsiteX2" fmla="*/ 40460 w 4442528"/>
              <a:gd name="connsiteY2" fmla="*/ 752559 h 752559"/>
              <a:gd name="connsiteX3" fmla="*/ 0 w 4442528"/>
              <a:gd name="connsiteY3" fmla="*/ 396510 h 752559"/>
              <a:gd name="connsiteX4" fmla="*/ 89013 w 4442528"/>
              <a:gd name="connsiteY4" fmla="*/ 364142 h 752559"/>
              <a:gd name="connsiteX5" fmla="*/ 1642683 w 4442528"/>
              <a:gd name="connsiteY5" fmla="*/ 0 h 752559"/>
              <a:gd name="connsiteX6" fmla="*/ 4442528 w 4442528"/>
              <a:gd name="connsiteY6" fmla="*/ 218485 h 75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528" h="752559">
                <a:moveTo>
                  <a:pt x="4442528" y="218485"/>
                </a:moveTo>
                <a:lnTo>
                  <a:pt x="4118846" y="566443"/>
                </a:lnTo>
                <a:lnTo>
                  <a:pt x="40460" y="752559"/>
                </a:lnTo>
                <a:lnTo>
                  <a:pt x="0" y="396510"/>
                </a:lnTo>
                <a:lnTo>
                  <a:pt x="89013" y="364142"/>
                </a:lnTo>
                <a:lnTo>
                  <a:pt x="1642683" y="0"/>
                </a:lnTo>
                <a:lnTo>
                  <a:pt x="4442528" y="218485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95F4C03-5540-4298-74E5-F1DA3DEE9E32}"/>
              </a:ext>
            </a:extLst>
          </p:cNvPr>
          <p:cNvSpPr/>
          <p:nvPr/>
        </p:nvSpPr>
        <p:spPr>
          <a:xfrm>
            <a:off x="6776517" y="2951358"/>
            <a:ext cx="400050" cy="35242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FD94C5-E3F1-20B8-AF61-CC8BC3846EE6}"/>
              </a:ext>
            </a:extLst>
          </p:cNvPr>
          <p:cNvSpPr txBox="1"/>
          <p:nvPr/>
        </p:nvSpPr>
        <p:spPr>
          <a:xfrm>
            <a:off x="4786496" y="344912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3333CC"/>
                </a:solidFill>
              </a:rPr>
              <a:t>仁德區</a:t>
            </a:r>
            <a:r>
              <a:rPr lang="en-US" altLang="zh-TW" b="1" dirty="0">
                <a:solidFill>
                  <a:srgbClr val="3333CC"/>
                </a:solidFill>
              </a:rPr>
              <a:t>-</a:t>
            </a:r>
            <a:r>
              <a:rPr lang="zh-TW" altLang="en-US" b="1" dirty="0">
                <a:solidFill>
                  <a:srgbClr val="3333CC"/>
                </a:solidFill>
              </a:rPr>
              <a:t>正</a:t>
            </a:r>
            <a:r>
              <a:rPr lang="en-US" altLang="zh-TW" b="1" dirty="0">
                <a:solidFill>
                  <a:srgbClr val="3333CC"/>
                </a:solidFill>
              </a:rPr>
              <a:t>07</a:t>
            </a:r>
            <a:endParaRPr lang="zh-TW" altLang="en-US" b="1" dirty="0">
              <a:solidFill>
                <a:srgbClr val="3333CC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95BAF4-EDFA-64E7-36A4-599A1BFBFC2A}"/>
              </a:ext>
            </a:extLst>
          </p:cNvPr>
          <p:cNvSpPr txBox="1"/>
          <p:nvPr/>
        </p:nvSpPr>
        <p:spPr>
          <a:xfrm>
            <a:off x="6976542" y="2180955"/>
            <a:ext cx="2749471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+mj-ea"/>
                <a:ea typeface="+mj-ea"/>
              </a:rPr>
              <a:t>下水道水位感測器編號</a:t>
            </a:r>
          </a:p>
        </p:txBody>
      </p:sp>
    </p:spTree>
    <p:extLst>
      <p:ext uri="{BB962C8B-B14F-4D97-AF65-F5344CB8AC3E}">
        <p14:creationId xmlns:p14="http://schemas.microsoft.com/office/powerpoint/2010/main" val="303823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AE1DEAC-B1CB-1DAC-957A-38E0CA00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ADFCB491-E25E-8AD9-78BA-88E6A7A6DD76}"/>
              </a:ext>
            </a:extLst>
          </p:cNvPr>
          <p:cNvSpPr/>
          <p:nvPr/>
        </p:nvSpPr>
        <p:spPr>
          <a:xfrm>
            <a:off x="8709183" y="901065"/>
            <a:ext cx="325755" cy="685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E413700-1C77-B064-231C-F8D8137DD21B}"/>
              </a:ext>
            </a:extLst>
          </p:cNvPr>
          <p:cNvSpPr/>
          <p:nvPr/>
        </p:nvSpPr>
        <p:spPr>
          <a:xfrm>
            <a:off x="5933122" y="901065"/>
            <a:ext cx="325755" cy="685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69483E-4B8C-568A-E5EA-100924DEA114}"/>
              </a:ext>
            </a:extLst>
          </p:cNvPr>
          <p:cNvSpPr txBox="1"/>
          <p:nvPr/>
        </p:nvSpPr>
        <p:spPr>
          <a:xfrm>
            <a:off x="8164174" y="170572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3333CC"/>
                </a:solidFill>
              </a:rPr>
              <a:t>仁德區</a:t>
            </a:r>
            <a:r>
              <a:rPr lang="en-US" altLang="zh-TW" b="1" dirty="0">
                <a:solidFill>
                  <a:srgbClr val="3333CC"/>
                </a:solidFill>
              </a:rPr>
              <a:t>-</a:t>
            </a:r>
            <a:r>
              <a:rPr lang="zh-TW" altLang="en-US" b="1" dirty="0">
                <a:solidFill>
                  <a:srgbClr val="3333CC"/>
                </a:solidFill>
              </a:rPr>
              <a:t>正</a:t>
            </a:r>
            <a:r>
              <a:rPr lang="en-US" altLang="zh-TW" b="1" dirty="0">
                <a:solidFill>
                  <a:srgbClr val="3333CC"/>
                </a:solidFill>
              </a:rPr>
              <a:t>15</a:t>
            </a:r>
            <a:endParaRPr lang="zh-TW" altLang="en-US" b="1" dirty="0">
              <a:solidFill>
                <a:srgbClr val="3333CC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540259-1DEB-87CD-E585-B5B0A5B619AF}"/>
              </a:ext>
            </a:extLst>
          </p:cNvPr>
          <p:cNvSpPr txBox="1"/>
          <p:nvPr/>
        </p:nvSpPr>
        <p:spPr>
          <a:xfrm>
            <a:off x="5388113" y="158686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3333CC"/>
                </a:solidFill>
              </a:rPr>
              <a:t>仁德區</a:t>
            </a:r>
            <a:r>
              <a:rPr lang="en-US" altLang="zh-TW" b="1" dirty="0">
                <a:solidFill>
                  <a:srgbClr val="3333CC"/>
                </a:solidFill>
              </a:rPr>
              <a:t>-</a:t>
            </a:r>
            <a:r>
              <a:rPr lang="zh-TW" altLang="en-US" b="1" dirty="0">
                <a:solidFill>
                  <a:srgbClr val="3333CC"/>
                </a:solidFill>
              </a:rPr>
              <a:t>正</a:t>
            </a:r>
            <a:r>
              <a:rPr lang="en-US" altLang="zh-TW" b="1" dirty="0">
                <a:solidFill>
                  <a:srgbClr val="3333CC"/>
                </a:solidFill>
              </a:rPr>
              <a:t>07</a:t>
            </a:r>
            <a:endParaRPr lang="zh-TW" altLang="en-US" b="1" dirty="0">
              <a:solidFill>
                <a:srgbClr val="3333CC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B380D16-587E-1042-660F-B6801CC50B35}"/>
              </a:ext>
            </a:extLst>
          </p:cNvPr>
          <p:cNvSpPr txBox="1"/>
          <p:nvPr/>
        </p:nvSpPr>
        <p:spPr>
          <a:xfrm>
            <a:off x="8483171" y="2075058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FID 762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C83DDA-D985-29B3-90E4-831D68C80AEF}"/>
              </a:ext>
            </a:extLst>
          </p:cNvPr>
          <p:cNvSpPr txBox="1"/>
          <p:nvPr/>
        </p:nvSpPr>
        <p:spPr>
          <a:xfrm>
            <a:off x="11134827" y="7625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FID 956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E155616-6D9F-CECF-C062-0ABC2AF0B90C}"/>
              </a:ext>
            </a:extLst>
          </p:cNvPr>
          <p:cNvSpPr txBox="1"/>
          <p:nvPr/>
        </p:nvSpPr>
        <p:spPr>
          <a:xfrm>
            <a:off x="5745582" y="199566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FID 765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1F0DD0-B4EC-835D-DE0A-F804FB9DBB35}"/>
              </a:ext>
            </a:extLst>
          </p:cNvPr>
          <p:cNvSpPr txBox="1"/>
          <p:nvPr/>
        </p:nvSpPr>
        <p:spPr>
          <a:xfrm>
            <a:off x="1624746" y="7625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FID 770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671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12150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lideNumber"/>
</p:tagLst>
</file>

<file path=ppt/theme/theme1.xml><?xml version="1.0" encoding="utf-8"?>
<a:theme xmlns:a="http://schemas.openxmlformats.org/drawingml/2006/main" name="Arup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up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err="1" smtClean="0"/>
        </a:defPPr>
      </a:lstStyle>
    </a:txDef>
  </a:objectDefaults>
  <a:extraClrSchemeLst/>
  <a:custClrLst>
    <a:custClr name="Chart 1">
      <a:srgbClr val="E61E28"/>
    </a:custClr>
    <a:custClr name="Chart 2">
      <a:srgbClr val="7D4196"/>
    </a:custClr>
    <a:custClr name="Chart 3">
      <a:srgbClr val="005AAA"/>
    </a:custClr>
    <a:custClr name="Chart 4">
      <a:srgbClr val="32A4A0"/>
    </a:custClr>
    <a:custClr name="Chart 5">
      <a:srgbClr val="C83C96"/>
    </a:custClr>
    <a:custClr name="Chart 6">
      <a:srgbClr val="4BA046"/>
    </a:custClr>
    <a:custClr name="Chart 7">
      <a:srgbClr val="1E9B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Times New Roman"/>
        <a:font script="Hebr" typeface="Times New Roman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Times New Roman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rup PPT template">
      <a:dk1>
        <a:srgbClr val="2C2C2D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88438B"/>
      </a:accent2>
      <a:accent3>
        <a:srgbClr val="054CA1"/>
      </a:accent3>
      <a:accent4>
        <a:srgbClr val="4D9EA9"/>
      </a:accent4>
      <a:accent5>
        <a:srgbClr val="D6488E"/>
      </a:accent5>
      <a:accent6>
        <a:srgbClr val="428B35"/>
      </a:accent6>
      <a:hlink>
        <a:srgbClr val="606062"/>
      </a:hlink>
      <a:folHlink>
        <a:srgbClr val="C9C9CA"/>
      </a:folHlink>
    </a:clrScheme>
    <a:fontScheme name="Custom 8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pStyles><![CDATA[{"Styles":[{"Base64Png":"data:image/png;base64,iVBORw0KGgoAAAANSUhEUgAAAK0AAAAbCAYAAAAOPA8rAAAAAXNSR0IArs4c6QAAAARnQU1BAACxjwv8YQUAAAAJcEhZcwAAFiUAABYlAUlSJPAAAAVTSURBVHhe7ZtBUuswDIa5IPfgEByBE3AB9uxZs2XLkiU7btCXX1iav65kK3Gaprx+M5rWiRLLsiwrKdzduHHjP+fn5+fw8vJymL5CXDI6N64PndBZ8vT0dHh+fj68v78fEBjTsc34+vqSvqevLEdkdK4F+Bj+nr6aoP329jZ7TOqXh4cHu9f9/b0c+/j4mH2/i/L9/X14fHy0gUA+Pz8POI7zDAYOR7I+stlWwYsJY6cXOSKjs3fge2cMR4KAywabBj4+Mbe/R3/70QWOOd06CQ1RjGXpgsHDcdNX+fSC/BxkbF0ynqVQX6sAP6pfM9ILXE0wJXBdNHBLv1eFGF4kRQlUkY0HbP1KyyejMwx2nuljtT40wyLI6oBEotCsyRIljFJGNHUAz2N5DrgazHBpJWHHLKm1FmJ9SssnozMMbePDlCCVEuz3iM/r66v2KVIy5QlV2ddD9K4t284ZoMFbcZnALbA+peWT0RlCg6zIMAi+7MLXLR3SCDTTKfPUwnSldSWMGD1y7RIy/WV0FuPUnsPMWfR4KJ4+ev3b+dZi4MRTsvPVYIZLK8mWDz1Epr+MziIQMFXArt5HEuk7yrScjSFRXUt1uf9gh4jXOgifG9aBPcxwaSXh+iqorew8iUdWD6ylI2CiYDsHIh54vNqyDgRPWk/qKyP9BX4/ycYYH7/yUnTcrt1VYWyyk5TMNqWoajrXIaDWwzGPsoC7ehOr6GCXgO8hZYLlGC9EJJbGk7fpSWtD+InfzY6F+qENUo4JugjdwHcm5Eh2kHHZni61MxKvSli/RUZvFR1kmKiO5Iwabb8TpiOtDdEtPVMH08/ZJsiqejyMPS0JIsl0fmbMFs06NTiOAfI2iu/JBWfXSCsmozeso+87oyzFmQwSjJF1NkXjKZqrGme3E+m9Xju5wJFL4tnTFEx84lWKwte2yOgN6VS1XgvTC0o4Oy+tjdAAjGrZiGrcJn8i00orAAOH0zRTQeC8Rt2nmL60YjJ6QzredpmUmta5s9EqayIwP1q/c+mj4j6ElWgOJbnFnhO2JwUCmEuF1gPBhOlJKyajN6RTsqZ7biZr3ScNAg4+TyQJA/OCa3i34NdcKu5uUjnLxFXeHrYpTb3lNJzJei0yeqM6rXNzWOs+KTTxdZLDEVpKIGjrUo7/6EnFjUV0rKUCPneQYRUzXFozqEsFOXiK6UgrJqM3qmPnyqJbit1HWmdEg29OwPIPP1GcIcnUgTunj0vDhs9CMwCkOMDDdKQVk9Eb1bFzvafnDnYfaZ2JJQELuHZvlRPlnMlOdv4UbPgsOGiLePTOKxm9IR1+KM480OiPEKXJ2H2kdQaWBiyoMmiT5BzujsUG84AbQWA60orJ6A3p1G8PetkW47tE0I4EbGGufXP1L85ig7mm5Z8ImRmrPqM3pFN+bjaBba3tE+eDwOb7rAoWFvqNfhpnENTeoirHRJLv00X3z5cHmg0gJTBdOLC9zAGnsg6k4WjWi2jq8ISqIKNyn7ATO0djXHz9amjAthYSwHnd5bxFxXNT9EK4rvXmZ3eUiWJJwe/6ek6udTmDwKEIDnYcBMcGtuWmDvoqwdiVaBI58DVo8Om+qE/iLaaMRAtcS6He/GjCKPr7BgOpHQXH41WQ5wgcx/lSu4pgwC2HKNGEUMACO47XZ/UrKc0sKl4GyegA9Mnj8KSVdep+IJkM6ZGxJZLeItE/boJtsJnnFclD5yUq7faEGLpEMEg4Cg6YO0G69U1fZZKcgGr9W7pcF4jinVNxwSLkBQW7YENmbLBfx4NFFmW8HnqPJZLZzjEWjKlOHGgjWI/tvrv7B0hjottNBcgrAAAAAElFTkSuQmCC","Name":"Bullet 28","Paragraph":{"Font":{"Name":"Times New Roman","NameFarEast":"+mn-ea","NameComplexScript":"+mn-cs","Size":28.0,"Bold":false,"Italic":false,"Underline":false,"Color":"Black","SmallCaps":false,"AllCaps":false},"Alignment":0,"IndentBefore":28.3464565,"FirstLineIndent":-28.3464565,"ParagraphSpacing":{"Before":0.0,"After":9.0,"LineSpacing":1.0,"MeasureInLines":true}},"List":{"Visible":true,"BulletType":1,"StartValue":1,"IndentLevel":1,"Character":8226,"CharacterFont":"Arial","BulletStyle":0,"BulletSize":1.0,"BulletColor":"Black"}},{"Base64Png":"data:image/png;base64,iVBORw0KGgoAAAANSUhEUgAAAPMAAAAbCAYAAACp4bnQAAAAAXNSR0IArs4c6QAAAARnQU1BAACxjwv8YQUAAAAJcEhZcwAAFiUAABYlAUlSJPAAAAb4SURBVHhe7Zo/UvQ8DMa5IPfgEByBE3ABenpqWlpKSjpuwJtHn6V51kiOHDvZ3fn2N6NZnCj+I0uynXB348aNGzcKPz8/vy8vL7/Ln5AbFRn73Gz4P0Qn/fHxUSde5Onp6ff19fX38/NTnOHr60vv7QbaeH5+tj4U2Yu6nZTALujj+/v7L2y3XDuMjH0OtuHuwM6w+fKnCcpvb2/d41LbPDw8WF339/dy7ePjo7u+iwLBuvzI4HgwcFKUedAku4GE4rS5K9/f338SGRIYruM+A2eAc7E+EuFRQQ0nXrNPRucagP0D/zNBIGaDUBMCfnWBAmhHkx/m9egEPQXdghXHDNGAJ9mVYszD2gNb2oRDwJmWP+XXC/49yPT1SBtSW9OALdW2GVkLaE2+JaBdNKBLu9cDVpjlR4SzVASdvVZ1J3F0e6C7zRLAIgc7gbUrJZ+MzjDYqSw/U9vQFRnBVwcq/FVXWZYomZbteFMH8FwWf78OqjNVCsqUR9DdvwlsapOdZcs5biPWppR8MjrD0FZ4CiV45Tjz3xWfesdYfPoP1RFqDdG7ttW5Z4ACGe8Iuvs3gU1t8pa2OPYRWJtS8snoDKGBV2QKCMpsUuRFqRGAplPmqoXpSulKsE5nDUdb8yOw/knpGEbaHHl2C5n2Mjqbcc61U+hJiHxcLOJh91u+zkl57T3SRVG/Jcy+EVw4apDcv6PY1OaRL5uITHsZnU0giKpAnt5GB9J+tDJXR8rw3Exn/554OD98zlMZOPT/qWsRj6we+KMDA/P5p/7EMAGrW0pJ+OwWnNvsPolHVg/M0hFgW/SdAxT29c6tdXB40nprvAPSZmD7P6s3xuj5jY794L7PwcmscubbEiDV2Sl83kkiESc6LQea+OaR601Rjzuy3d72CVjVwa4CCRJSnF6ucYKCTzTeApuelA6G30AXG7s4n1d1jIL6V5QQLh7nzGOC7KST2wHX0SKjZzroC4ysDgVnq4M7e+5fgetcpXaQRFJh/RYZvSk6mP/ojMo2Ln7iYTpSOhjdGmfO2dXnVRH4ll6f5EPnA4FRthWudK56/GyLjJ7pRJ8o6skpZ9cRrK4okeE6Jp2TIP5OOoI9I6WYjN6wjs57tKLxqgcJxsg6h6PvfrILj7NDEln7DHZVYJDRKo3rycHycy0yehmdkxd5vG3aiNWVFQRERxLhZ1tk9IZ0ivO79ypML3jDa/eldCAamL1b42rsJle/Mtd4ZwuVC9xGnryBLCvNCFaXlALgDHAk3tHwMaCB6UspJqM3pONtOZNS07q3K1hkMttrBnOk7wjqoxpkgg9dFt6ZVGUloFm3RUYvo+Nl2RG660H7vKOJtqwF05NSTEZvSKessu69TmbV0wX8E3ZPJFBDd5+8w+DFQCXYgVw3cFTexqqUAPJgvRYZvYyO0qPbYlM9dUJpOBjrtcjojeq07vUwq540ZTvc9S1Yt+QI5vpYhC8QnJAhdUCf3ByUs1JvyRpnFNZrkdHL6Cg9ui0211NvueXiX0xHSjEZvVEdu9dIzhmsHintjAZlTyCX4BWJzsVIwHVA97Rxbro6Wm3LomfX7isZvYyOInq95yeHnjZP0NUCUpzCw3SkFJPRG9Wxe4Nvcq0eKe3IlkAGvBi1tuXlnsk1bbe7/jmk6LJ4rN1XMnoZHUX0Gitilp42T+BgLuKxdl/J6A3p8PEpkwSxugXObfVIaSe2BjKoVtwmyXm8OHq/IQMZYGPy1QBr9Wb0Mjon59UJ2yKrS0odsBNckH1CnfrotLY6Y3znCuaRQC709rFX/+y0toMRMsAoCXRkwIxeRsc+pU3YYoNUmx58Zo6+d5/BPqFOvdNC31pbUNwPAp7rmQ58DW1ndpEIdi/h8BEx+T8BontV22xIdnXW7AiJDMIO7WVRPMc6kIZxWS9EA6TnyNAg1WYN26b0x+UM9mnqsJOrYAXmNtFPJMrGuPj5qWggt5IMwH3dGXkJh+en6IXwudmbo0vFOr0W0BigBk1rgPzNDvocYDAinIKNBcG1te1b1Gbp9xSjFwdmSVGPueV4e9lHSj5NHZ7XNYlszAlBAwm/JSltxks0GYmSn/rK2hxpMs0ucpeCdFoFg4RD8UBhGEwi7kEyQRNNAjkqsOt4aeV9GkFf2NGgp8+jXyjj/owVGfXW/YZDol+ec+A67mNMS1EETtByEmWGfcrqYlLKJ2R0ANrkcXjSmve6HQjmJWMLj0x/IllLIHokQ//Qb55b+JHOzYR/Cz4cMzicBYOD49SGhIEiR4jQ7dHyp9TnPC+ZL8qiDBxJA3cpisDougoMYnX2Cvqgtul13EH7yHOBKN49FRfYkxMN+oU+ZMaG/ut4MFeZeY3gee6VzGKD8WBcdVJFGUF82ve7u3+EAGTgkfE9JQAAAABJRU5ErkJggg==","Name":"Sub Bullet 28","Paragraph":{"Font":{"Name":"Times New Roman","NameFarEast":"+mn-ea","NameComplexScript":"+mn-cs","Size":28.0,"Bold":false,"Italic":false,"Underline":false,"Color":"Black","SmallCaps":false,"AllCaps":false},"Alignment":0,"IndentBefore":56.6929131,"FirstLineIndent":-28.3464565,"ParagraphSpacing":{"Before":0.0,"After":9.0,"LineSpacing":1.0,"MeasureInLines":true}},"List":{"Visible":true,"BulletType":1,"StartValue":1,"IndentLevel":2,"Character":8211,"CharacterFont":"Times New Roman","BulletStyle":0,"BulletSize":1.0,"BulletColor":"Black"}},{"Base64Png":"data:image/png;base64,iVBORw0KGgoAAAANSUhEUgAAAM8AAAAjCAYAAAAzB16mAAAAAXNSR0IArs4c6QAAAARnQU1BAACxjwv8YQUAAAAJcEhZcwAAFiUAABYlAUlSJPAAAAd/SURBVHhe7Zk7shQ9DIXvBu8+WARLYAVsgJycmJSUkJCMHdx/jtBxndbIsvsxFP/gr0rV427Z7Yceds/LYrFYNL58+fJ2u7z5dbF4KGZsmXz69AnX03z+/Pmu7SBX8qh2F38ZX79+ffvw4YOut5WPBM4fP368ffz48e3du3etrdfXV7v37du3ur3v37+/vX//vlWk/Pr1q644ATpxuzTBAH/+/Hm63YyVeZ4f2I4aeSawuaHRO3RAXOEHv+/+fg+c5/bTfKP0BTfojZw1Qh/ARq5wyMW/CWw0BuNKRg7EhOEOlEIH8veWmCJlpkJFJ0IsFoegPcHYo2MgazCLqPR2OdylQHo6QJPK6ChjStqJo9kH+8jbJRvQYrEb7mJw1vl9JyeesT1z3BGOKSNMb5RMTImGDzmafZjukq3bYrEb2NNsIKftQQr7bToTR4mma6UOTeFM9vHO8GAHWltWWix2IrY0RIO/S0Z7Xtk3bRni2aoLFTeH/T0dB9xPSqdaW1ZaLB6P2Vsv82h2gvTOPb5NNBl9gKCioQf+UUXFO6z6rR0rFeA9GJi0YR6PvewoveK5H+q6ej0dODrHi3df9T9XhP8p6PhQ1s+kFey/rg1+455H3BLWV6Nin24/TTDfcb2TaL6RLHpndaoofzH2Ph/XHbFvmI9sDbhOvhMrYWPGkezDOsH4WjtW6uB1rKN0FAySA8A1ixBx8V029HTQnhqiyihN7wXjwhjUMDWyhTm7g4dh6HF+cNVDcmUsnF+RzfujxP6gjXDQ7r5PQR2MG/X91kPRL2QxCCjZH/h+z6C9zIwRsJGGGlbVEcLJDUbe2rBSArd6LhvUibOB4J2JA2zIdOg4+gUHC0xnhYy+7szCeckMiIsE6b2Phq+Lq6gT+Ls2ZOPHvOI++xQdERIzhRomZCaTIGjM2M5VcC58vCVJQLHgzft7MiUbaKjhjjrji5CluNaGlRLUYO2G4FHWxPXuiIuKexFtB5L009Ax93T2QOeIkZxo4MjmmMbQGzvxvppkTjY7/uhAXq+h/R3ND+rOGPGVMEjMZjpdb5W9gZMVN6hhVx2ityZRptW3Us5IZ/QcXKITjQz3jqJO3TvXMOiIbOD8j7YPsZ1o9I7qdNE1z4xo1ibgaHui91noCLNbLZKsgcmpzANmIg0NrhNlWn0rJfAdRWeHbdy4SgfM6pWEKN6lN36NisXcNBh1IZ0tXntupQ7a72zN2V9IL6MC9KfjxA8BTr030yHAYfsK0S00ZZRdCSvcMYo0vcV3Wl0r7QBRz/fwM21cpQNm9UpC33fjC2cy4zxq9P7uSHtupQ6jbBizc+YgyLR7M8AZ8C7YqWf7KRCcUEfnittklc5cbqDyHRppMk8U58poda00AIPnFhDXmfOMc5UOmNUbcaodDVozn7OT/XukehYpdblGkCz7wJhnP8GfhfaZHBm6cK4wx9H50W+de8jIgaiYoo1p9mEnivTd6lmpAwbAtJlsOWbauEoHzOqNaO0c3L60+tXZgowyxo3qWaTUrbIPfu/dPh2F9rfHcbTvvYyOoB0dqHoHlVJ6kYZbkyJdtnpWSkCn0FFIx0iGbdy4SgfM6o1o7exZXKHVn/n6o87jCx9pz61UU7Vj9GwCfZ3ZZp7liOMA7Xe1zYu7nir7UCklizRcrMGhSuvdoQteTELTsVLOVTpgVq+EgQUys//HYukCaf3OB4ANOped97XnVqoxvWpto03gHvgTHwqOOg4IGaVEjywuKeVDECMNy4MBtDpWCqiB2I2cP6kDZvVKdL4gVZQD0Fejn/gAsMHPGCadNWnPrdRBI+4o48WPGnDgQTA9zRnHcVqfrTRmqD9sLIk0M3tb1c8YPQd/UgfM6pVoJoBUDkCDVYOI8+3tdaGzFVut1paVOtA4IaMMomPEe+H8J4x6CAIM3jP7ASWbcw3YkxnSdKv1Y4MlMZpO7G1VP6M9zyZdF9Klx1U6YFZviEZmCIKNLjwWD2PE/czoNfuMIroHsipbtLaqLMg+z2wVgY6xcNzT0HFGGRzPud3K5kJtamS/moUz+9xEuJEnamMuXbRdSNY2v7BBMDGMrngPFiUaH56jHXdiRfV6zOiAWb0hGIcb1FB60VQjZW+xaSzJvCitnd4ZjIZVRdmIZp9Zh9uLzsEe6dkzk8DIGWl/6bzSSG8/TTCpVWOgbNCJ7UJQjm17ORUaCiMqJQ6YhkPJDGxGB8zq7QF9jWNQwXjSqCZokMFvGgWu7POE4bY28M641mxnj+MQGnfPWI8ymrtK3P666DYXY9e+I5BxTNm82oMJuYORRide0LojMdCeRpa4qDAsDPD20xw2LFCrlwjJnlGU7DnlNFggHSd+Y2FmDQ7zhLnhXEB2ttHqoYC5VMOEsY2cuAe2RyNjPYKOda/MjAV2hnnQdYHsXZvF86MGcikwwKOOt1j8H3iY83gGWyyeloc4DzJOdf5dLJ6BhzgPzged8+9i8TRc7jz4iPGIDwWLxd/GKefhp104C5wGX6Lwe2WdxVPD/3AoXt7Lpg3I+sK2eHbujF5kGjgK/3eJ/8X9G7y8/Ae0FB4UYBvzkAAAAABJRU5ErkJggg==","Name":"Main copy 28","Paragraph":{"Font":{"Name":"Times New Roman","NameFarEast":"+mn-ea","NameComplexScript":"+mn-cs","Size":28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QgAAAAjCAYAAABo6pS+AAAAAXNSR0IArs4c6QAAAARnQU1BAACxjwv8YQUAAAAJcEhZcwAAFiUAABYlAUlSJPAAAAmTSURBVHhe7Zq7ji1XEYbPkzjmuZz5FYjInRATOCRwRkCERIaIEJHlyCKxnAASsgXGFzTwbdW/9Xd1rUv37n18zrA+qTTTtWrdq2qt7pk3i8Vi8X/Fv//wx5evPvjZCz9DtVg8nf98/c3Lv37z25vvhep1wIRawoTD7CG+/d3vy/YlYXYJz2p3saj48cuvXv7560+f5s/f/enPL9/86pNN+zyfOQA11n/8/Bf3tv7+4Uc33feffd5v74cv/vLy9ce/3AwEITOGyWkYhLfJBH/869+eEsDrBrF4mxAzHnBIFD0E8ZHbzUJcDQM7UJLhJ7Ee6ls/SnDMpRvvGPsAkEcDjQnkNq9IOovFu0KOm1CfhvbyodqTUZLQwU9yCNUOJQn6DVWNdzxVYUCVBaNosXg1XOnfihkCOgc/p79uAy4klTDZoBt1zwY8yXU/LcjIB3H2FsE7T24LieLF4tVwlX/rxs23h1CV5O963ACiaIN/NghVE9l1LwUyUnAPK3TQtSW/ZkTxYvFquMq/iZnZA1nxhbRi1Mc1erV321DtcYNHbhEMhnpcl3hWO8jNYLF4RVzl34qXGfwQb/Xr5b0YVrwi3DpCvUdG/O4n/5GBg959NCi1g9wMFotXxE/l3+qzdYPwWwbS+g7BK41suh89ZRSPm4+M3YoJBuztqA3XtaAfJqY2ELIa712jaxLlo39YadmQzDRf+r7q/0Ay+nu0z49n//NTD43f94bf0dF2mDVRfXcqjUntsd55v/OJlaU6oao6vZNshmr/9MycWn5a+RW35NH7vsj7xs+f+gBUn4wrVBvy+jPmys80J9YjVDVqKB5P3SJUh00L1fQCaqMZKI6Ajkn6plRZUJvX66dlQ3sebC7d69YJmBdzcCf27O1rVqGPU9hpffjpH616zqL1laD3/rPk8dCGf/hCWv051Lnt3f/qh+owrf3L45FesD7YIOo/rxn73/vKL1s/pLQWuf9bhbeA/+WhlRTB5ylBF8X3W8bMPu4SBHjw9AYitGC+4KqPhGoH2bhl44mqmgh95iCPojuVjZKDnyJsvBISMnvCjLivSxEk7vit/hTcvrmOBzp9hfpONX/WFX0rcJB84rtjVuUVJMYZ3+nB2PP4WTe1q3HnpMZeUi8eN/i6YxfqDVr31jzzmEL9dLTfrbk5+WBA2JPR3Haocjze8OAcDQZHwy5fVVQfCdUOD8pQ3cFxVdbayOy4od7g7SB5nMLn3LI5ghwxO6/w5FitsZyhNXfBWNVOlUhm55+ThE5N4eMdrQ91Z5x4hjz+6rBwtB6t5DRKdlzH0ffG776ChPrpMCb6qw6cijxOyaEDUJXi8Y4Hb29Aykh5Q1QXCdWOkc2oHK6yyY4Y6lO4E7a+MyixtvrT+o8CIreTAxu8PFQlvueVE836BEE3fUJNoD6Ran7C1yJUJd5evnkpCHtBdKWvzKJgH/lDJvuHZHp/VCEe78ycGFqoKtuqLhKqHeqjNdiZNq6ygVm7EX4ah6qkNX/P/K21ceTUSHWLUBkSqhIfd7XnGi/SuhkB4+kF8lHUJxKqkupaPSNRfbPuJPlQl1T1nwnJuYqzHsyBBIj4q5VkdBO8IeN43DA6MVoODqqHhGoasjeTmmnjKhuYtRvhYw/VIXRNRmYShAd2PhFBZUioSvJpE+o7+eSskgA3pqOn3AjvM1Qlj667J5hQNZHd2b6OwHoSi6Ok5ZDsqOP+oNdWl8pfNsgwHjf4iVFlGyWQeNygeq3yDJPXBvHTr+m9Nq6ygVm7EY+244l55k+hfvJVffbKMiNbDyJ+D/UdnHlmzEcYjUnM2rXwm1iomjza1yyKQfY4VEPkD/hRTuLsjfsX0k0SMorHHd6Y3yI0iMpJQHWQUJUwAV1/8vV4po2rbGDWboS3c+aq7fWrm1tmdPL3yjIj294tgt+PXoNn8P5CVeJ2M+uW8fqhanLE9iyKsSPJwfendfvk8M1JotmHDOJxR+vE0HWude1RHSRUOxgUA0WqDZ1p4yobmLUb4e0c2Vzh9We+OHuCYC1DfcfbC1WTXjui5ROMdeaV6CjqCwlVidvNrFvG648Su9uG6lLOJAfwvem9kuQbevMWIYN43FGdGHLI3kcOrxOqDe7UrUUYtQFX2cCs3QglT2TmfZzN8g3y+tVHx4yvZdWfypBQNZFdb2+zT4T68o+Touqrwl8RZm4yjNXX3U/V0WuS7JBQXcbZ5AA+h1A18U8ITfuZxvKJoefeBGSPhGqDB0GodozagKtsYNZuhK8X0svkgL0H9uijYwZnln21JypDQlXip8roBM4fUklSvaTyCOoHCVVJXvfRHBi3r6/PibZCXeL9hOoSHkkOcHRcQ/uZxvKJgYwytNuGasOoHN6mDczajfATHekFuYLSHSKvN+1FUYkSSuu1wNsKVYmcExndBHyO9EuCO+vUI9QPEqoST5QI4+olZ8o9ifC71++tgduF6mFISoxp5iMva135lR+8oz0E2TZ9VAbx2CRn59G7ptuGaoOXV47lzoqEesdVNjBrN4OfRggJ1TeezWOO6KvA9lvE6GTW1bp1YqodpBcwGvPMaw34HKs5XIX6QELVxANEgq96sPTWHZ3qtYImJ5LRDXEGJYdRW5Tr1aDab4+bUYzSlmyrGNycVKNs440hoS7xdpGqbf3lArktTJyS9IPj5QCjnHby1c9tQrVjxgZm7WZgHu5sPWmdGO7src2Ws/SuxGoDaX0TkWM1T5ICv0XMJpUzqA8kVE2OrHsVFPkWkhM76519ExskTA5TJbUZacWsDvNRwtE8St9RIKozHKfXGHQbDHK7CM+5bZ7dxkXBoJNRkies4JBUQTRjA7N2R2CseQ4uzKfM3IYnUn6XU/BTYx4Fp+oj9Jn3Wu0cSQ5Czt1y1kc5sy+jdUd6665kWYnWyHU3/x68BlbMjLMl9BnNlPhrJ2vm+0PC077tfMc76UmYb9CJ4c4lcv2eRJVbe549s+OyUUyQMpKST1J1KgmTKRuoyiVh8hBskM+T39mY2aBinVgbrcXRNlQH4Zm1dMfE2UaJqgXX3JGznsXHnSVMujA2X3fmzNwr/81gg63WnLoeTOiyTx7F9/OozOyX5uBrgBz1v8Urx50jVJeBA55NLovF4h3gmQmCkzV+XSwW7yPPShDcHLhBxONisXgfeVaC4F125n1+sVi8wzwjQfDh9FkfJxeLxVvk0QTBF2/q6s95fP2+/b5uD4vF+82Z/yPIeH3J+svFYvGeUwW2JEymIBnob/b5f1UWr4U3b/4LB+sgNDPXdIEAAAAASUVORK5CYII=","Name":"Main copy red 28","Paragraph":{"Font":{"Name":"Times New Roman","NameFarEast":"+mn-ea","NameComplexScript":"+mn-cs","Size":28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oAAAAaCAYAAABPT0XPAAAAAXNSR0IArs4c6QAAAARnQU1BAACxjwv8YQUAAAAJcEhZcwAAFiUAABYlAUlSJPAAAATnSURBVGhD7VoLkuMqDJxz+UA5j0+Ty/gwXrVkIYElIDvOvnkTdxU1GTD6NgKcfN24cWMC+77t23Pd18ey49/Hc8ffgtH4jf8ASMqTErLQR/zLbVkoOZSsnYCE0Qd++AcA9q5kn7fXE2k0fsNAq3F/UKzwURrF7bHulPphvNq5y/LI5xGL6GFRAGId3YcQU/6TiKZg29m+mEij8U/HtnqCtQ18yGNGlUkWMj3ExegoViFXZOWL4Ezo8yFKb6L9LuzbykRZViEK94EsFfmoQh1jHjr3a1nLXMD41MwrExKBgCTrJtpvA6pPFhNUK/xBWyjx3OkgxSceK1WShEsPwQT2ibStj5tovwhceTwRGvidriIMwYpTzJmweFkntc5B7qddBhQ30d6HrGrZuS7ZVqOYV8zlVl8IMmCevToQZuPyoK8S0HBzQTeex7N2scCYnQs8IPd0+yX5+fPvI1pkS/dWRdhwQG7imdm+PSVekI9knvVRLlySMV7nSpr3y295aK/6rPC6WhlKwJxoNrciqU9GaRzQnHBQ5gOygnTHoZIJpwHBNZm2XSWvv8m2K8XssJJcBZc8Rp/Hu4imld6TBCTCkLdPUex0RESf3MLOc+r4QQ8tRPdKgeOk485vkanz4uOM2H628RWUuKWH/fOYopszHixBsdZ7n+K33TaJtrLODpfS2xia9Zus8wp6B9HKnCZIvQBK8uPkZltNK8/7DGTxNZ9ifYhXdEh/BRLzs/xvE03RbnHS6hKusEAEBvXIoWMBobSKHF2Mrp4Bkf6GaEqMUF5gY7EvDbzZ4AngE5IRo1SvbFG2sWKZMQFnofZGNl1GNAAPYruT5Fo7bXUXE63FTlt3bcf7iWZBmk9WlnSPiDA+IRnRsjiaX00/cjKI6wjsT+LLpURTMOGq7TRwivuvJZqc46D3OEhTlU31lIBfRTR9fp5ohUSdoEbb53eIBqhePxd6MlkzgL4RUbMqq/AxL7aALNG26GFBqpN1NdE8sf0hvKvHOXUt0eaeB2aIFvn8XaJZXGRM5M0vkBYsb0AyIFo0HmEMWXgnQEAW/KuJliXs3xJtruz794qjFQ4Un53Ml4iWyFbd8G2WKBFkbkycFr18ADbu5ElnfxVYQOrnegpfJVqPEF09AyK9SjSgECcLJMfD/DJfcx1aBfz4DNF03gwR8R1l9lwPHN8BybbmVZfGKNJXKh45Kz2EksSZ1dg8YwQIyFGCf05WVHqvIFrk9Gg8gvcLOqtftFAEooT2qlohVBs/7U/nqe05CSoZnecyjEjG/tJxJs1J6lMjswoq7e/6+zMZJVIQYUTg2RgjTJ1EMe6QGYxZYEAqG7M5pIuMQB/02++dhGi4HPhxGaMWJGs0ngELxcjWtJAUNWnUPlxsuD+IXxuL+lxKJOOxuKp6lEXtK8gE6gXVazERVa/++sP8CWyGMr0MbAgKsbdSDvK5n5EAbYBK4wRYBakalkTimBKR5bpbrnzdA80+iUJCX6naBlWjcfo7hN1+j7lBLDxgJ7+O8bHpzPF+IVlcKXUeJWv6x4eHr7N+AThjzpGMWofAzB/n76zNN/4haqJZZX8VTLTO9nfjw3EZ0bDNd6rOjQ/HVUSLDus3bhRcQTS+7LxwybnxgbCv1tDkkiMjOc634fGt9MaHoncjHr2i8Df3/8cN7+vrD4VtmI39R4ItAAAAAElFTkSuQmCC","Name":"Small copy 20","Paragraph":{"Font":{"Name":"Times New Roman","NameFarEast":"+mn-ea","NameComplexScript":"+mn-cs","Size":20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MMAAAAaCAYAAAAKTuhNAAAAAXNSR0IArs4c6QAAAARnQU1BAACxjwv8YQUAAAAJcEhZcwAAFiUAABYlAUlSJPAAAAYTSURBVHhe7Vo7ciMhEPVJdtO9i8M9iiMfRYFv4tqjeDMHChw4UaCA5TV0T8N0A2ONVPIWr4pkGKA/7zUD0sPExMR/ghD+hvPrS/h8+h3ef/wKH68h5C5Cr3/itghvf8Pp8Bw+Hn+F95/P4RTuNB8gzimS5vgzGhqJQ+3xdyRQJFQ0OoBUb/djPOz9jPZpezXZe/0Tt0V4ewnHmA/OxVYxhLc/UUR6fMzt00s4DXCyHnt8jGt740LAy2kBkD8/zpMsi9+TGBhkeya8RfZe/8RtcT5kUm4Qg4yxGnHWnye8PqeC+PQnFfVc9E0+pwqaJvYmPT2lRacYJi4FyJlIPCYG2lFi/o6HRGZ6BkJrgThz8dj3xxcZCwjn63EyoGFcItQUw8Tl2CoGVHEvbzJXbMfD8kXDoCLu9MluE3eM/Egb1yb7OR58phgmLsUWMVAF12StoL9qClJHLEXe5rW5CchDTNg4WNzbAZoxxfC9sHVn6MGr/r2zicmLQl00uDxEe8A4ubbM6sOBm68x0XDa5281vCuHcepbvgE1MO/qVivO779/PTFYtjRvIiLOMdnHKp6e7efXFC/Mj2Su1kMuVJJXucpN+6U/Heq+Gpw/rIf3UBg5Rzp3AOe2iEXnNqeIRfZlTzHoeNR+skh8MSxjCyFpwkijpPuiwGI6aZ8IbD7kUOA4CAgY7pazwPQNVa1msQPz5SAXBDC2zGuJgXdMTWQkl+xQ9jHETiUWPKObC2NMEb/YQKwPRS6KE/crv9Oc+XlMtLVbJ9vXNmrU638cYv5ijiQ/8dDJJAKBMZ/kEDZI5W3EAn16DMTEV5y7iCHHyDsgY52qj1G8U/OKOjlxqrXUrz+xaqItFWAdLNnCKkO9561qcg0xyJgqSK0AEkEdAnpbdj1fnTQvvmKfsx6Rtyo0FnRsVoTIYBtW+f1CLIoxe4gBvOit8xUxMOrPmWR4uV0zJFmWQS0Cc59BesyHapwfEZrrXEEMTF5zPsNGsc8N/GKDJqlOiEde2QW8wlHHiua0RVJjJDa0jkPcReTLehILh2BeYdgKtt2K225iAPAiPm3IKbyc2+qzZmcx1OCf78WOG4hBgmSs5cEjpoZFap0QTwxeHMWv+jly0okrox87RZhWU7FiP7f6sxUUcyfehd2XioGBAfLNazhwLTGk79a4bpyXvtnjbuWus7sYmGTjYhCiN4JqVcRLxABYxMM63lw1hmM3SFztjxfrPcSAOXqC93ZUhvZd4gVCW59AGpLIysm9xaDFpw+uzXVGE+r019j6PjAiBsvnS8WwxCX1pfnGRTwcu8HCMBK7lj8jIJ87QgCs4qNh2kqTd7YJz8m9xeCR6rZiGNs+9e8uvSoEiM9qzk1icObmteHbKFEY/dj1Kz0AGxGLS8XdQ/JvbFyLM8DSr+ZLD9vKFyer91oLtpy2EtxKTHOdncUACLm9QFI8Fr/En8YaXKl0/wh5eNyIWHDd6b1nYSQ2SyyivwOx6BWGr4qBONARwrn6KYBtsWIiO4cueEK0RkWxyAvI2NhXB3Nxek0oawvbQwyW071+C9ovrFn8kzcm3yJdiwRC+jp+Sgz2uGx7gzjFHFsJNhCbbizw24He7dT7TRJusJXmbAiB7XB548W9tqFwNn5vwlk9kH5FpAnXxohjlePJuDyn0SfJi00H16pCWF/+i57FgAO17ue5LEL1+j1AzBKXupnELYmtfzyj50b86liU56RIVEqYvTtpSOFpfNZZKGLTGNuOheGXmlf7VOQSLfrW+6wr+NlqjrjYFv7X6yIEI65YjA/QZyQOSteLQyDq77NAncTlXTi2VJuixaB4jrFYaF51e5X++pD+prAQLQlFV7W6oUL0+smRDuRWi8casdCAnXQVrGPTGKP9QrJox2GbQZTO3x0Y7OuwX17+YvN3iCoWZF8jFixmfh9xiIVPyBl9w6/T3ngA57IhIaC1xAyOK1tG4zpxQ5RisEk4AhKDUaEnJr4NdhMDPmMalXFi4u6xlxisw+PExLfCHmKgQ/CGi4GJibuE/M0kikHfoLWwutkZuG2amLhbtG66etej+kZu3orshYeHf3IE53/ctuTWAAAAAElFTkSuQmCC","Name":"Small copy red 20","Paragraph":{"Font":{"Name":"Times New Roman","NameFarEast":"+mn-ea","NameComplexScript":"+mn-cs","Size":20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8AAAAUCAYAAACTbO/7AAAAAXNSR0IArs4c6QAAAARnQU1BAACxjwv8YQUAAAAJcEhZcwAAFiUAABYlAUlSJPAAAAPNSURBVGhD7Zo9ktswDIV9krjNXVzuUVztUVz4Jh4fxdttocKFGxcqGIKmpAeIIEFLzqwTvhnMZCXxB+BHEJKzaWr6MepPR3fdfbjvX78n839fD2fXO+fiY4t03099X0/L+uwP01y7w9cq83ul3OlznO/3/hzm69zZXbfx2vbT3VeK8yvkLkfXxbnm4u0u3ifBUbc/uvtF8e2+F9BJWykwDb7o/xvCh2unxZt8HACd2fbD3SSALCg52x0XZ8AGX/Q/wvcOcu7L4bpp8Z5tJA8atb3tMu1Yxz4oCFiPAUuRW6kGX/T/TeB7lGLTmg2WijeuB65tyIbasVsCQruvDUbSwJB99QdI0x7umvpSjkEbpcNdpjgcdjKOS0a17SkNMNUwN1+WsOf9XLvdY3fHx0bN+g9+fbkUfNqxO/eNQ1A1tvcLx7ZuVDZfapfJYCzD1SQpdHSYrAWApfCpZjze2bw1E3WUPAakdSIjYZGdNBHoUv+jVcBHG2P8N1qFbx30UQ1fYvPM4ZNHLmyW0F5JKqwhmm9E2eOmZITF8EXQ6Xp4Q4I5yP5SkvCxvmARsC8+5/g8ZQslu4/XBWT4gob+sWwRFuHRhjIXg7gGPm+WOLGxITOy0slbDXx4epjh00xLKnLBZgagDFoK38wBDJKhJmILJJ5Pjc8CJALB7ilju4uH1ENER/DQN++fZ55cTKrgM/hG0jYQKRd3q6rgi/CHmFjHDvUN1QwKiOgUBuEZ+GSbHBwpaWOQUveKR+hgMHbIirI+FDb2r4A0KLW5LPCZfEPwC2PL/qyqgQ/XlsXdWFIF9QQj7nRojEFYHb5EAKWqF8gKH4yN8x3KkLs/AdIAFODD8VeHrzD234RPlCjq3CxUrhUg0o/JfMrRisrFJg2APfv8e/Ch71b4sBGZDzK+woc6x5D55GS0GoNlEgFAanFyWnOBkmBkYLX4lzsN1oaPlBtbm2+NSgBr88omOBaUgrFOccGMb1cMPm+WN1RNSxeIAKBAaLuWBQ2u5/xjMSGYoM3YF9kL4MuNPV4XbWpUgi8VL4ptblMEFX/bJRPUssAJ074rSfiSJrKMpqcWiOaMmV6Y7OeZ+da0WRU+eYqBXZVPQzUqwUdiG0Babl2H/9XCdqgnmL6ma9/6HhlrcowyID2rBUjugjV/4YiXg3L3wm6Ub/SKj4+dCzGhePgg9ixbTtCQxv6lX7gwL4CPNJtv9MsCTknWPuZMzD/TNf1HWgO+piZVmBFDDR6zKDuOYy0WGjQ1rSVW8GuWq7uampYo/EKFNd9gse6y1tOv1WbzB3Lsi7ogNx8aAAAAAElFTkSuQmCC","Name":"Sub heading 16","Paragraph":{"Font":{"Name":"Arial","NameFarEast":"+mn-ea","NameComplexScript":"Arial","Size":16.0,"Bold":tru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KoAAAAUCAYAAAAdtqaHAAAAAXNSR0IArs4c6QAAAARnQU1BAACxjwv8YQUAAAAJcEhZcwAAFiUAABYlAUlSJPAAAASHSURBVGhD7VkLcoUgDPRcHsjzeBov42FoFkgMGDD4+n11Z5i2EEKyWQHt9ODBgz+KbZnDNM1h3QP9fPDrEPYtLPOE4sQ2L2vYqFjbsoQt/J+iPUL9HOykp3VdwkyamonM3N1FCHvY8hz8OS1bOS/sa5jzANUnDu4bTUDf9J5CRc6Lk8AHY6DdLUzzLILzCFX0Ni9hpR2SdVhgW2xBxgXfVKjI2fukP7iHpJ9rnvcVp9iFHbbbNSr/fNylsfcTqouYBy/DI1SvmCPSjoptdz1tufqOKnbK8SH01Oj2IP1830Dfjt+zzayuGF47hthnGzxgtZ32iTj1sbLQkQSTotF8+hnv6SvdUWf10J7i2+jKkPM148OVIo8jtrvXi/TOcMSKd4ZXuYjxK3u2pTeRsIgPalkHmCu1NbRxhSsRyrpe3yBXJ7vQHSGNnGHtRpGMLGKQgb5C1EQyF57nszi8doAQpxKDCDGk+2qfeClM/tJDZxEYBZbn6NPlFF/mhuPjfAHmkf1C1Aev1FQuPbAfroPUR+V4l4sWv/HBiHblCZrERH153giuhCocrmmDwO+x4RRvrSdkXBi3FrcKZxaTCVZiGLM7X1F4fiE8LpohjlYO1pqAGV8lSiCJoiy01deDxFDFnb5GHH5GuDDjd9YBfTVPXvSEqteHUCmEaHM83OfcBJicCIFhaqdivihUoO732EliardgmDtOj6TOWBKWX6iyI3F8lShbubXAfnv2o1x4+MXfchQXOXUEc4G+UNvHPsdlbTIF0v2IDGFMTSf4GUKtfXjseonJmBJJl6TO2F2hAu25/mJzbDUXGqNceOsA6BxijsYaXnRrYPDHsHKIaH3Ul91VBdta3CLjiiDu99j1i3PezbokdcZeEWqMEXHQXRAxyr1voNi92BijXHjrAHBeWB/zenFcoVsDzkHxx7ByiIAgdWEYFiGtxS0yWgSl/mNNj90R/DlWK+kuSZ2xV4QKxLfqi7f1HsRvXSSFUS68dQDEN76QNHThRV+oDTESjhgq7mJxKsIBUwDNAiUydFAtguJ6KohRuzpxjknP/wmhRr/q7zs4Cph860LBP8cwwoWXXwbzY42NoMczwON1XFYOEak45BBPfy4QCLOKJuLFk4AsYEe7SPF9MifIBLEt5vMnFIvIKztdRPl0w31kiL8ZrUICWmQp/hTvkVu5rvCjfFnFZDur4Zsl/XRBfBeN8lFr3eHiil8G+2kJzAvJo5O7aIxz4Pcjaw7fUfXHbLS584kqFhot20QySKzFp4ZMEPrEL9lzUAyvHQASyy8T5ZpSLBlHS/lhnHHcv1P8Il7VZvJb+0LxjsLnlgVk+dDNEkUL8FXUgjaRuhZXXDBG+GW0roMetHhoCV//EyLl0I7rSyAEXRTIa/fbgQe4RTJyfHWHuotRfuPJ8uKx/6fwn4Qad5FOccO2mafTd2CU3598qL4d6Vjqb/mA1+63g8UQ/3+uBIn8cKXqHbNfCS+/HH9q56vSW0K/lHCzSPLa/RWkO74uOOWT78AY/26M8ItrS7wn/mC8NqbpA7wV5FieOtTNAAAAAElFTkSuQmCC","Name":"Supporting copy 16","Paragraph":{"Font":{"Name":"Times New Roman","NameFarEast":"+mn-ea","NameComplexScript":"+mn-cs","Size":16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HEAAAAPCAYAAADTViBhAAAAAXNSR0IArs4c6QAAAARnQU1BAACxjwv8YQUAAAAJcEhZcwAAFiUAABYlAUlSJPAAAAKHSURBVFhH7VeLbQMhDM1cDMQ8THPLZBjqD2AbzKdtVDXRPQnlwMaY9wx3edz4EOR85Qg/+Oi2eOFvQ/WHYTN+43fI+ZlTAL5DgifLba/RlPtnCmCI4C4OPIYTZfwW8fUwInUisrjCf9XE5d8TEZGvSJO8CrnxWpAGvYhXygkGSldObHdDEmYiIq6IVRJMsBuvhyeiB9LjuyKyjY9wf51WW2sqeDvFpsEaz5QDPMerXiO87iwWx8EiKlVYbK0qle8pzNxu/mBTxEKSJXftwwVu5/Ge5Kr0udU4EbGugdsvQ4KViFWMkFK7u5lD3JCcUCEbbCX5ulhL0Agr601jwXWCpLF/id1i6L7M3aEnwubNtgAd7TvmLuvxTVVFG0m+4lluRyIiTzOflYhs08LZJBG8EdncIAr1y0YnMSr8WIp0t39GFIJEmxDBgloe9Hpe7kM+Kj4V80aYihMRlwWxElG/E/uEjcCritYbc4hATGP1JG36O6zI8nggIeAH9+Ktpe3cl9OI+3hFXgi0L2N5ySOYTBARZlNfbYJtMkcTL/16qpSfR8Qi1k40L94K/VoaNWeTG3jWV4Obu7KXoSIICKj+HuywEhHzqkWCwDySWo/gichjcwHYLqLpPm9sQpRDxDJW57/r71BJNx8zECPyYvwOVLlTLt0toufSTdWR762xgxcHUQvLNsVtW2zSjPrGFwm2c0OEainP8uVpm/44wtaE6PLQsXSLMF+P274UwQ7DvhV5IqRjKyKGgEU22jWeKR7lM2rQF7O2lfaN4vgxiAg476VLYAL80/kuOD31JMxE3LeBvoLKEI3pk/2OOBUR97rz+fcYriRonyIgPmLzRGrX319cd4/H4wuEfW4cYfIe5wAAAABJRU5ErkJggg==","Name":"Diagram copy 12","Paragraph":{"Font":{"Name":"Times New Roman","NameFarEast":"+mn-ea","NameComplexScript":"+mn-cs","Size":12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]}]]></PpStyles>
</file>

<file path=customXml/item2.xml><?xml version="1.0" encoding="utf-8"?>
<TemplafyFormConfiguration><![CDATA[{"formFields":[],"formDataEntries":[]}]]></TemplafyFormConfiguration>
</file>

<file path=customXml/item3.xml><?xml version="1.0" encoding="utf-8"?>
<TemplafyTemplateConfiguration><![CDATA[{"elementsMetadata":[],"transformationConfigurations":[{"propertyName":"PPStyles","propertyValue":"","disableUpdates":false,"type":"customDocumentProperty"},{"colorTheme":"{{DataSources.ColorThemes[\"Arup\"].ColorTheme}}","disableUpdates":false,"originalColorThemeXml":"<a:clrScheme name=\"Brugerdefineret 6\" xmlns:a=\"http://schemas.openxmlformats.org/drawingml/2006/main\"><a:dk1><a:srgbClr val=\"000000\" /></a:dk1><a:lt1><a:srgbClr val=\"FFFFFF\" /></a:lt1><a:dk2><a:srgbClr val=\"E61E28\" /></a:dk2><a:lt2><a:srgbClr val=\"FFFFFF\" /></a:lt2><a:accent1><a:srgbClr val=\"E61E28\" /></a:accent1><a:accent2><a:srgbClr val=\"7D4196\" /></a:accent2><a:accent3><a:srgbClr val=\"005AAA\" /></a:accent3><a:accent4><a:srgbClr val=\"32A4A0\" /></a:accent4><a:accent5><a:srgbClr val=\"C83C96\" /></a:accent5><a:accent6><a:srgbClr val=\"4BA046\" /></a:accent6><a:hlink><a:srgbClr val=\"606062\" /></a:hlink><a:folHlink><a:srgbClr val=\"C9C9CA\" /></a:folHlink></a:clrScheme>","type":"colorTheme"}],"templateName":"Blank","templateDescription":"","enableDocumentContentUpdater":false,"version":"2.0"}]]>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8297860850139747","enableDocumentContentUpdater":false,"version":"2.0"}]]></TemplafySlideTemplateConfiguration>
</file>

<file path=customXml/item6.xml><?xml version="1.0" encoding="utf-8"?>
<TemplafySlideTemplateConfiguration><![CDATA[{"slideVersion":1,"isValidatorEnabled":false,"isLocked":false,"elementsMetadata":[],"slideId":"638297860850141914","enableDocumentContentUpdater":false,"version":"2.0"}]]></TemplafySlideTemplateConfiguration>
</file>

<file path=customXml/item7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B38A1309-93A8-4147-848C-9DBE227067B1}">
  <ds:schemaRefs/>
</ds:datastoreItem>
</file>

<file path=customXml/itemProps2.xml><?xml version="1.0" encoding="utf-8"?>
<ds:datastoreItem xmlns:ds="http://schemas.openxmlformats.org/officeDocument/2006/customXml" ds:itemID="{85C9654A-CB65-48CF-ADF0-1162351C4C97}">
  <ds:schemaRefs/>
</ds:datastoreItem>
</file>

<file path=customXml/itemProps3.xml><?xml version="1.0" encoding="utf-8"?>
<ds:datastoreItem xmlns:ds="http://schemas.openxmlformats.org/officeDocument/2006/customXml" ds:itemID="{CBB68CCC-1B51-492A-84E3-3500C75307DB}">
  <ds:schemaRefs/>
</ds:datastoreItem>
</file>

<file path=customXml/itemProps4.xml><?xml version="1.0" encoding="utf-8"?>
<ds:datastoreItem xmlns:ds="http://schemas.openxmlformats.org/officeDocument/2006/customXml" ds:itemID="{9F8E5E60-D5E2-446B-AF9F-C87AFDEFE058}">
  <ds:schemaRefs/>
</ds:datastoreItem>
</file>

<file path=customXml/itemProps5.xml><?xml version="1.0" encoding="utf-8"?>
<ds:datastoreItem xmlns:ds="http://schemas.openxmlformats.org/officeDocument/2006/customXml" ds:itemID="{4F72C013-D0A8-41E0-8381-B9C3321F0DCA}">
  <ds:schemaRefs/>
</ds:datastoreItem>
</file>

<file path=customXml/itemProps6.xml><?xml version="1.0" encoding="utf-8"?>
<ds:datastoreItem xmlns:ds="http://schemas.openxmlformats.org/officeDocument/2006/customXml" ds:itemID="{A567B8E4-3605-45F9-9AEA-5FBF26BDA041}">
  <ds:schemaRefs/>
</ds:datastoreItem>
</file>

<file path=customXml/itemProps7.xml><?xml version="1.0" encoding="utf-8"?>
<ds:datastoreItem xmlns:ds="http://schemas.openxmlformats.org/officeDocument/2006/customXml" ds:itemID="{07956F30-437E-4A81-83F4-B4D183328853}">
  <ds:schemaRefs/>
</ds:datastoreItem>
</file>

<file path=docMetadata/LabelInfo.xml><?xml version="1.0" encoding="utf-8"?>
<clbl:labelList xmlns:clbl="http://schemas.microsoft.com/office/2020/mipLabelMetadata">
  <clbl:label id="{82fa3fd3-029b-403d-91b4-1dc930cb0e60}" enabled="1" method="Privileged" siteId="{4ae48b41-0137-4599-8661-fc641fe77be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69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Arup</vt:lpstr>
      <vt:lpstr>Blank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Chen (LC)</dc:creator>
  <cp:lastModifiedBy>Joey Chou</cp:lastModifiedBy>
  <cp:revision>7</cp:revision>
  <dcterms:created xsi:type="dcterms:W3CDTF">2024-07-15T11:43:22Z</dcterms:created>
  <dcterms:modified xsi:type="dcterms:W3CDTF">2024-09-27T08:04:28Z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2fa3fd3-029b-403d-91b4-1dc930cb0e60_Enabled">
    <vt:lpwstr>true</vt:lpwstr>
  </property>
  <property fmtid="{D5CDD505-2E9C-101B-9397-08002B2CF9AE}" pid="3" name="MSIP_Label_82fa3fd3-029b-403d-91b4-1dc930cb0e60_SetDate">
    <vt:lpwstr>2022-06-29T16:26:25Z</vt:lpwstr>
  </property>
  <property fmtid="{D5CDD505-2E9C-101B-9397-08002B2CF9AE}" pid="4" name="MSIP_Label_82fa3fd3-029b-403d-91b4-1dc930cb0e60_Method">
    <vt:lpwstr>Privileged</vt:lpwstr>
  </property>
  <property fmtid="{D5CDD505-2E9C-101B-9397-08002B2CF9AE}" pid="5" name="MSIP_Label_82fa3fd3-029b-403d-91b4-1dc930cb0e60_Name">
    <vt:lpwstr>82fa3fd3-029b-403d-91b4-1dc930cb0e60</vt:lpwstr>
  </property>
  <property fmtid="{D5CDD505-2E9C-101B-9397-08002B2CF9AE}" pid="6" name="MSIP_Label_82fa3fd3-029b-403d-91b4-1dc930cb0e60_SiteId">
    <vt:lpwstr>4ae48b41-0137-4599-8661-fc641fe77bea</vt:lpwstr>
  </property>
  <property fmtid="{D5CDD505-2E9C-101B-9397-08002B2CF9AE}" pid="7" name="MSIP_Label_82fa3fd3-029b-403d-91b4-1dc930cb0e60_ActionId">
    <vt:lpwstr>d2f615bd-5adc-4406-b42c-8cea75de1189</vt:lpwstr>
  </property>
  <property fmtid="{D5CDD505-2E9C-101B-9397-08002B2CF9AE}" pid="8" name="MSIP_Label_82fa3fd3-029b-403d-91b4-1dc930cb0e60_ContentBits">
    <vt:lpwstr>0</vt:lpwstr>
  </property>
  <property fmtid="{D5CDD505-2E9C-101B-9397-08002B2CF9AE}" pid="9" name="TemplafyTimeStamp">
    <vt:lpwstr>2023-09-08T16:08:04</vt:lpwstr>
  </property>
  <property fmtid="{D5CDD505-2E9C-101B-9397-08002B2CF9AE}" pid="10" name="TemplafyTenantId">
    <vt:lpwstr>arup</vt:lpwstr>
  </property>
  <property fmtid="{D5CDD505-2E9C-101B-9397-08002B2CF9AE}" pid="11" name="TemplafyTemplateId">
    <vt:lpwstr>727825872225304958</vt:lpwstr>
  </property>
  <property fmtid="{D5CDD505-2E9C-101B-9397-08002B2CF9AE}" pid="12" name="TemplafyUserProfileId">
    <vt:lpwstr>637876651215079479</vt:lpwstr>
  </property>
  <property fmtid="{D5CDD505-2E9C-101B-9397-08002B2CF9AE}" pid="13" name="TemplafyLanguageCode">
    <vt:lpwstr>zh-TW</vt:lpwstr>
  </property>
  <property fmtid="{D5CDD505-2E9C-101B-9397-08002B2CF9AE}" pid="14" name="PPStyles">
    <vt:lpwstr/>
  </property>
  <property fmtid="{D5CDD505-2E9C-101B-9397-08002B2CF9AE}" pid="15" name="TemplafyFromBlank">
    <vt:bool>true</vt:bool>
  </property>
</Properties>
</file>