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010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048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4513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137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1982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5855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1441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5154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595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882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199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825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929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887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876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798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0DE0-06AD-426F-A064-8AA569FA0AE6}" type="datetimeFigureOut">
              <a:rPr lang="sv-SE" smtClean="0"/>
              <a:t>2016-08-30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120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BA0DE0-06AD-426F-A064-8AA569FA0AE6}" type="datetimeFigureOut">
              <a:rPr lang="sv-SE" smtClean="0"/>
              <a:t>2016-08-30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1435D8-A7E3-4CFB-896C-5760878685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693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Digital Stämpelklocka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Baserad på webb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074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Största fokus på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Att man har ett eget </a:t>
            </a:r>
            <a:r>
              <a:rPr lang="sv-SE" dirty="0" err="1" smtClean="0"/>
              <a:t>inlogg</a:t>
            </a:r>
            <a:endParaRPr lang="sv-SE" dirty="0" smtClean="0"/>
          </a:p>
          <a:p>
            <a:r>
              <a:rPr lang="sv-SE" dirty="0" smtClean="0"/>
              <a:t>Att man kan stämpla in och ut</a:t>
            </a:r>
          </a:p>
          <a:p>
            <a:r>
              <a:rPr lang="sv-SE" dirty="0" smtClean="0"/>
              <a:t>Att man kan se om man stämplat in</a:t>
            </a:r>
          </a:p>
        </p:txBody>
      </p:sp>
    </p:spTree>
    <p:extLst>
      <p:ext uri="{BB962C8B-B14F-4D97-AF65-F5344CB8AC3E}">
        <p14:creationId xmlns:p14="http://schemas.microsoft.com/office/powerpoint/2010/main" val="342336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Om vi har tid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Chefen kan se när alla har stämplat in</a:t>
            </a:r>
          </a:p>
          <a:p>
            <a:r>
              <a:rPr lang="sv-SE" dirty="0" smtClean="0"/>
              <a:t>Chefen kan se den senaste veckan dag för dag, förra veckan sammanlagt samt förra månaden sammanlagt</a:t>
            </a:r>
          </a:p>
        </p:txBody>
      </p:sp>
    </p:spTree>
    <p:extLst>
      <p:ext uri="{BB962C8B-B14F-4D97-AF65-F5344CB8AC3E}">
        <p14:creationId xmlns:p14="http://schemas.microsoft.com/office/powerpoint/2010/main" val="163639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Språk vi ska använda oss av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HTML</a:t>
            </a:r>
          </a:p>
          <a:p>
            <a:r>
              <a:rPr lang="sv-SE" dirty="0" smtClean="0"/>
              <a:t>PHP</a:t>
            </a:r>
          </a:p>
          <a:p>
            <a:r>
              <a:rPr lang="sv-SE" dirty="0" smtClean="0"/>
              <a:t>CSS (</a:t>
            </a:r>
            <a:r>
              <a:rPr lang="sv-SE" dirty="0" err="1" smtClean="0"/>
              <a:t>Bootstrap</a:t>
            </a:r>
            <a:r>
              <a:rPr lang="sv-SE" dirty="0" smtClean="0"/>
              <a:t>)</a:t>
            </a:r>
          </a:p>
          <a:p>
            <a:r>
              <a:rPr lang="sv-SE" dirty="0" err="1" smtClean="0"/>
              <a:t>MySQL</a:t>
            </a:r>
            <a:endParaRPr lang="sv-SE" dirty="0" smtClean="0"/>
          </a:p>
          <a:p>
            <a:r>
              <a:rPr lang="sv-SE" dirty="0" smtClean="0"/>
              <a:t>Ev. JavaScript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702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Tidsplan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Skisser till hemsidan ska vara färdig 30/8</a:t>
            </a:r>
          </a:p>
          <a:p>
            <a:r>
              <a:rPr lang="sv-SE" dirty="0" smtClean="0"/>
              <a:t>Databasen ska vara färdig 31/8</a:t>
            </a:r>
          </a:p>
          <a:p>
            <a:r>
              <a:rPr lang="sv-SE" dirty="0" smtClean="0"/>
              <a:t>Inloggning ska fungera 2/9</a:t>
            </a:r>
          </a:p>
          <a:p>
            <a:r>
              <a:rPr lang="sv-SE" dirty="0" smtClean="0"/>
              <a:t>Gruppkontrakt / projektplan ska var färdig 2/9</a:t>
            </a:r>
          </a:p>
          <a:p>
            <a:r>
              <a:rPr lang="sv-SE" dirty="0" smtClean="0"/>
              <a:t>Stämpla in och ut ska fungera och man ska se om man stämplat in 9/9</a:t>
            </a:r>
          </a:p>
          <a:p>
            <a:r>
              <a:rPr lang="sv-SE" dirty="0" smtClean="0"/>
              <a:t>Ev. korrigeringar, förfiningar och utökning av funktionalitet. </a:t>
            </a:r>
            <a:r>
              <a:rPr lang="sv-SE" b="1" dirty="0" smtClean="0"/>
              <a:t>Ev. tidsbuffert </a:t>
            </a:r>
            <a:r>
              <a:rPr lang="sv-SE" dirty="0" smtClean="0"/>
              <a:t>9/9 – 16/9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02816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107</TotalTime>
  <Words>129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Digital Stämpelklocka</vt:lpstr>
      <vt:lpstr>Största fokus på</vt:lpstr>
      <vt:lpstr>Om vi har tid</vt:lpstr>
      <vt:lpstr>Språk vi ska använda oss av</vt:lpstr>
      <vt:lpstr>Tidsplan</vt:lpstr>
    </vt:vector>
  </TitlesOfParts>
  <Company>Academedia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Stämpelklocka</dc:title>
  <dc:creator>Pontus Astanius</dc:creator>
  <cp:lastModifiedBy>Pontus Astanius</cp:lastModifiedBy>
  <cp:revision>3</cp:revision>
  <dcterms:created xsi:type="dcterms:W3CDTF">2016-08-30T08:12:42Z</dcterms:created>
  <dcterms:modified xsi:type="dcterms:W3CDTF">2016-08-30T09:59:54Z</dcterms:modified>
</cp:coreProperties>
</file>