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72" r:id="rId5"/>
    <p:sldId id="273" r:id="rId6"/>
    <p:sldId id="267" r:id="rId7"/>
    <p:sldId id="274" r:id="rId8"/>
    <p:sldId id="275" r:id="rId9"/>
    <p:sldId id="271" r:id="rId10"/>
    <p:sldId id="266" r:id="rId11"/>
    <p:sldId id="260" r:id="rId12"/>
    <p:sldId id="265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81ABF-396D-4388-B931-6C58F8B10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249958"/>
            <a:ext cx="9872553" cy="1429451"/>
          </a:xfrm>
        </p:spPr>
        <p:txBody>
          <a:bodyPr>
            <a:normAutofit/>
          </a:bodyPr>
          <a:lstStyle/>
          <a:p>
            <a:r>
              <a:rPr lang="en-US" sz="3400" b="1" dirty="0"/>
              <a:t>Artificial Intelligence (AI)/ machine Learning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9DCD8-D8CF-4188-91FC-5CFD4F291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272429"/>
            <a:ext cx="8791575" cy="1655762"/>
          </a:xfrm>
        </p:spPr>
        <p:txBody>
          <a:bodyPr/>
          <a:lstStyle/>
          <a:p>
            <a:r>
              <a:rPr lang="en-US" dirty="0"/>
              <a:t>Prakash Rajasekar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61E599-A874-442E-BC9B-25BDB2E093A0}"/>
              </a:ext>
            </a:extLst>
          </p:cNvPr>
          <p:cNvSpPr txBox="1">
            <a:spLocks/>
          </p:cNvSpPr>
          <p:nvPr/>
        </p:nvSpPr>
        <p:spPr>
          <a:xfrm>
            <a:off x="1879962" y="2093475"/>
            <a:ext cx="9872553" cy="10324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(Tamil)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35396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43551-B132-4AE1-80AB-D67983868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310" y="782194"/>
            <a:ext cx="6297337" cy="5528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AI Applications</a:t>
            </a:r>
          </a:p>
          <a:p>
            <a:endParaRPr lang="en-US" sz="1100" dirty="0"/>
          </a:p>
          <a:p>
            <a:pPr lvl="1"/>
            <a:r>
              <a:rPr lang="en-US" sz="2400" dirty="0"/>
              <a:t>Spell Check</a:t>
            </a:r>
          </a:p>
          <a:p>
            <a:pPr lvl="1"/>
            <a:r>
              <a:rPr lang="en-US" sz="2400" dirty="0"/>
              <a:t>Language Translation</a:t>
            </a:r>
          </a:p>
          <a:p>
            <a:pPr lvl="1"/>
            <a:r>
              <a:rPr lang="en-US" sz="2400" dirty="0"/>
              <a:t>Face Recognition / Finger Print validation</a:t>
            </a:r>
          </a:p>
          <a:p>
            <a:pPr lvl="1"/>
            <a:r>
              <a:rPr lang="en-US" sz="2400" dirty="0"/>
              <a:t>BOT – Nickname for software robot</a:t>
            </a:r>
          </a:p>
          <a:p>
            <a:pPr lvl="1"/>
            <a:r>
              <a:rPr lang="en-US" sz="2400" dirty="0"/>
              <a:t>Natural Language Processing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7290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43551-B132-4AE1-80AB-D67983868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310" y="782194"/>
            <a:ext cx="6297337" cy="5528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Tools available for development</a:t>
            </a:r>
          </a:p>
          <a:p>
            <a:endParaRPr lang="en-US" sz="1100" dirty="0"/>
          </a:p>
          <a:p>
            <a:pPr lvl="1"/>
            <a:r>
              <a:rPr lang="en-US" sz="2400" dirty="0"/>
              <a:t>Microsoft Cognitive Services</a:t>
            </a:r>
          </a:p>
          <a:p>
            <a:pPr lvl="1"/>
            <a:r>
              <a:rPr lang="en-US" sz="2400" dirty="0"/>
              <a:t>IBM Watson</a:t>
            </a:r>
          </a:p>
          <a:p>
            <a:pPr lvl="1"/>
            <a:r>
              <a:rPr lang="en-US" sz="2400" dirty="0"/>
              <a:t>Google API</a:t>
            </a:r>
          </a:p>
          <a:p>
            <a:pPr lvl="1"/>
            <a:r>
              <a:rPr lang="en-US" sz="2400" dirty="0"/>
              <a:t>Amazon Web Services</a:t>
            </a:r>
          </a:p>
          <a:p>
            <a:pPr lvl="1"/>
            <a:r>
              <a:rPr lang="en-US" sz="2400" dirty="0" err="1">
                <a:solidFill>
                  <a:srgbClr val="FFFF00"/>
                </a:solidFill>
              </a:rPr>
              <a:t>Standford</a:t>
            </a:r>
            <a:r>
              <a:rPr lang="en-US" sz="2400" dirty="0">
                <a:solidFill>
                  <a:srgbClr val="FFFF00"/>
                </a:solidFill>
              </a:rPr>
              <a:t> NLP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2943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43551-B132-4AE1-80AB-D67983868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310" y="782194"/>
            <a:ext cx="6297337" cy="5528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Microsoft Cognitive API’s </a:t>
            </a:r>
          </a:p>
          <a:p>
            <a:endParaRPr lang="en-US" sz="1100" dirty="0"/>
          </a:p>
          <a:p>
            <a:pPr lvl="1"/>
            <a:r>
              <a:rPr lang="en-US" sz="2400" dirty="0"/>
              <a:t>Vision</a:t>
            </a:r>
          </a:p>
          <a:p>
            <a:pPr lvl="1"/>
            <a:r>
              <a:rPr lang="en-US" sz="2400" dirty="0"/>
              <a:t>Speech</a:t>
            </a:r>
          </a:p>
          <a:p>
            <a:pPr lvl="1"/>
            <a:r>
              <a:rPr lang="en-US" sz="2400" dirty="0"/>
              <a:t>Language</a:t>
            </a:r>
          </a:p>
          <a:p>
            <a:pPr lvl="1"/>
            <a:r>
              <a:rPr lang="en-US" sz="2400" dirty="0"/>
              <a:t>Search</a:t>
            </a:r>
          </a:p>
          <a:p>
            <a:pPr lvl="1"/>
            <a:r>
              <a:rPr lang="en-US" sz="2400" dirty="0"/>
              <a:t>Knowledge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7790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43551-B132-4AE1-80AB-D67983868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590" y="2729866"/>
            <a:ext cx="5346361" cy="58026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100" dirty="0"/>
              <a:t>Sample Application - Coding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66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43551-B132-4AE1-80AB-D67983868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783" y="2702434"/>
            <a:ext cx="7294033" cy="8820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THANK YOU – Prakash Rajasekar 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07622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43551-B132-4AE1-80AB-D67983868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463" y="1275970"/>
            <a:ext cx="7348898" cy="4182998"/>
          </a:xfrm>
        </p:spPr>
        <p:txBody>
          <a:bodyPr/>
          <a:lstStyle/>
          <a:p>
            <a:r>
              <a:rPr lang="en-US" sz="3200" dirty="0"/>
              <a:t>What is AI / ML</a:t>
            </a:r>
          </a:p>
          <a:p>
            <a:r>
              <a:rPr lang="en-US" sz="3200" dirty="0"/>
              <a:t>AI Application’s</a:t>
            </a:r>
          </a:p>
          <a:p>
            <a:r>
              <a:rPr lang="en-US" sz="3200" dirty="0"/>
              <a:t>Tools available for development</a:t>
            </a:r>
          </a:p>
          <a:p>
            <a:r>
              <a:rPr lang="en-US" sz="3200" dirty="0"/>
              <a:t>Microsoft Cognitive API’s </a:t>
            </a:r>
          </a:p>
          <a:p>
            <a:r>
              <a:rPr lang="en-US" sz="3200" dirty="0"/>
              <a:t>Sample application - coding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87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43551-B132-4AE1-80AB-D67983868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310" y="782194"/>
            <a:ext cx="4541689" cy="6259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What is AI / ML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17904" y="1527048"/>
            <a:ext cx="901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Adding humans  </a:t>
            </a:r>
            <a:r>
              <a:rPr lang="en-US" i="1" dirty="0"/>
              <a:t>Natural Intelligence</a:t>
            </a:r>
            <a:r>
              <a:rPr lang="en-US" dirty="0"/>
              <a:t> (</a:t>
            </a:r>
            <a:r>
              <a:rPr lang="en-US" i="1" dirty="0"/>
              <a:t>NI</a:t>
            </a:r>
            <a:r>
              <a:rPr lang="en-US" dirty="0"/>
              <a:t>) to machines is called </a:t>
            </a:r>
            <a:r>
              <a:rPr lang="en-US" i="1" dirty="0"/>
              <a:t>Artificial Intelligence (</a:t>
            </a:r>
            <a:r>
              <a:rPr lang="en-US" dirty="0"/>
              <a:t>AI/ML)</a:t>
            </a:r>
          </a:p>
        </p:txBody>
      </p:sp>
    </p:spTree>
    <p:extLst>
      <p:ext uri="{BB962C8B-B14F-4D97-AF65-F5344CB8AC3E}">
        <p14:creationId xmlns:p14="http://schemas.microsoft.com/office/powerpoint/2010/main" val="114674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43551-B132-4AE1-80AB-D67983868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310" y="782194"/>
            <a:ext cx="4541689" cy="6259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What is AI / ML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17904" y="1527048"/>
            <a:ext cx="901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Adding humans  </a:t>
            </a:r>
            <a:r>
              <a:rPr lang="en-US" i="1" dirty="0"/>
              <a:t>Natural Intelligence</a:t>
            </a:r>
            <a:r>
              <a:rPr lang="en-US" dirty="0"/>
              <a:t> (</a:t>
            </a:r>
            <a:r>
              <a:rPr lang="en-US" i="1" dirty="0"/>
              <a:t>NI</a:t>
            </a:r>
            <a:r>
              <a:rPr lang="en-US" dirty="0"/>
              <a:t>) to machines is called </a:t>
            </a:r>
            <a:r>
              <a:rPr lang="en-US" i="1" dirty="0"/>
              <a:t>Artificial Intelligence (</a:t>
            </a:r>
            <a:r>
              <a:rPr lang="en-US" dirty="0"/>
              <a:t>AI/ML)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512812" y="2948224"/>
            <a:ext cx="1830322" cy="1010572"/>
            <a:chOff x="5513070" y="2633472"/>
            <a:chExt cx="1830322" cy="1166860"/>
          </a:xfrm>
        </p:grpSpPr>
        <p:sp>
          <p:nvSpPr>
            <p:cNvPr id="5" name="Flowchart: Process 4"/>
            <p:cNvSpPr/>
            <p:nvPr/>
          </p:nvSpPr>
          <p:spPr>
            <a:xfrm>
              <a:off x="5714999" y="2633472"/>
              <a:ext cx="1426465" cy="59436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5513070" y="3372086"/>
              <a:ext cx="1830322" cy="428246"/>
              <a:chOff x="5859782" y="3536678"/>
              <a:chExt cx="1162810" cy="428246"/>
            </a:xfrm>
          </p:grpSpPr>
          <p:sp>
            <p:nvSpPr>
              <p:cNvPr id="11" name="Right Triangle 10"/>
              <p:cNvSpPr/>
              <p:nvPr/>
            </p:nvSpPr>
            <p:spPr>
              <a:xfrm>
                <a:off x="6827521" y="3536679"/>
                <a:ext cx="195071" cy="428245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/>
              <p:cNvSpPr/>
              <p:nvPr/>
            </p:nvSpPr>
            <p:spPr>
              <a:xfrm rot="16200000">
                <a:off x="5747766" y="3648694"/>
                <a:ext cx="428245" cy="204214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lowchart: Process 13"/>
              <p:cNvSpPr/>
              <p:nvPr/>
            </p:nvSpPr>
            <p:spPr>
              <a:xfrm>
                <a:off x="6053329" y="3536679"/>
                <a:ext cx="777240" cy="428245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Smiley Face 3"/>
          <p:cNvSpPr/>
          <p:nvPr/>
        </p:nvSpPr>
        <p:spPr>
          <a:xfrm>
            <a:off x="1962912" y="3156330"/>
            <a:ext cx="685800" cy="59436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9376A8-FB6D-4D45-B1A3-21FE44E6C6F7}"/>
              </a:ext>
            </a:extLst>
          </p:cNvPr>
          <p:cNvSpPr txBox="1"/>
          <p:nvPr/>
        </p:nvSpPr>
        <p:spPr>
          <a:xfrm>
            <a:off x="1626781" y="2679405"/>
            <a:ext cx="210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Natural intelligence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BEE223-F95C-45D0-B526-A4FF4AF2FCA5}"/>
              </a:ext>
            </a:extLst>
          </p:cNvPr>
          <p:cNvSpPr txBox="1"/>
          <p:nvPr/>
        </p:nvSpPr>
        <p:spPr>
          <a:xfrm>
            <a:off x="6383097" y="2523458"/>
            <a:ext cx="210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Artificial Intelligence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8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43551-B132-4AE1-80AB-D67983868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310" y="782194"/>
            <a:ext cx="4541689" cy="6259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What is AI / ML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17904" y="1527048"/>
            <a:ext cx="901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Adding humans  </a:t>
            </a:r>
            <a:r>
              <a:rPr lang="en-US" i="1" dirty="0"/>
              <a:t>Natural Intelligence</a:t>
            </a:r>
            <a:r>
              <a:rPr lang="en-US" dirty="0"/>
              <a:t> (</a:t>
            </a:r>
            <a:r>
              <a:rPr lang="en-US" i="1" dirty="0"/>
              <a:t>NI</a:t>
            </a:r>
            <a:r>
              <a:rPr lang="en-US" dirty="0"/>
              <a:t>) to machines is called </a:t>
            </a:r>
            <a:r>
              <a:rPr lang="en-US" i="1" dirty="0"/>
              <a:t>Artificial Intelligence (</a:t>
            </a:r>
            <a:r>
              <a:rPr lang="en-US" dirty="0"/>
              <a:t>AI/ML)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512812" y="2145758"/>
            <a:ext cx="1830322" cy="1010572"/>
            <a:chOff x="5513070" y="2633472"/>
            <a:chExt cx="1830322" cy="1166860"/>
          </a:xfrm>
        </p:grpSpPr>
        <p:sp>
          <p:nvSpPr>
            <p:cNvPr id="5" name="Flowchart: Process 4"/>
            <p:cNvSpPr/>
            <p:nvPr/>
          </p:nvSpPr>
          <p:spPr>
            <a:xfrm>
              <a:off x="5714999" y="2633472"/>
              <a:ext cx="1426465" cy="59436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5513070" y="3372086"/>
              <a:ext cx="1830322" cy="428246"/>
              <a:chOff x="5859782" y="3536678"/>
              <a:chExt cx="1162810" cy="428246"/>
            </a:xfrm>
          </p:grpSpPr>
          <p:sp>
            <p:nvSpPr>
              <p:cNvPr id="11" name="Right Triangle 10"/>
              <p:cNvSpPr/>
              <p:nvPr/>
            </p:nvSpPr>
            <p:spPr>
              <a:xfrm>
                <a:off x="6827521" y="3536679"/>
                <a:ext cx="195071" cy="428245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/>
              <p:cNvSpPr/>
              <p:nvPr/>
            </p:nvSpPr>
            <p:spPr>
              <a:xfrm rot="16200000">
                <a:off x="5747766" y="3648694"/>
                <a:ext cx="428245" cy="204214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lowchart: Process 13"/>
              <p:cNvSpPr/>
              <p:nvPr/>
            </p:nvSpPr>
            <p:spPr>
              <a:xfrm>
                <a:off x="6053329" y="3536679"/>
                <a:ext cx="777240" cy="428245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Smiley Face 3"/>
          <p:cNvSpPr/>
          <p:nvPr/>
        </p:nvSpPr>
        <p:spPr>
          <a:xfrm>
            <a:off x="1953768" y="2451170"/>
            <a:ext cx="685800" cy="59436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746504" y="3739580"/>
            <a:ext cx="191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Listen / View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38543" y="3730436"/>
            <a:ext cx="191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NLP / Vision</a:t>
            </a:r>
          </a:p>
        </p:txBody>
      </p:sp>
    </p:spTree>
    <p:extLst>
      <p:ext uri="{BB962C8B-B14F-4D97-AF65-F5344CB8AC3E}">
        <p14:creationId xmlns:p14="http://schemas.microsoft.com/office/powerpoint/2010/main" val="159406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43551-B132-4AE1-80AB-D67983868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310" y="782194"/>
            <a:ext cx="4541689" cy="6259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What is AI / ML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17904" y="1527048"/>
            <a:ext cx="901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Adding humans  </a:t>
            </a:r>
            <a:r>
              <a:rPr lang="en-US" i="1" dirty="0"/>
              <a:t>Natural Intelligence</a:t>
            </a:r>
            <a:r>
              <a:rPr lang="en-US" dirty="0"/>
              <a:t> (</a:t>
            </a:r>
            <a:r>
              <a:rPr lang="en-US" i="1" dirty="0"/>
              <a:t>NI</a:t>
            </a:r>
            <a:r>
              <a:rPr lang="en-US" dirty="0"/>
              <a:t>) to machines is called </a:t>
            </a:r>
            <a:r>
              <a:rPr lang="en-US" i="1" dirty="0"/>
              <a:t>Artificial Intelligence (</a:t>
            </a:r>
            <a:r>
              <a:rPr lang="en-US" dirty="0"/>
              <a:t>AI/ML)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512812" y="2241454"/>
            <a:ext cx="1830322" cy="1010572"/>
            <a:chOff x="5513070" y="2633472"/>
            <a:chExt cx="1830322" cy="1166860"/>
          </a:xfrm>
        </p:grpSpPr>
        <p:sp>
          <p:nvSpPr>
            <p:cNvPr id="5" name="Flowchart: Process 4"/>
            <p:cNvSpPr/>
            <p:nvPr/>
          </p:nvSpPr>
          <p:spPr>
            <a:xfrm>
              <a:off x="5714999" y="2633472"/>
              <a:ext cx="1426465" cy="59436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5513070" y="3372086"/>
              <a:ext cx="1830322" cy="428246"/>
              <a:chOff x="5859782" y="3536678"/>
              <a:chExt cx="1162810" cy="428246"/>
            </a:xfrm>
          </p:grpSpPr>
          <p:sp>
            <p:nvSpPr>
              <p:cNvPr id="11" name="Right Triangle 10"/>
              <p:cNvSpPr/>
              <p:nvPr/>
            </p:nvSpPr>
            <p:spPr>
              <a:xfrm>
                <a:off x="6827521" y="3536679"/>
                <a:ext cx="195071" cy="428245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/>
              <p:cNvSpPr/>
              <p:nvPr/>
            </p:nvSpPr>
            <p:spPr>
              <a:xfrm rot="16200000">
                <a:off x="5747766" y="3648694"/>
                <a:ext cx="428245" cy="204214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lowchart: Process 13"/>
              <p:cNvSpPr/>
              <p:nvPr/>
            </p:nvSpPr>
            <p:spPr>
              <a:xfrm>
                <a:off x="6053329" y="3536679"/>
                <a:ext cx="777240" cy="428245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Smiley Face 3"/>
          <p:cNvSpPr/>
          <p:nvPr/>
        </p:nvSpPr>
        <p:spPr>
          <a:xfrm>
            <a:off x="1953768" y="2451170"/>
            <a:ext cx="685800" cy="59436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746504" y="3739580"/>
            <a:ext cx="191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Listen / View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43456" y="4138868"/>
            <a:ext cx="191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Knowledge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38543" y="3750003"/>
            <a:ext cx="191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NLP / Vision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35496" y="4158175"/>
            <a:ext cx="191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374086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43551-B132-4AE1-80AB-D67983868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310" y="782194"/>
            <a:ext cx="4541689" cy="6259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What is AI / ML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17904" y="1527048"/>
            <a:ext cx="901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Adding humans  </a:t>
            </a:r>
            <a:r>
              <a:rPr lang="en-US" i="1" dirty="0"/>
              <a:t>Natural Intelligence</a:t>
            </a:r>
            <a:r>
              <a:rPr lang="en-US" dirty="0"/>
              <a:t> (</a:t>
            </a:r>
            <a:r>
              <a:rPr lang="en-US" i="1" dirty="0"/>
              <a:t>NI</a:t>
            </a:r>
            <a:r>
              <a:rPr lang="en-US" dirty="0"/>
              <a:t>) to machines is called </a:t>
            </a:r>
            <a:r>
              <a:rPr lang="en-US" i="1" dirty="0"/>
              <a:t>Artificial Intelligence (</a:t>
            </a:r>
            <a:r>
              <a:rPr lang="en-US" dirty="0"/>
              <a:t>AI/ML)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512812" y="2252086"/>
            <a:ext cx="1830322" cy="1010572"/>
            <a:chOff x="5513070" y="2633472"/>
            <a:chExt cx="1830322" cy="1166860"/>
          </a:xfrm>
        </p:grpSpPr>
        <p:sp>
          <p:nvSpPr>
            <p:cNvPr id="5" name="Flowchart: Process 4"/>
            <p:cNvSpPr/>
            <p:nvPr/>
          </p:nvSpPr>
          <p:spPr>
            <a:xfrm>
              <a:off x="5714999" y="2633472"/>
              <a:ext cx="1426465" cy="59436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5513070" y="3372086"/>
              <a:ext cx="1830322" cy="428246"/>
              <a:chOff x="5859782" y="3536678"/>
              <a:chExt cx="1162810" cy="428246"/>
            </a:xfrm>
          </p:grpSpPr>
          <p:sp>
            <p:nvSpPr>
              <p:cNvPr id="11" name="Right Triangle 10"/>
              <p:cNvSpPr/>
              <p:nvPr/>
            </p:nvSpPr>
            <p:spPr>
              <a:xfrm>
                <a:off x="6827521" y="3536679"/>
                <a:ext cx="195071" cy="428245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/>
              <p:cNvSpPr/>
              <p:nvPr/>
            </p:nvSpPr>
            <p:spPr>
              <a:xfrm rot="16200000">
                <a:off x="5747766" y="3648694"/>
                <a:ext cx="428245" cy="204214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lowchart: Process 13"/>
              <p:cNvSpPr/>
              <p:nvPr/>
            </p:nvSpPr>
            <p:spPr>
              <a:xfrm>
                <a:off x="6053329" y="3536679"/>
                <a:ext cx="777240" cy="428245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Smiley Face 3"/>
          <p:cNvSpPr/>
          <p:nvPr/>
        </p:nvSpPr>
        <p:spPr>
          <a:xfrm>
            <a:off x="1953768" y="2451170"/>
            <a:ext cx="685800" cy="59436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746504" y="3739580"/>
            <a:ext cx="191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Listen / View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43456" y="4138868"/>
            <a:ext cx="191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Knowledge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43456" y="4564748"/>
            <a:ext cx="191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Experience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38543" y="3739580"/>
            <a:ext cx="191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NLP / Vision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35496" y="4147752"/>
            <a:ext cx="191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27112" y="4564748"/>
            <a:ext cx="191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Pattern</a:t>
            </a:r>
          </a:p>
        </p:txBody>
      </p:sp>
    </p:spTree>
    <p:extLst>
      <p:ext uri="{BB962C8B-B14F-4D97-AF65-F5344CB8AC3E}">
        <p14:creationId xmlns:p14="http://schemas.microsoft.com/office/powerpoint/2010/main" val="251010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43551-B132-4AE1-80AB-D67983868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310" y="782194"/>
            <a:ext cx="4541689" cy="6259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What is AI / ML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17904" y="1527048"/>
            <a:ext cx="901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Adding humans  </a:t>
            </a:r>
            <a:r>
              <a:rPr lang="en-US" i="1" dirty="0"/>
              <a:t>Natural Intelligence</a:t>
            </a:r>
            <a:r>
              <a:rPr lang="en-US" dirty="0"/>
              <a:t> (</a:t>
            </a:r>
            <a:r>
              <a:rPr lang="en-US" i="1" dirty="0"/>
              <a:t>NI</a:t>
            </a:r>
            <a:r>
              <a:rPr lang="en-US" dirty="0"/>
              <a:t>) to machines is called </a:t>
            </a:r>
            <a:r>
              <a:rPr lang="en-US" i="1" dirty="0"/>
              <a:t>Artificial Intelligence (</a:t>
            </a:r>
            <a:r>
              <a:rPr lang="en-US" dirty="0"/>
              <a:t>AI/ML)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512812" y="2230822"/>
            <a:ext cx="1830322" cy="1010572"/>
            <a:chOff x="5513070" y="2633472"/>
            <a:chExt cx="1830322" cy="1166860"/>
          </a:xfrm>
        </p:grpSpPr>
        <p:sp>
          <p:nvSpPr>
            <p:cNvPr id="5" name="Flowchart: Process 4"/>
            <p:cNvSpPr/>
            <p:nvPr/>
          </p:nvSpPr>
          <p:spPr>
            <a:xfrm>
              <a:off x="5714999" y="2633472"/>
              <a:ext cx="1426465" cy="59436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5513070" y="3372086"/>
              <a:ext cx="1830322" cy="428246"/>
              <a:chOff x="5859782" y="3536678"/>
              <a:chExt cx="1162810" cy="428246"/>
            </a:xfrm>
          </p:grpSpPr>
          <p:sp>
            <p:nvSpPr>
              <p:cNvPr id="11" name="Right Triangle 10"/>
              <p:cNvSpPr/>
              <p:nvPr/>
            </p:nvSpPr>
            <p:spPr>
              <a:xfrm>
                <a:off x="6827521" y="3536679"/>
                <a:ext cx="195071" cy="428245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/>
              <p:cNvSpPr/>
              <p:nvPr/>
            </p:nvSpPr>
            <p:spPr>
              <a:xfrm rot="16200000">
                <a:off x="5747766" y="3648694"/>
                <a:ext cx="428245" cy="204214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lowchart: Process 13"/>
              <p:cNvSpPr/>
              <p:nvPr/>
            </p:nvSpPr>
            <p:spPr>
              <a:xfrm>
                <a:off x="6053329" y="3536679"/>
                <a:ext cx="777240" cy="428245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Smiley Face 3"/>
          <p:cNvSpPr/>
          <p:nvPr/>
        </p:nvSpPr>
        <p:spPr>
          <a:xfrm>
            <a:off x="1953768" y="2451170"/>
            <a:ext cx="685800" cy="59436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746504" y="3739580"/>
            <a:ext cx="191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Listen / View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43456" y="4138868"/>
            <a:ext cx="191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Knowledge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43456" y="4564748"/>
            <a:ext cx="191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Experience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49552" y="5018900"/>
            <a:ext cx="191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38543" y="3675572"/>
            <a:ext cx="191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NLP / Vision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35496" y="4083744"/>
            <a:ext cx="191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27112" y="4500740"/>
            <a:ext cx="191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Pattern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35496" y="4953156"/>
            <a:ext cx="191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</a:t>
            </a:r>
          </a:p>
        </p:txBody>
      </p:sp>
    </p:spTree>
    <p:extLst>
      <p:ext uri="{BB962C8B-B14F-4D97-AF65-F5344CB8AC3E}">
        <p14:creationId xmlns:p14="http://schemas.microsoft.com/office/powerpoint/2010/main" val="1427302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43551-B132-4AE1-80AB-D67983868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310" y="782194"/>
            <a:ext cx="4541689" cy="6259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What is AI / ML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17904" y="1527048"/>
            <a:ext cx="901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Adding humans  </a:t>
            </a:r>
            <a:r>
              <a:rPr lang="en-US" i="1" dirty="0"/>
              <a:t>Natural Intelligence</a:t>
            </a:r>
            <a:r>
              <a:rPr lang="en-US" dirty="0"/>
              <a:t> (</a:t>
            </a:r>
            <a:r>
              <a:rPr lang="en-US" i="1" dirty="0"/>
              <a:t>NI</a:t>
            </a:r>
            <a:r>
              <a:rPr lang="en-US" dirty="0"/>
              <a:t>) to machines is called </a:t>
            </a:r>
            <a:r>
              <a:rPr lang="en-US" i="1" dirty="0"/>
              <a:t>Artificial Intelligence (</a:t>
            </a:r>
            <a:r>
              <a:rPr lang="en-US" dirty="0"/>
              <a:t>AI/ML)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512812" y="2145758"/>
            <a:ext cx="1830322" cy="1010572"/>
            <a:chOff x="5513070" y="2633472"/>
            <a:chExt cx="1830322" cy="1166860"/>
          </a:xfrm>
        </p:grpSpPr>
        <p:sp>
          <p:nvSpPr>
            <p:cNvPr id="5" name="Flowchart: Process 4"/>
            <p:cNvSpPr/>
            <p:nvPr/>
          </p:nvSpPr>
          <p:spPr>
            <a:xfrm>
              <a:off x="5714999" y="2633472"/>
              <a:ext cx="1426465" cy="59436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5513070" y="3372086"/>
              <a:ext cx="1830322" cy="428246"/>
              <a:chOff x="5859782" y="3536678"/>
              <a:chExt cx="1162810" cy="428246"/>
            </a:xfrm>
          </p:grpSpPr>
          <p:sp>
            <p:nvSpPr>
              <p:cNvPr id="11" name="Right Triangle 10"/>
              <p:cNvSpPr/>
              <p:nvPr/>
            </p:nvSpPr>
            <p:spPr>
              <a:xfrm>
                <a:off x="6827521" y="3536679"/>
                <a:ext cx="195071" cy="428245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/>
              <p:cNvSpPr/>
              <p:nvPr/>
            </p:nvSpPr>
            <p:spPr>
              <a:xfrm rot="16200000">
                <a:off x="5747766" y="3648694"/>
                <a:ext cx="428245" cy="204214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lowchart: Process 13"/>
              <p:cNvSpPr/>
              <p:nvPr/>
            </p:nvSpPr>
            <p:spPr>
              <a:xfrm>
                <a:off x="6053329" y="3536679"/>
                <a:ext cx="777240" cy="428245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1499616" y="2451170"/>
            <a:ext cx="2688336" cy="3172390"/>
            <a:chOff x="1709928" y="2451170"/>
            <a:chExt cx="2688336" cy="3172390"/>
          </a:xfrm>
        </p:grpSpPr>
        <p:sp>
          <p:nvSpPr>
            <p:cNvPr id="4" name="Smiley Face 3"/>
            <p:cNvSpPr/>
            <p:nvPr/>
          </p:nvSpPr>
          <p:spPr>
            <a:xfrm>
              <a:off x="2164080" y="2451170"/>
              <a:ext cx="685800" cy="594360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709928" y="3529584"/>
              <a:ext cx="2688336" cy="2093976"/>
              <a:chOff x="1691640" y="3465576"/>
              <a:chExt cx="2688336" cy="2093976"/>
            </a:xfrm>
          </p:grpSpPr>
          <p:sp>
            <p:nvSpPr>
              <p:cNvPr id="27" name="Right Arrow Callout 26"/>
              <p:cNvSpPr/>
              <p:nvPr/>
            </p:nvSpPr>
            <p:spPr>
              <a:xfrm>
                <a:off x="1691640" y="3465576"/>
                <a:ext cx="2688336" cy="2093976"/>
              </a:xfrm>
              <a:prstGeom prst="righ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938528" y="3675572"/>
                <a:ext cx="1911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Listen / View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935480" y="4074860"/>
                <a:ext cx="1911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Knowledge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935480" y="4500740"/>
                <a:ext cx="1911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Experience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941576" y="4954892"/>
                <a:ext cx="1911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Decision</a:t>
                </a: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6556248" y="3621024"/>
            <a:ext cx="2478024" cy="2011680"/>
            <a:chOff x="6464808" y="3529584"/>
            <a:chExt cx="2478024" cy="2011680"/>
          </a:xfrm>
        </p:grpSpPr>
        <p:sp>
          <p:nvSpPr>
            <p:cNvPr id="30" name="Right Arrow Callout 29"/>
            <p:cNvSpPr/>
            <p:nvPr/>
          </p:nvSpPr>
          <p:spPr>
            <a:xfrm>
              <a:off x="6464808" y="3529584"/>
              <a:ext cx="2478024" cy="2011680"/>
            </a:xfrm>
            <a:prstGeom prst="right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47103" y="3675572"/>
              <a:ext cx="1911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NLP / Vision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44056" y="4083744"/>
              <a:ext cx="1911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35672" y="4500740"/>
              <a:ext cx="1911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Pattern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44056" y="4953156"/>
              <a:ext cx="1911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Decision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178808" y="4366260"/>
            <a:ext cx="206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Natural Intelligence 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195816" y="4387334"/>
            <a:ext cx="272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Artificial Intelligence (AI)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913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366</TotalTime>
  <Words>206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</vt:lpstr>
      <vt:lpstr>Artificial Intelligence (AI)/ machine Learning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COSMOSDB  [DocumentDB] </dc:title>
  <dc:creator>DotNet In Tamil</dc:creator>
  <cp:lastModifiedBy>Prakash</cp:lastModifiedBy>
  <cp:revision>22</cp:revision>
  <dcterms:created xsi:type="dcterms:W3CDTF">2017-08-15T03:17:05Z</dcterms:created>
  <dcterms:modified xsi:type="dcterms:W3CDTF">2017-10-04T04:25:55Z</dcterms:modified>
</cp:coreProperties>
</file>