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8" r:id="rId7"/>
    <p:sldId id="269" r:id="rId8"/>
    <p:sldId id="270" r:id="rId9"/>
    <p:sldId id="272" r:id="rId10"/>
    <p:sldId id="271" r:id="rId11"/>
    <p:sldId id="264" r:id="rId12"/>
    <p:sldId id="274" r:id="rId13"/>
    <p:sldId id="276" r:id="rId14"/>
    <p:sldId id="261" r:id="rId15"/>
    <p:sldId id="277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39968"/>
            <a:ext cx="8538592" cy="1340917"/>
          </a:xfrm>
        </p:spPr>
        <p:txBody>
          <a:bodyPr/>
          <a:lstStyle/>
          <a:p>
            <a:r>
              <a:rPr lang="en-US" dirty="0"/>
              <a:t>Azure Functions [</a:t>
            </a:r>
            <a:r>
              <a:rPr lang="en-US" dirty="0" err="1"/>
              <a:t>serverless</a:t>
            </a:r>
            <a:r>
              <a:rPr lang="en-US" dirty="0"/>
              <a:t>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60177"/>
            <a:ext cx="8791575" cy="12464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Prakash Rajasekar</a:t>
            </a:r>
          </a:p>
          <a:p>
            <a:r>
              <a:rPr lang="en-US" dirty="0">
                <a:solidFill>
                  <a:schemeClr val="tx1"/>
                </a:solidFill>
              </a:rPr>
              <a:t>Tamil</a:t>
            </a: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38400" y="314960"/>
            <a:ext cx="7548880" cy="6278880"/>
            <a:chOff x="1798320" y="274320"/>
            <a:chExt cx="7548880" cy="6278880"/>
          </a:xfrm>
        </p:grpSpPr>
        <p:sp>
          <p:nvSpPr>
            <p:cNvPr id="23" name="Rectangle 22"/>
            <p:cNvSpPr/>
            <p:nvPr/>
          </p:nvSpPr>
          <p:spPr>
            <a:xfrm>
              <a:off x="1798320" y="274320"/>
              <a:ext cx="7548880" cy="62788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37840" y="2778760"/>
              <a:ext cx="4947920" cy="3114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37840" y="1284748"/>
              <a:ext cx="2468880" cy="740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257040" y="2028952"/>
              <a:ext cx="0" cy="749808"/>
            </a:xfrm>
            <a:prstGeom prst="straightConnector1">
              <a:avLst/>
            </a:prstGeom>
            <a:ln w="41275" cmpd="sng">
              <a:solidFill>
                <a:srgbClr val="FFC000"/>
              </a:solidFill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606032" y="3538982"/>
              <a:ext cx="849376" cy="905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C#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3872" y="3528568"/>
              <a:ext cx="841248" cy="926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.JS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02024" y="4604012"/>
              <a:ext cx="886968" cy="958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C#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06032" y="4662424"/>
              <a:ext cx="849884" cy="900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F#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90592" y="2809240"/>
              <a:ext cx="1335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Script Host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41801" y="1407144"/>
              <a:ext cx="104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WebHost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4270" y="3209052"/>
              <a:ext cx="1619250" cy="2582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12161" y="3209052"/>
              <a:ext cx="2346960" cy="2582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61511" y="3155144"/>
              <a:ext cx="1159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Funct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App1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69761" y="3200884"/>
              <a:ext cx="1272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Funct</a:t>
              </a:r>
              <a:r>
                <a:rPr lang="en-US" sz="1600" dirty="0">
                  <a:solidFill>
                    <a:schemeClr val="bg1"/>
                  </a:solidFill>
                </a:rPr>
                <a:t> App2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515360" y="3528568"/>
              <a:ext cx="863600" cy="937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C#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0421" y="496391"/>
              <a:ext cx="1829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Function Runtime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85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D3D-5A8D-4716-91B9-0C72F1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5839"/>
            <a:ext cx="9905999" cy="47853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Function App Building Block [ Logical Group of functions – </a:t>
            </a:r>
            <a:r>
              <a:rPr lang="en-US" dirty="0" err="1"/>
              <a:t>host.json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App settings	- Application level configuration settings</a:t>
            </a:r>
          </a:p>
          <a:p>
            <a:pPr lvl="1"/>
            <a:r>
              <a:rPr lang="en-US" dirty="0"/>
              <a:t>Consumption Plan	- Azure Account settings for function apps	</a:t>
            </a:r>
          </a:p>
          <a:p>
            <a:pPr lvl="1"/>
            <a:r>
              <a:rPr lang="en-US" dirty="0"/>
              <a:t>Functions	- Business Logic</a:t>
            </a:r>
          </a:p>
          <a:p>
            <a:pPr lvl="1"/>
            <a:r>
              <a:rPr lang="en-US" dirty="0"/>
              <a:t>Proxies	- Used to map route / End Point [</a:t>
            </a:r>
            <a:r>
              <a:rPr lang="en-US" dirty="0" err="1"/>
              <a:t>Proxies.json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Azure Function Building Blocks [ Business Logic – </a:t>
            </a:r>
            <a:r>
              <a:rPr lang="en-US" dirty="0" err="1"/>
              <a:t>function.json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CODE	- Source Code	</a:t>
            </a:r>
          </a:p>
          <a:p>
            <a:pPr lvl="1"/>
            <a:r>
              <a:rPr lang="en-US" dirty="0"/>
              <a:t>Integrate	- Used to manage parameters and triggers</a:t>
            </a:r>
          </a:p>
          <a:p>
            <a:pPr lvl="1"/>
            <a:r>
              <a:rPr lang="en-US" dirty="0"/>
              <a:t>Manage	- Used to set security keys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7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D3D-5A8D-4716-91B9-0C72F1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116419"/>
            <a:ext cx="10698480" cy="46747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Simple Azure Function Implementation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public static </a:t>
            </a:r>
            <a:r>
              <a:rPr lang="en-US" dirty="0" err="1"/>
              <a:t>HttpResponseMessage</a:t>
            </a:r>
            <a:r>
              <a:rPr lang="en-US" dirty="0"/>
              <a:t> Run(</a:t>
            </a:r>
            <a:r>
              <a:rPr lang="en-US" dirty="0" err="1"/>
              <a:t>HttpRequestMessage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, </a:t>
            </a:r>
            <a:r>
              <a:rPr lang="en-US" dirty="0" err="1"/>
              <a:t>TraceWriter</a:t>
            </a:r>
            <a:r>
              <a:rPr lang="en-US" dirty="0"/>
              <a:t> 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log.Info</a:t>
            </a:r>
            <a:r>
              <a:rPr lang="en-US" dirty="0"/>
              <a:t>("C# HTTP trigger function processed a request.");</a:t>
            </a:r>
          </a:p>
          <a:p>
            <a:pPr marL="0" indent="0">
              <a:buNone/>
            </a:pPr>
            <a:r>
              <a:rPr lang="en-US" dirty="0"/>
              <a:t> return </a:t>
            </a:r>
            <a:r>
              <a:rPr lang="en-US" dirty="0" err="1"/>
              <a:t>req.CreateResponse</a:t>
            </a:r>
            <a:r>
              <a:rPr lang="en-US" dirty="0"/>
              <a:t>(</a:t>
            </a:r>
            <a:r>
              <a:rPr lang="en-US" dirty="0" err="1"/>
              <a:t>HttpStatusCode.OK</a:t>
            </a:r>
            <a:r>
              <a:rPr lang="en-US" dirty="0"/>
              <a:t>, "Hello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9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D3D-5A8D-4716-91B9-0C72F1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116419"/>
            <a:ext cx="10698480" cy="46747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Simple Azure Function Implementation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rgbClr val="FFFF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HttpResponseMessage</a:t>
            </a:r>
            <a:r>
              <a:rPr lang="en-US" dirty="0"/>
              <a:t> Run(</a:t>
            </a:r>
            <a:r>
              <a:rPr lang="en-US" dirty="0" err="1">
                <a:solidFill>
                  <a:srgbClr val="FF0000"/>
                </a:solidFill>
              </a:rPr>
              <a:t>HttpRequestMessage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req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TraceWriter</a:t>
            </a:r>
            <a:r>
              <a:rPr lang="en-US" dirty="0">
                <a:solidFill>
                  <a:srgbClr val="FF0000"/>
                </a:solidFill>
              </a:rPr>
              <a:t> log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log.Info</a:t>
            </a:r>
            <a:r>
              <a:rPr lang="en-US" dirty="0"/>
              <a:t>("C# HTTP trigger function processed a request.");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req.CreateResponse</a:t>
            </a:r>
            <a:r>
              <a:rPr lang="en-US" dirty="0"/>
              <a:t>(</a:t>
            </a:r>
            <a:r>
              <a:rPr lang="en-US" dirty="0" err="1"/>
              <a:t>HttpStatusCode.OK</a:t>
            </a:r>
            <a:r>
              <a:rPr lang="en-US" dirty="0"/>
              <a:t>, "Hello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D3D-5A8D-4716-91B9-0C72F1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3311"/>
            <a:ext cx="9905999" cy="44378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Triggering &amp; Binding [ Function Apps </a:t>
            </a:r>
            <a:r>
              <a:rPr lang="en-US" dirty="0">
                <a:sym typeface="Wingdings" panose="05000000000000000000" pitchFamily="2" charset="2"/>
              </a:rPr>
              <a:t> Functions  Integrate]  </a:t>
            </a:r>
          </a:p>
          <a:p>
            <a:pPr marL="0" indent="0">
              <a:buNone/>
            </a:pPr>
            <a:endParaRPr lang="en-US" sz="11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/>
              <a:t>Triggers and bindings are a declarative way to define function parameter and invocation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All functions should have only one Trigger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Functions should have One or more Input and output parameters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$return is predefined output parameter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All these information's are stored in </a:t>
            </a:r>
            <a:r>
              <a:rPr lang="en-US" dirty="0" err="1">
                <a:sym typeface="Wingdings" panose="05000000000000000000" pitchFamily="2" charset="2"/>
              </a:rPr>
              <a:t>function.json</a:t>
            </a:r>
            <a:r>
              <a:rPr lang="en-US" dirty="0">
                <a:sym typeface="Wingdings" panose="05000000000000000000" pitchFamily="2" charset="2"/>
              </a:rPr>
              <a:t> 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D3D-5A8D-4716-91B9-0C72F1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53311"/>
            <a:ext cx="7472236" cy="4270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Timer Configuration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Support CRON Expressions for interval scheduling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Syntax - {Seconds} {Minute} {Hour} {Day} {Month}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Example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* */5 * * *   	: Every 5 Minutes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* * */1 * * 	: Every 1 hour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* */30 */2 * *	: Every 2:30 </a:t>
            </a:r>
            <a:r>
              <a:rPr lang="en-US" dirty="0" err="1">
                <a:sym typeface="Wingdings" panose="05000000000000000000" pitchFamily="2" charset="2"/>
              </a:rPr>
              <a:t>Hrs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D3D-5A8D-4716-91B9-0C72F1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3311"/>
            <a:ext cx="9905999" cy="3584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Durable/Orchestration Functions (Preview – Only supports C#)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sz="2000" dirty="0">
                <a:sym typeface="Wingdings" panose="05000000000000000000" pitchFamily="2" charset="2"/>
              </a:rPr>
              <a:t>Durable Functions are next version / extension of Azure functions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Advantages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can Create </a:t>
            </a:r>
            <a:r>
              <a:rPr lang="en-US" dirty="0" err="1">
                <a:sym typeface="Wingdings" panose="05000000000000000000" pitchFamily="2" charset="2"/>
              </a:rPr>
              <a:t>Stateful</a:t>
            </a:r>
            <a:r>
              <a:rPr lang="en-US" dirty="0">
                <a:sym typeface="Wingdings" panose="05000000000000000000" pitchFamily="2" charset="2"/>
              </a:rPr>
              <a:t> workflow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 Chaining (Output of one function will be input of another function)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Fan-out / Fan-in (Parallel execution)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D3D-5A8D-4716-91B9-0C72F1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805" y="2935223"/>
            <a:ext cx="3156267" cy="89611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ym typeface="Wingdings" panose="05000000000000000000" pitchFamily="2" charset="2"/>
              </a:rPr>
              <a:t>THANK YOU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7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3920"/>
            <a:ext cx="9905999" cy="5598160"/>
          </a:xfrm>
        </p:spPr>
        <p:txBody>
          <a:bodyPr>
            <a:normAutofit/>
          </a:bodyPr>
          <a:lstStyle/>
          <a:p>
            <a:r>
              <a:rPr lang="en-US" dirty="0"/>
              <a:t>What is Azure Function (</a:t>
            </a:r>
            <a:r>
              <a:rPr lang="en-US" dirty="0" err="1"/>
              <a:t>Serverless</a:t>
            </a:r>
            <a:r>
              <a:rPr lang="en-US" dirty="0"/>
              <a:t>)</a:t>
            </a:r>
          </a:p>
          <a:p>
            <a:r>
              <a:rPr lang="en-US" dirty="0"/>
              <a:t>Advantages of Azure Function  </a:t>
            </a:r>
          </a:p>
          <a:p>
            <a:r>
              <a:rPr lang="en-US" dirty="0"/>
              <a:t>Different Types of Functions</a:t>
            </a:r>
          </a:p>
          <a:p>
            <a:r>
              <a:rPr lang="en-US" dirty="0"/>
              <a:t>Function Runtime Architecture </a:t>
            </a:r>
          </a:p>
          <a:p>
            <a:r>
              <a:rPr lang="en-US" dirty="0"/>
              <a:t>Azure Function Building Blocks</a:t>
            </a:r>
          </a:p>
          <a:p>
            <a:r>
              <a:rPr lang="en-US" dirty="0"/>
              <a:t>Simple Azure Function Implementation </a:t>
            </a:r>
          </a:p>
          <a:p>
            <a:r>
              <a:rPr lang="en-US" dirty="0"/>
              <a:t>Triggering &amp; Binding</a:t>
            </a:r>
          </a:p>
          <a:p>
            <a:r>
              <a:rPr lang="en-US" dirty="0"/>
              <a:t>Function Configuration</a:t>
            </a:r>
          </a:p>
          <a:p>
            <a:r>
              <a:rPr lang="en-US" dirty="0"/>
              <a:t>Durable Function</a:t>
            </a:r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D3D-5A8D-4716-91B9-0C72F1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9848"/>
            <a:ext cx="9905999" cy="4721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What is Azure Function (</a:t>
            </a:r>
            <a:r>
              <a:rPr lang="en-US" sz="2800" dirty="0" err="1"/>
              <a:t>Serverless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Azure function (</a:t>
            </a:r>
            <a:r>
              <a:rPr lang="en-US" sz="2800" dirty="0" err="1"/>
              <a:t>Serverless</a:t>
            </a:r>
            <a:r>
              <a:rPr lang="en-US" sz="2800" dirty="0"/>
              <a:t>) is a simple computing model in Azure platform. </a:t>
            </a:r>
          </a:p>
          <a:p>
            <a:pPr lvl="1"/>
            <a:r>
              <a:rPr lang="en-US" sz="2400" dirty="0"/>
              <a:t>App Services</a:t>
            </a:r>
          </a:p>
          <a:p>
            <a:pPr lvl="1"/>
            <a:r>
              <a:rPr lang="en-US" sz="2400" dirty="0" err="1"/>
              <a:t>Microservices</a:t>
            </a:r>
            <a:r>
              <a:rPr lang="en-US" sz="2400" dirty="0"/>
              <a:t> with Service Fabric</a:t>
            </a:r>
          </a:p>
          <a:p>
            <a:pPr lvl="1"/>
            <a:r>
              <a:rPr lang="en-US" sz="2400" dirty="0"/>
              <a:t>Azure Function (</a:t>
            </a:r>
            <a:r>
              <a:rPr lang="en-US" sz="2400" dirty="0" err="1"/>
              <a:t>Serverless</a:t>
            </a:r>
            <a:r>
              <a:rPr lang="en-US" sz="2400" dirty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Competitor Products</a:t>
            </a:r>
          </a:p>
          <a:p>
            <a:pPr lvl="1"/>
            <a:r>
              <a:rPr lang="en-US" sz="2400" dirty="0"/>
              <a:t>Amazon </a:t>
            </a:r>
            <a:r>
              <a:rPr lang="en-US" sz="2400" dirty="0" err="1"/>
              <a:t>Lamda</a:t>
            </a:r>
            <a:endParaRPr lang="en-US" sz="2400" dirty="0"/>
          </a:p>
          <a:p>
            <a:pPr lvl="1"/>
            <a:r>
              <a:rPr lang="en-US" sz="2400" dirty="0"/>
              <a:t>IBM </a:t>
            </a:r>
            <a:r>
              <a:rPr lang="en-US" sz="2400" dirty="0" err="1"/>
              <a:t>OpenWhisk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20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D3D-5A8D-4716-91B9-0C72F1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268" y="1191059"/>
            <a:ext cx="9905999" cy="42770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u="sng" dirty="0"/>
              <a:t>Advantages of Azure Function</a:t>
            </a:r>
          </a:p>
          <a:p>
            <a:pPr lvl="1"/>
            <a:r>
              <a:rPr lang="en-US" sz="9600" dirty="0"/>
              <a:t>Dynamic scaling</a:t>
            </a:r>
          </a:p>
          <a:p>
            <a:pPr lvl="1"/>
            <a:r>
              <a:rPr lang="en-US" sz="9600" dirty="0"/>
              <a:t>Pay per use pricing model</a:t>
            </a:r>
          </a:p>
          <a:p>
            <a:pPr lvl="1"/>
            <a:r>
              <a:rPr lang="en-US" sz="9600" dirty="0"/>
              <a:t>Easy integration with Storage, COSMOSDB.. </a:t>
            </a:r>
            <a:r>
              <a:rPr lang="en-US" sz="9600" dirty="0" err="1"/>
              <a:t>Etc</a:t>
            </a:r>
            <a:endParaRPr lang="en-US" sz="9600" dirty="0"/>
          </a:p>
          <a:p>
            <a:pPr lvl="1"/>
            <a:r>
              <a:rPr lang="en-US" sz="9600" dirty="0"/>
              <a:t>Choice of language</a:t>
            </a:r>
          </a:p>
          <a:p>
            <a:pPr marL="0" indent="0">
              <a:buNone/>
            </a:pPr>
            <a:r>
              <a:rPr lang="en-US" sz="9600" u="sng" dirty="0"/>
              <a:t>Disadvantages of Azure Function</a:t>
            </a:r>
            <a:endParaRPr lang="en-US" sz="8000" u="sng" dirty="0"/>
          </a:p>
          <a:p>
            <a:pPr lvl="1"/>
            <a:r>
              <a:rPr lang="en-US" sz="9200" dirty="0"/>
              <a:t>Performance [Cold Start time. – Compiled code will avoid this issue]</a:t>
            </a:r>
          </a:p>
          <a:p>
            <a:pPr lvl="1"/>
            <a:r>
              <a:rPr lang="en-US" sz="9200" dirty="0"/>
              <a:t>Not fit for large implementation</a:t>
            </a:r>
          </a:p>
          <a:p>
            <a:pPr lvl="1"/>
            <a:r>
              <a:rPr lang="en-US" sz="9200" dirty="0"/>
              <a:t>Don’t have control over Pipeline / Life Cycle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1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AD3D-5A8D-4716-91B9-0C72F1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6419"/>
            <a:ext cx="9905999" cy="46747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Types of functions</a:t>
            </a:r>
          </a:p>
          <a:p>
            <a:pPr marL="0" indent="0">
              <a:buNone/>
            </a:pPr>
            <a:endParaRPr lang="en-US" sz="900" dirty="0"/>
          </a:p>
          <a:p>
            <a:pPr lvl="1"/>
            <a:r>
              <a:rPr lang="en-US" dirty="0"/>
              <a:t>Timer based Processing </a:t>
            </a:r>
          </a:p>
          <a:p>
            <a:pPr marL="457200" lvl="1" indent="0">
              <a:buNone/>
            </a:pPr>
            <a:r>
              <a:rPr lang="en-US" dirty="0"/>
              <a:t>		Using CORN format to configure the schedule</a:t>
            </a:r>
          </a:p>
          <a:p>
            <a:pPr marL="457200" lvl="1" indent="0">
              <a:buNone/>
            </a:pPr>
            <a:r>
              <a:rPr lang="en-US" sz="1050" dirty="0"/>
              <a:t> </a:t>
            </a:r>
          </a:p>
          <a:p>
            <a:pPr lvl="1"/>
            <a:r>
              <a:rPr lang="en-US" dirty="0"/>
              <a:t>Azure Service Event Processing</a:t>
            </a:r>
          </a:p>
          <a:p>
            <a:pPr marL="914400" lvl="2" indent="0">
              <a:buNone/>
            </a:pPr>
            <a:r>
              <a:rPr lang="en-US" dirty="0"/>
              <a:t>	Azure service events like </a:t>
            </a:r>
            <a:r>
              <a:rPr lang="en-US" dirty="0" err="1"/>
              <a:t>CosmosDb</a:t>
            </a:r>
            <a:r>
              <a:rPr lang="en-US" dirty="0"/>
              <a:t> , Storage events with </a:t>
            </a:r>
            <a:r>
              <a:rPr lang="en-US" dirty="0" err="1"/>
              <a:t>webhook</a:t>
            </a:r>
            <a:endParaRPr lang="en-US" dirty="0"/>
          </a:p>
          <a:p>
            <a:pPr marL="914400" lvl="2" indent="0">
              <a:buNone/>
            </a:pPr>
            <a:endParaRPr lang="en-US" sz="1050" dirty="0"/>
          </a:p>
          <a:p>
            <a:pPr lvl="1"/>
            <a:r>
              <a:rPr lang="en-US" dirty="0"/>
              <a:t>Manual trigger (Web Request)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9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5440" y="2908808"/>
            <a:ext cx="863600" cy="93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C#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7168" y="1124712"/>
            <a:ext cx="611733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– Business Logic. Fundamental block in Function Runtime </a:t>
            </a:r>
          </a:p>
        </p:txBody>
      </p:sp>
    </p:spTree>
    <p:extLst>
      <p:ext uri="{BB962C8B-B14F-4D97-AF65-F5344CB8AC3E}">
        <p14:creationId xmlns:p14="http://schemas.microsoft.com/office/powerpoint/2010/main" val="30214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50640" y="1692106"/>
            <a:ext cx="3982720" cy="3489496"/>
            <a:chOff x="3952241" y="3248437"/>
            <a:chExt cx="2346960" cy="2583403"/>
          </a:xfrm>
        </p:grpSpPr>
        <p:sp>
          <p:nvSpPr>
            <p:cNvPr id="16" name="Rectangle 15"/>
            <p:cNvSpPr/>
            <p:nvPr/>
          </p:nvSpPr>
          <p:spPr>
            <a:xfrm>
              <a:off x="5203952" y="3569208"/>
              <a:ext cx="841248" cy="926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.JS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42104" y="4644652"/>
              <a:ext cx="886968" cy="958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F#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52241" y="3249692"/>
              <a:ext cx="2346960" cy="2582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51273" y="3248437"/>
              <a:ext cx="757629" cy="273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Function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4155440" y="3569208"/>
              <a:ext cx="863600" cy="937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C# 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72617" y="746360"/>
            <a:ext cx="515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App – Collection of Functions. [Logical Group]</a:t>
            </a:r>
          </a:p>
        </p:txBody>
      </p:sp>
    </p:spTree>
    <p:extLst>
      <p:ext uri="{BB962C8B-B14F-4D97-AF65-F5344CB8AC3E}">
        <p14:creationId xmlns:p14="http://schemas.microsoft.com/office/powerpoint/2010/main" val="386474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11144" y="1528064"/>
            <a:ext cx="4947920" cy="3114040"/>
            <a:chOff x="3677920" y="2819400"/>
            <a:chExt cx="4947920" cy="3114040"/>
          </a:xfrm>
        </p:grpSpPr>
        <p:sp>
          <p:nvSpPr>
            <p:cNvPr id="11" name="Rectangle 10"/>
            <p:cNvSpPr/>
            <p:nvPr/>
          </p:nvSpPr>
          <p:spPr>
            <a:xfrm>
              <a:off x="3677920" y="2819400"/>
              <a:ext cx="4947920" cy="3114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46112" y="3579622"/>
              <a:ext cx="849376" cy="905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C#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03952" y="3569208"/>
              <a:ext cx="841248" cy="926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.JS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42104" y="4644652"/>
              <a:ext cx="886968" cy="958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C#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46112" y="4703064"/>
              <a:ext cx="849884" cy="900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F#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30672" y="2849880"/>
              <a:ext cx="1335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Script Host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64350" y="3249692"/>
              <a:ext cx="1619250" cy="2582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52241" y="3249692"/>
              <a:ext cx="2346960" cy="2582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01591" y="3195784"/>
              <a:ext cx="1159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Funct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App1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09841" y="3241524"/>
              <a:ext cx="1272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Funct</a:t>
              </a:r>
              <a:r>
                <a:rPr lang="en-US" sz="1600" dirty="0">
                  <a:solidFill>
                    <a:schemeClr val="bg1"/>
                  </a:solidFill>
                </a:rPr>
                <a:t> App2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4155440" y="3569208"/>
              <a:ext cx="863600" cy="937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C#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97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89680" y="1112028"/>
            <a:ext cx="4947920" cy="4608052"/>
            <a:chOff x="3677920" y="1325388"/>
            <a:chExt cx="4947920" cy="4608052"/>
          </a:xfrm>
        </p:grpSpPr>
        <p:sp>
          <p:nvSpPr>
            <p:cNvPr id="11" name="Rectangle 10"/>
            <p:cNvSpPr/>
            <p:nvPr/>
          </p:nvSpPr>
          <p:spPr>
            <a:xfrm>
              <a:off x="3677920" y="2819400"/>
              <a:ext cx="4947920" cy="3114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77920" y="1325388"/>
              <a:ext cx="2468880" cy="740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897120" y="2069592"/>
              <a:ext cx="0" cy="749808"/>
            </a:xfrm>
            <a:prstGeom prst="straightConnector1">
              <a:avLst/>
            </a:prstGeom>
            <a:ln w="41275" cmpd="sng">
              <a:solidFill>
                <a:srgbClr val="FFC000"/>
              </a:solidFill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246112" y="3579622"/>
              <a:ext cx="849376" cy="905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C#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03952" y="3569208"/>
              <a:ext cx="841248" cy="926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.JS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42104" y="4644652"/>
              <a:ext cx="886968" cy="958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C#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46112" y="4703064"/>
              <a:ext cx="849884" cy="900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F#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30672" y="2849880"/>
              <a:ext cx="1335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Script Host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1881" y="1447784"/>
              <a:ext cx="1248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Web Host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64350" y="3249692"/>
              <a:ext cx="1619250" cy="2582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52241" y="3249692"/>
              <a:ext cx="2346960" cy="2582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01591" y="3195784"/>
              <a:ext cx="1159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Funct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App1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09841" y="3241524"/>
              <a:ext cx="1272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Funct</a:t>
              </a:r>
              <a:r>
                <a:rPr lang="en-US" sz="1600" dirty="0">
                  <a:solidFill>
                    <a:schemeClr val="bg1"/>
                  </a:solidFill>
                </a:rPr>
                <a:t> App2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4155440" y="3569208"/>
              <a:ext cx="863600" cy="937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Function1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C#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7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4672</TotalTime>
  <Words>452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Wingdings</vt:lpstr>
      <vt:lpstr>Circuit</vt:lpstr>
      <vt:lpstr>Azure Functions [serverless]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DotNet In Tamil</dc:creator>
  <cp:lastModifiedBy>Prakash</cp:lastModifiedBy>
  <cp:revision>101</cp:revision>
  <dcterms:created xsi:type="dcterms:W3CDTF">2017-08-16T01:33:03Z</dcterms:created>
  <dcterms:modified xsi:type="dcterms:W3CDTF">2017-12-08T02:56:06Z</dcterms:modified>
</cp:coreProperties>
</file>