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1ABF-396D-4388-B931-6C58F8B108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COSMOSDB  [</a:t>
            </a:r>
            <a:r>
              <a:rPr lang="en-US" b="1" dirty="0" err="1"/>
              <a:t>DocumentDB</a:t>
            </a:r>
            <a:r>
              <a:rPr lang="en-US" b="1" dirty="0"/>
              <a:t>]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9DCD8-D8CF-4188-91FC-5CFD4F291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Prakash Rajasekar</a:t>
            </a:r>
          </a:p>
        </p:txBody>
      </p:sp>
    </p:spTree>
    <p:extLst>
      <p:ext uri="{BB962C8B-B14F-4D97-AF65-F5344CB8AC3E}">
        <p14:creationId xmlns:p14="http://schemas.microsoft.com/office/powerpoint/2010/main" val="63539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43551-B132-4AE1-80AB-D67983868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310" y="782194"/>
            <a:ext cx="9905999" cy="5278364"/>
          </a:xfrm>
        </p:spPr>
        <p:txBody>
          <a:bodyPr/>
          <a:lstStyle/>
          <a:p>
            <a:r>
              <a:rPr lang="en-US" dirty="0"/>
              <a:t>What is COSMOSDB [Document DB]</a:t>
            </a:r>
          </a:p>
          <a:p>
            <a:r>
              <a:rPr lang="en-US" dirty="0"/>
              <a:t>Myths / Truths</a:t>
            </a:r>
          </a:p>
          <a:p>
            <a:r>
              <a:rPr lang="en-US" dirty="0"/>
              <a:t>Why COSMOSDB [Advantages]</a:t>
            </a:r>
          </a:p>
          <a:p>
            <a:r>
              <a:rPr lang="en-US" dirty="0"/>
              <a:t>Environment Setup</a:t>
            </a:r>
          </a:p>
          <a:p>
            <a:r>
              <a:rPr lang="en-US" dirty="0"/>
              <a:t>Database Creation</a:t>
            </a:r>
          </a:p>
          <a:p>
            <a:r>
              <a:rPr lang="en-US" dirty="0"/>
              <a:t>Query Syntax</a:t>
            </a:r>
          </a:p>
          <a:p>
            <a:r>
              <a:rPr lang="en-US" dirty="0"/>
              <a:t>Procedures / Triggers</a:t>
            </a:r>
          </a:p>
          <a:p>
            <a:r>
              <a:rPr lang="en-US" dirty="0"/>
              <a:t>Languages Support</a:t>
            </a:r>
          </a:p>
          <a:p>
            <a:r>
              <a:rPr lang="en-US" dirty="0"/>
              <a:t>Sample Client Code (</a:t>
            </a:r>
            <a:r>
              <a:rPr lang="en-US" dirty="0" err="1"/>
              <a:t>Dotnet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7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9DBD0-733C-4CF7-A00B-AB2FEA0E8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612" y="293096"/>
            <a:ext cx="9640001" cy="2790346"/>
          </a:xfrm>
        </p:spPr>
        <p:txBody>
          <a:bodyPr/>
          <a:lstStyle/>
          <a:p>
            <a:r>
              <a:rPr lang="en-US" dirty="0"/>
              <a:t>RDBMS Data [Schema Based]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345318-157A-4410-9F6D-C6A1C6107423}"/>
              </a:ext>
            </a:extLst>
          </p:cNvPr>
          <p:cNvSpPr txBox="1">
            <a:spLocks/>
          </p:cNvSpPr>
          <p:nvPr/>
        </p:nvSpPr>
        <p:spPr>
          <a:xfrm>
            <a:off x="1511002" y="4028949"/>
            <a:ext cx="9640001" cy="19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NoSQL Data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0BF12C-8C23-4FAA-8272-D16F542C6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151947"/>
              </p:ext>
            </p:extLst>
          </p:nvPr>
        </p:nvGraphicFramePr>
        <p:xfrm>
          <a:off x="1511001" y="858402"/>
          <a:ext cx="49854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830">
                  <a:extLst>
                    <a:ext uri="{9D8B030D-6E8A-4147-A177-3AD203B41FA5}">
                      <a16:colId xmlns:a16="http://schemas.microsoft.com/office/drawing/2014/main" val="1575949963"/>
                    </a:ext>
                  </a:extLst>
                </a:gridCol>
                <a:gridCol w="1661830">
                  <a:extLst>
                    <a:ext uri="{9D8B030D-6E8A-4147-A177-3AD203B41FA5}">
                      <a16:colId xmlns:a16="http://schemas.microsoft.com/office/drawing/2014/main" val="868424278"/>
                    </a:ext>
                  </a:extLst>
                </a:gridCol>
                <a:gridCol w="1661830">
                  <a:extLst>
                    <a:ext uri="{9D8B030D-6E8A-4147-A177-3AD203B41FA5}">
                      <a16:colId xmlns:a16="http://schemas.microsoft.com/office/drawing/2014/main" val="3052623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SalesId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12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salesId1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11/11/2016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05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salesId2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15/11/2016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8115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9058755-3FBF-4522-8B91-46CE5F50F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491265"/>
              </p:ext>
            </p:extLst>
          </p:nvPr>
        </p:nvGraphicFramePr>
        <p:xfrm>
          <a:off x="1511002" y="2244804"/>
          <a:ext cx="77074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142">
                  <a:extLst>
                    <a:ext uri="{9D8B030D-6E8A-4147-A177-3AD203B41FA5}">
                      <a16:colId xmlns:a16="http://schemas.microsoft.com/office/drawing/2014/main" val="1575949963"/>
                    </a:ext>
                  </a:extLst>
                </a:gridCol>
                <a:gridCol w="2569142">
                  <a:extLst>
                    <a:ext uri="{9D8B030D-6E8A-4147-A177-3AD203B41FA5}">
                      <a16:colId xmlns:a16="http://schemas.microsoft.com/office/drawing/2014/main" val="868424278"/>
                    </a:ext>
                  </a:extLst>
                </a:gridCol>
                <a:gridCol w="2569142">
                  <a:extLst>
                    <a:ext uri="{9D8B030D-6E8A-4147-A177-3AD203B41FA5}">
                      <a16:colId xmlns:a16="http://schemas.microsoft.com/office/drawing/2014/main" val="3052623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SalesId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ItemCode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12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salesId1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05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salesId1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81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SalesId2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Coffee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332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8F81EBE-D67A-4B49-8757-66FB4D6A211F}"/>
              </a:ext>
            </a:extLst>
          </p:cNvPr>
          <p:cNvSpPr txBox="1"/>
          <p:nvPr/>
        </p:nvSpPr>
        <p:spPr>
          <a:xfrm>
            <a:off x="1511002" y="4652756"/>
            <a:ext cx="7707426" cy="21236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{  "id": "salesId1 ,</a:t>
            </a:r>
          </a:p>
          <a:p>
            <a:r>
              <a:rPr lang="en-US" sz="1600" dirty="0"/>
              <a:t>    "Transaction": "Sales",  </a:t>
            </a:r>
          </a:p>
          <a:p>
            <a:r>
              <a:rPr lang="en-US" sz="1600" dirty="0"/>
              <a:t>    "Date": "11/11/2016",  </a:t>
            </a:r>
          </a:p>
          <a:p>
            <a:r>
              <a:rPr lang="en-US" sz="1600" dirty="0"/>
              <a:t>    "Total": 1.50,  </a:t>
            </a:r>
          </a:p>
          <a:p>
            <a:r>
              <a:rPr lang="en-US" sz="1600" dirty="0"/>
              <a:t>     "</a:t>
            </a:r>
            <a:r>
              <a:rPr lang="en-US" sz="1600" dirty="0" err="1"/>
              <a:t>TransactionDetails</a:t>
            </a:r>
            <a:r>
              <a:rPr lang="en-US" sz="1600" dirty="0"/>
              <a:t>": [ {      "</a:t>
            </a:r>
            <a:r>
              <a:rPr lang="en-US" sz="1600" dirty="0" err="1"/>
              <a:t>ItemName</a:t>
            </a:r>
            <a:r>
              <a:rPr lang="en-US" sz="1600" dirty="0"/>
              <a:t>": "Rice",      "Rate": ".75"    },   </a:t>
            </a:r>
          </a:p>
          <a:p>
            <a:r>
              <a:rPr lang="en-US" sz="1600" dirty="0"/>
              <a:t>				    {      "</a:t>
            </a:r>
            <a:r>
              <a:rPr lang="en-US" sz="1600" dirty="0" err="1"/>
              <a:t>ItemName</a:t>
            </a:r>
            <a:r>
              <a:rPr lang="en-US" sz="1600" dirty="0"/>
              <a:t>": "Sugar",    "Rate": ".40"    },   </a:t>
            </a:r>
          </a:p>
          <a:p>
            <a:r>
              <a:rPr lang="en-US" sz="1600" dirty="0"/>
              <a:t>				]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9240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115</TotalTime>
  <Words>117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COSMOSDB  [DocumentDB]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COSMOSDB  [DocumentDB] </dc:title>
  <dc:creator>DotNet In Tamil</dc:creator>
  <cp:lastModifiedBy>Prakash</cp:lastModifiedBy>
  <cp:revision>5</cp:revision>
  <dcterms:created xsi:type="dcterms:W3CDTF">2017-08-15T03:17:05Z</dcterms:created>
  <dcterms:modified xsi:type="dcterms:W3CDTF">2017-08-15T05:12:48Z</dcterms:modified>
</cp:coreProperties>
</file>