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60" r:id="rId8"/>
    <p:sldId id="274" r:id="rId9"/>
    <p:sldId id="267" r:id="rId10"/>
    <p:sldId id="275" r:id="rId11"/>
    <p:sldId id="276" r:id="rId12"/>
    <p:sldId id="279" r:id="rId13"/>
    <p:sldId id="278" r:id="rId14"/>
    <p:sldId id="27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39968"/>
            <a:ext cx="10170264" cy="1340917"/>
          </a:xfrm>
        </p:spPr>
        <p:txBody>
          <a:bodyPr>
            <a:normAutofit/>
          </a:bodyPr>
          <a:lstStyle/>
          <a:p>
            <a:r>
              <a:rPr lang="en-US" dirty="0"/>
              <a:t>Dependency Injection  (DI / IOC)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41061"/>
            <a:ext cx="8791575" cy="1246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Prakash Rajasekar</a:t>
            </a:r>
          </a:p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30124"/>
            <a:ext cx="9906000" cy="53716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MVC Integration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B608-016A-483F-B70F-19F0F30B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28799"/>
            <a:ext cx="9906000" cy="40990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i="1" dirty="0"/>
              <a:t>public class </a:t>
            </a:r>
            <a:r>
              <a:rPr lang="en-US" sz="1400" i="1" dirty="0" err="1"/>
              <a:t>HomeController</a:t>
            </a:r>
            <a:r>
              <a:rPr lang="en-US" sz="1400" i="1" dirty="0"/>
              <a:t> : Controller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{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private </a:t>
            </a:r>
            <a:r>
              <a:rPr lang="en-US" sz="1400" i="1" dirty="0" err="1"/>
              <a:t>IAuthentication</a:t>
            </a:r>
            <a:r>
              <a:rPr lang="en-US" sz="1400" i="1" dirty="0"/>
              <a:t> _</a:t>
            </a:r>
            <a:r>
              <a:rPr lang="en-US" sz="1400" i="1" dirty="0" err="1"/>
              <a:t>auth</a:t>
            </a:r>
            <a:r>
              <a:rPr lang="en-US" sz="1400" i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public </a:t>
            </a:r>
            <a:r>
              <a:rPr lang="en-US" sz="1400" i="1" dirty="0" err="1"/>
              <a:t>HomeController</a:t>
            </a:r>
            <a:r>
              <a:rPr lang="en-US" sz="1400" i="1" dirty="0"/>
              <a:t>(</a:t>
            </a:r>
            <a:r>
              <a:rPr lang="en-US" sz="1400" i="1" dirty="0" err="1">
                <a:solidFill>
                  <a:schemeClr val="accent3">
                    <a:lumMod val="75000"/>
                  </a:schemeClr>
                </a:solidFill>
              </a:rPr>
              <a:t>IAuthentication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3">
                    <a:lumMod val="75000"/>
                  </a:schemeClr>
                </a:solidFill>
              </a:rPr>
              <a:t>auth</a:t>
            </a:r>
            <a:r>
              <a:rPr lang="en-US" sz="1400" i="1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    	_</a:t>
            </a:r>
            <a:r>
              <a:rPr lang="en-US" sz="1400" i="1" dirty="0" err="1"/>
              <a:t>auth</a:t>
            </a:r>
            <a:r>
              <a:rPr lang="en-US" sz="1400" i="1" dirty="0"/>
              <a:t> = </a:t>
            </a:r>
            <a:r>
              <a:rPr lang="en-US" sz="1400" i="1" dirty="0" err="1"/>
              <a:t>auth</a:t>
            </a:r>
            <a:r>
              <a:rPr lang="en-US" sz="1400" i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}</a:t>
            </a:r>
          </a:p>
          <a:p>
            <a:pPr>
              <a:spcBef>
                <a:spcPts val="0"/>
              </a:spcBef>
            </a:pPr>
            <a:endParaRPr lang="en-US" sz="1400" i="1" dirty="0"/>
          </a:p>
          <a:p>
            <a:pPr>
              <a:spcBef>
                <a:spcPts val="0"/>
              </a:spcBef>
            </a:pPr>
            <a:r>
              <a:rPr lang="en-US" sz="1400" i="1" dirty="0"/>
              <a:t>	// GET: /Home/     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public </a:t>
            </a:r>
            <a:r>
              <a:rPr lang="en-US" sz="1400" i="1" dirty="0" err="1"/>
              <a:t>ActionResult</a:t>
            </a:r>
            <a:r>
              <a:rPr lang="en-US" sz="1400" i="1" dirty="0"/>
              <a:t> Index()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{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	_</a:t>
            </a:r>
            <a:r>
              <a:rPr lang="en-US" sz="1400" i="1" dirty="0" err="1"/>
              <a:t>auth.Login</a:t>
            </a:r>
            <a:r>
              <a:rPr lang="en-US" sz="1400" i="1" dirty="0"/>
              <a:t>("</a:t>
            </a:r>
            <a:r>
              <a:rPr lang="en-US" sz="1400" i="1" dirty="0" err="1"/>
              <a:t>admin","admin</a:t>
            </a:r>
            <a:r>
              <a:rPr lang="en-US" sz="1400" i="1" dirty="0"/>
              <a:t>");        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    	return View();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sz="1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428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966-55B7-466F-B1E2-D8042CEC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81" y="1143149"/>
            <a:ext cx="9906000" cy="5713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MVC Controller with DI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21ACDD-14E3-4BB6-A5A9-B8BB330246DC}"/>
              </a:ext>
            </a:extLst>
          </p:cNvPr>
          <p:cNvGrpSpPr/>
          <p:nvPr/>
        </p:nvGrpSpPr>
        <p:grpSpPr>
          <a:xfrm>
            <a:off x="3238772" y="2460789"/>
            <a:ext cx="6145618" cy="2655332"/>
            <a:chOff x="1529494" y="2323629"/>
            <a:chExt cx="6145618" cy="26553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56E356-92F6-44A0-96FF-AFDF6AAFAB6D}"/>
                </a:ext>
              </a:extLst>
            </p:cNvPr>
            <p:cNvSpPr/>
            <p:nvPr/>
          </p:nvSpPr>
          <p:spPr>
            <a:xfrm>
              <a:off x="5325317" y="2692961"/>
              <a:ext cx="2349795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ProcessRequestInit</a:t>
              </a:r>
              <a:r>
                <a:rPr lang="en-US" dirty="0"/>
                <a:t>()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Controller.Execute</a:t>
              </a:r>
              <a:r>
                <a:rPr lang="en-US" dirty="0"/>
                <a:t>()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382140E-CA52-4BE9-BCAA-0D2766B049C6}"/>
                </a:ext>
              </a:extLst>
            </p:cNvPr>
            <p:cNvSpPr/>
            <p:nvPr/>
          </p:nvSpPr>
          <p:spPr>
            <a:xfrm>
              <a:off x="1529494" y="3548882"/>
              <a:ext cx="3795824" cy="558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From MVC Request Pipeline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F668-20C1-402A-B0FF-C76646315598}"/>
                </a:ext>
              </a:extLst>
            </p:cNvPr>
            <p:cNvSpPr txBox="1"/>
            <p:nvPr/>
          </p:nvSpPr>
          <p:spPr>
            <a:xfrm>
              <a:off x="5417819" y="2323629"/>
              <a:ext cx="22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MVC Handler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0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966-55B7-466F-B1E2-D8042CEC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81" y="880259"/>
            <a:ext cx="9906000" cy="5713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MVC Controller with DI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46501B-CDD7-478D-8B2E-553BF359FD94}"/>
              </a:ext>
            </a:extLst>
          </p:cNvPr>
          <p:cNvGrpSpPr/>
          <p:nvPr/>
        </p:nvGrpSpPr>
        <p:grpSpPr>
          <a:xfrm>
            <a:off x="1529494" y="2323629"/>
            <a:ext cx="9387221" cy="3114659"/>
            <a:chOff x="637954" y="2129319"/>
            <a:chExt cx="9387221" cy="31146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56E356-92F6-44A0-96FF-AFDF6AAFAB6D}"/>
                </a:ext>
              </a:extLst>
            </p:cNvPr>
            <p:cNvSpPr/>
            <p:nvPr/>
          </p:nvSpPr>
          <p:spPr>
            <a:xfrm>
              <a:off x="4433777" y="2498651"/>
              <a:ext cx="2349795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ProcessRequestInit</a:t>
              </a:r>
              <a:r>
                <a:rPr lang="en-US" dirty="0"/>
                <a:t>()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Controller.Execute</a:t>
              </a:r>
              <a:r>
                <a:rPr lang="en-US" dirty="0"/>
                <a:t>()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382140E-CA52-4BE9-BCAA-0D2766B049C6}"/>
                </a:ext>
              </a:extLst>
            </p:cNvPr>
            <p:cNvSpPr/>
            <p:nvPr/>
          </p:nvSpPr>
          <p:spPr>
            <a:xfrm>
              <a:off x="637954" y="3354572"/>
              <a:ext cx="3795824" cy="558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From MVC Request Pipeline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F668-20C1-402A-B0FF-C76646315598}"/>
                </a:ext>
              </a:extLst>
            </p:cNvPr>
            <p:cNvSpPr txBox="1"/>
            <p:nvPr/>
          </p:nvSpPr>
          <p:spPr>
            <a:xfrm>
              <a:off x="4526279" y="2129319"/>
              <a:ext cx="22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MVC Handler Request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C3E7F9-BA96-4D60-AEC6-3A50D55EFEA9}"/>
                </a:ext>
              </a:extLst>
            </p:cNvPr>
            <p:cNvSpPr/>
            <p:nvPr/>
          </p:nvSpPr>
          <p:spPr>
            <a:xfrm>
              <a:off x="8043977" y="3181261"/>
              <a:ext cx="1981198" cy="2062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Controller Code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8033C6-585D-4785-BFFE-CF16BCBA85DA}"/>
                </a:ext>
              </a:extLst>
            </p:cNvPr>
            <p:cNvCxnSpPr>
              <a:cxnSpLocks/>
            </p:cNvCxnSpPr>
            <p:nvPr/>
          </p:nvCxnSpPr>
          <p:spPr>
            <a:xfrm>
              <a:off x="6485595" y="4231588"/>
              <a:ext cx="1558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8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966-55B7-466F-B1E2-D8042CEC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81" y="880259"/>
            <a:ext cx="9906000" cy="5713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MVC Controller with DI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46501B-CDD7-478D-8B2E-553BF359FD94}"/>
              </a:ext>
            </a:extLst>
          </p:cNvPr>
          <p:cNvGrpSpPr/>
          <p:nvPr/>
        </p:nvGrpSpPr>
        <p:grpSpPr>
          <a:xfrm>
            <a:off x="1529494" y="1765269"/>
            <a:ext cx="9101468" cy="4404539"/>
            <a:chOff x="637954" y="1570959"/>
            <a:chExt cx="9101468" cy="44045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56E356-92F6-44A0-96FF-AFDF6AAFAB6D}"/>
                </a:ext>
              </a:extLst>
            </p:cNvPr>
            <p:cNvSpPr/>
            <p:nvPr/>
          </p:nvSpPr>
          <p:spPr>
            <a:xfrm>
              <a:off x="4433777" y="2498651"/>
              <a:ext cx="2349795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ProcessRequestInit</a:t>
              </a:r>
              <a:r>
                <a:rPr lang="en-US" dirty="0"/>
                <a:t>()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Controller.Execute</a:t>
              </a:r>
              <a:r>
                <a:rPr lang="en-US" dirty="0"/>
                <a:t>()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382140E-CA52-4BE9-BCAA-0D2766B049C6}"/>
                </a:ext>
              </a:extLst>
            </p:cNvPr>
            <p:cNvSpPr/>
            <p:nvPr/>
          </p:nvSpPr>
          <p:spPr>
            <a:xfrm>
              <a:off x="637954" y="3354572"/>
              <a:ext cx="3795824" cy="558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From MVC Request Pipeline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F668-20C1-402A-B0FF-C76646315598}"/>
                </a:ext>
              </a:extLst>
            </p:cNvPr>
            <p:cNvSpPr txBox="1"/>
            <p:nvPr/>
          </p:nvSpPr>
          <p:spPr>
            <a:xfrm>
              <a:off x="4526279" y="2129319"/>
              <a:ext cx="22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MVC Handler Request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C3E7F9-BA96-4D60-AEC6-3A50D55EFEA9}"/>
                </a:ext>
              </a:extLst>
            </p:cNvPr>
            <p:cNvSpPr/>
            <p:nvPr/>
          </p:nvSpPr>
          <p:spPr>
            <a:xfrm>
              <a:off x="7758223" y="3912781"/>
              <a:ext cx="1981198" cy="2062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Controller Code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7F026E-6592-4572-A976-FA3386FBA570}"/>
                </a:ext>
              </a:extLst>
            </p:cNvPr>
            <p:cNvSpPr/>
            <p:nvPr/>
          </p:nvSpPr>
          <p:spPr>
            <a:xfrm>
              <a:off x="7758223" y="1570959"/>
              <a:ext cx="1981199" cy="20627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ControllerFactory</a:t>
              </a:r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err="1"/>
                <a:t>ControllerActivation</a:t>
              </a:r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err="1"/>
                <a:t>DependencyResolver</a:t>
              </a:r>
              <a:endParaRPr lang="en-US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8396C7-F90E-4D1E-8EA2-DC56D94F2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676" y="2198132"/>
              <a:ext cx="1616333" cy="92171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FA3242-226F-4676-81EB-1F1B50981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2816" y="3028950"/>
              <a:ext cx="1570443" cy="13892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8033C6-585D-4785-BFFE-CF16BCBA85D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462731" y="4250559"/>
              <a:ext cx="1295492" cy="69358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4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966-55B7-466F-B1E2-D8042CEC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81" y="2960519"/>
            <a:ext cx="9906000" cy="5713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Sample MVC Code</a:t>
            </a:r>
          </a:p>
        </p:txBody>
      </p:sp>
    </p:spTree>
    <p:extLst>
      <p:ext uri="{BB962C8B-B14F-4D97-AF65-F5344CB8AC3E}">
        <p14:creationId xmlns:p14="http://schemas.microsoft.com/office/powerpoint/2010/main" val="114066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9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9070"/>
            <a:ext cx="9905999" cy="4167963"/>
          </a:xfrm>
        </p:spPr>
        <p:txBody>
          <a:bodyPr>
            <a:normAutofit/>
          </a:bodyPr>
          <a:lstStyle/>
          <a:p>
            <a:r>
              <a:rPr lang="en-US" dirty="0"/>
              <a:t>What is DI/</a:t>
            </a:r>
            <a:r>
              <a:rPr lang="en-US" dirty="0" err="1"/>
              <a:t>IoC</a:t>
            </a:r>
            <a:endParaRPr lang="en-US" dirty="0"/>
          </a:p>
          <a:p>
            <a:r>
              <a:rPr lang="en-US" dirty="0"/>
              <a:t>Different DI/</a:t>
            </a:r>
            <a:r>
              <a:rPr lang="en-US" dirty="0" err="1"/>
              <a:t>IoC</a:t>
            </a:r>
            <a:r>
              <a:rPr lang="en-US" dirty="0"/>
              <a:t> Frameworks/Application Blocks</a:t>
            </a:r>
          </a:p>
          <a:p>
            <a:r>
              <a:rPr lang="en-US" dirty="0"/>
              <a:t>Simple Code Demo [ Console]</a:t>
            </a:r>
          </a:p>
          <a:p>
            <a:r>
              <a:rPr lang="en-US" dirty="0"/>
              <a:t>Advantages of DI</a:t>
            </a:r>
          </a:p>
          <a:p>
            <a:r>
              <a:rPr lang="en-US" dirty="0"/>
              <a:t>Unity Application Block</a:t>
            </a:r>
          </a:p>
          <a:p>
            <a:r>
              <a:rPr lang="en-US" dirty="0"/>
              <a:t>MVC Integration [Pipeline]</a:t>
            </a:r>
          </a:p>
          <a:p>
            <a:r>
              <a:rPr lang="en-US" dirty="0"/>
              <a:t>MVC Demo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720090"/>
            <a:ext cx="11361420" cy="228627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What is DI/</a:t>
            </a:r>
            <a:r>
              <a:rPr lang="en-US" sz="3200" dirty="0" err="1"/>
              <a:t>IoC</a:t>
            </a:r>
            <a:r>
              <a:rPr lang="en-US" sz="3200" dirty="0"/>
              <a:t> [Loosely coupled Architecture)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400" dirty="0"/>
              <a:t>Dependency Injection is a method, which is used to decouple the component creation dependency.</a:t>
            </a:r>
          </a:p>
          <a:p>
            <a:pPr marL="457200" lvl="1" indent="0" algn="ctr">
              <a:buNone/>
            </a:pPr>
            <a:r>
              <a:rPr lang="en-US" i="1" dirty="0"/>
              <a:t>“High Level Model Should </a:t>
            </a:r>
            <a:r>
              <a:rPr lang="en-US" b="1" i="1" u="sng" dirty="0">
                <a:solidFill>
                  <a:srgbClr val="FF0000"/>
                </a:solidFill>
              </a:rPr>
              <a:t>NOT</a:t>
            </a:r>
            <a:r>
              <a:rPr lang="en-US" i="1" dirty="0"/>
              <a:t> Depends with Low Level Model”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48F30710-82CB-4938-BECC-C9862B2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3006362"/>
            <a:ext cx="10235881" cy="571500"/>
          </a:xfrm>
        </p:spPr>
        <p:txBody>
          <a:bodyPr anchor="t">
            <a:normAutofit fontScale="90000"/>
          </a:bodyPr>
          <a:lstStyle/>
          <a:p>
            <a:r>
              <a:rPr lang="en-US" u="sng" dirty="0"/>
              <a:t>Different DI/</a:t>
            </a:r>
            <a:r>
              <a:rPr lang="en-US" u="sng" dirty="0" err="1"/>
              <a:t>IoC</a:t>
            </a:r>
            <a:r>
              <a:rPr lang="en-US" u="sng" dirty="0"/>
              <a:t> Containers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3571555"/>
            <a:ext cx="9906000" cy="2530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Unity Application Block</a:t>
            </a:r>
          </a:p>
          <a:p>
            <a:pPr marL="285750" indent="-285750"/>
            <a:r>
              <a:rPr lang="en-US" dirty="0" err="1"/>
              <a:t>Autofac</a:t>
            </a:r>
            <a:endParaRPr lang="en-US" dirty="0"/>
          </a:p>
          <a:p>
            <a:pPr marL="285750" indent="-285750"/>
            <a:r>
              <a:rPr lang="en-US" dirty="0" err="1"/>
              <a:t>Ninject</a:t>
            </a:r>
            <a:endParaRPr lang="en-US" dirty="0"/>
          </a:p>
          <a:p>
            <a:pPr marL="285750" indent="-285750"/>
            <a:r>
              <a:rPr lang="en-US" dirty="0" err="1"/>
              <a:t>StructureMap</a:t>
            </a:r>
            <a:r>
              <a:rPr lang="en-US" dirty="0"/>
              <a:t>                         </a:t>
            </a:r>
            <a:br>
              <a:rPr lang="en-US" dirty="0"/>
            </a:br>
            <a:r>
              <a:rPr lang="en-US" dirty="0"/>
              <a:t>……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605790"/>
            <a:ext cx="11064240" cy="5806440"/>
          </a:xfrm>
        </p:spPr>
        <p:txBody>
          <a:bodyPr>
            <a:normAutofit/>
          </a:bodyPr>
          <a:lstStyle/>
          <a:p>
            <a:pPr lvl="2"/>
            <a:r>
              <a:rPr lang="en-US" sz="3200" dirty="0"/>
              <a:t>What is DI/</a:t>
            </a:r>
            <a:r>
              <a:rPr lang="en-US" sz="3200" dirty="0" err="1"/>
              <a:t>IoC</a:t>
            </a:r>
            <a:r>
              <a:rPr lang="en-US" sz="3200" dirty="0"/>
              <a:t> [Loosely coupled Architecture)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400" dirty="0"/>
              <a:t> Dependency Injection is a method, which is used to decouple the component creation dependency.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4A4A640-3C25-434C-B1AA-AF2A2EDD1F06}"/>
              </a:ext>
            </a:extLst>
          </p:cNvPr>
          <p:cNvSpPr/>
          <p:nvPr/>
        </p:nvSpPr>
        <p:spPr>
          <a:xfrm>
            <a:off x="3904451" y="2697480"/>
            <a:ext cx="4146877" cy="2545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Coupled Architecture </a:t>
            </a:r>
          </a:p>
          <a:p>
            <a:pPr algn="just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A2707A-234B-4594-A2DE-9D8CDFD90C1A}"/>
              </a:ext>
            </a:extLst>
          </p:cNvPr>
          <p:cNvGrpSpPr/>
          <p:nvPr/>
        </p:nvGrpSpPr>
        <p:grpSpPr>
          <a:xfrm>
            <a:off x="4164635" y="3223516"/>
            <a:ext cx="3659994" cy="1850065"/>
            <a:chOff x="1080354" y="1855914"/>
            <a:chExt cx="3659994" cy="18500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408389-9A90-46C9-9D5E-8FF95A35202E}"/>
                </a:ext>
              </a:extLst>
            </p:cNvPr>
            <p:cNvSpPr/>
            <p:nvPr/>
          </p:nvSpPr>
          <p:spPr>
            <a:xfrm>
              <a:off x="3443176" y="3030812"/>
              <a:ext cx="1297172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53B316-BB9E-414C-A6DE-BA24D1348CBF}"/>
                </a:ext>
              </a:extLst>
            </p:cNvPr>
            <p:cNvSpPr/>
            <p:nvPr/>
          </p:nvSpPr>
          <p:spPr>
            <a:xfrm>
              <a:off x="3443176" y="1855914"/>
              <a:ext cx="1297172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SQLDAL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B7159F-B2F3-4C1B-98E0-077229FB1DB4}"/>
                </a:ext>
              </a:extLst>
            </p:cNvPr>
            <p:cNvSpPr/>
            <p:nvPr/>
          </p:nvSpPr>
          <p:spPr>
            <a:xfrm>
              <a:off x="1080354" y="1855914"/>
              <a:ext cx="1345687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new SQLDAL()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b="1" dirty="0"/>
                <a:t>new  </a:t>
              </a:r>
              <a:r>
                <a:rPr lang="en-US" sz="1200" b="1" dirty="0" err="1"/>
                <a:t>DBAuth</a:t>
              </a:r>
              <a:r>
                <a:rPr lang="en-US" sz="1200" b="1" dirty="0"/>
                <a:t>()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A6AD0D-7177-491F-8FEC-42554294A15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411817" y="2193498"/>
              <a:ext cx="1031359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9C2A45-D924-47EE-AE2F-6C45DB62F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814" y="3368395"/>
              <a:ext cx="1031359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0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448133"/>
            <a:ext cx="11304270" cy="575835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914400" lvl="2" indent="0">
              <a:buNone/>
            </a:pPr>
            <a:r>
              <a:rPr lang="en-US" sz="3200" dirty="0"/>
              <a:t>What is DI/</a:t>
            </a:r>
            <a:r>
              <a:rPr lang="en-US" sz="3200" dirty="0" err="1"/>
              <a:t>IoC</a:t>
            </a:r>
            <a:r>
              <a:rPr lang="en-US" sz="3200" dirty="0"/>
              <a:t> [Loosely coupled Architecture)</a:t>
            </a:r>
          </a:p>
          <a:p>
            <a:pPr marL="457200" lvl="1" indent="0">
              <a:buNone/>
            </a:pPr>
            <a:r>
              <a:rPr lang="en-US" dirty="0"/>
              <a:t>	 	Dependency Injection is a method, which is used to decouple the component creation dependency.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80EE4-E74C-40D0-B0A5-EF1DFDC5364F}"/>
              </a:ext>
            </a:extLst>
          </p:cNvPr>
          <p:cNvGrpSpPr/>
          <p:nvPr/>
        </p:nvGrpSpPr>
        <p:grpSpPr>
          <a:xfrm>
            <a:off x="938470" y="2922332"/>
            <a:ext cx="4146877" cy="2545462"/>
            <a:chOff x="925830" y="1440180"/>
            <a:chExt cx="4146877" cy="254546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4A4A640-3C25-434C-B1AA-AF2A2EDD1F06}"/>
                </a:ext>
              </a:extLst>
            </p:cNvPr>
            <p:cNvSpPr/>
            <p:nvPr/>
          </p:nvSpPr>
          <p:spPr>
            <a:xfrm>
              <a:off x="925830" y="1440180"/>
              <a:ext cx="4146877" cy="25454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Coupled Architecture </a:t>
              </a:r>
            </a:p>
            <a:p>
              <a:pPr algn="just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2707A-234B-4594-A2DE-9D8CDFD90C1A}"/>
                </a:ext>
              </a:extLst>
            </p:cNvPr>
            <p:cNvGrpSpPr/>
            <p:nvPr/>
          </p:nvGrpSpPr>
          <p:grpSpPr>
            <a:xfrm>
              <a:off x="1186014" y="1966216"/>
              <a:ext cx="3659994" cy="1850065"/>
              <a:chOff x="1080354" y="1855914"/>
              <a:chExt cx="3659994" cy="185006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E408389-9A90-46C9-9D5E-8FF95A35202E}"/>
                  </a:ext>
                </a:extLst>
              </p:cNvPr>
              <p:cNvSpPr/>
              <p:nvPr/>
            </p:nvSpPr>
            <p:spPr>
              <a:xfrm>
                <a:off x="3443176" y="3030812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Auth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53B316-BB9E-414C-A6DE-BA24D1348CBF}"/>
                  </a:ext>
                </a:extLst>
              </p:cNvPr>
              <p:cNvSpPr/>
              <p:nvPr/>
            </p:nvSpPr>
            <p:spPr>
              <a:xfrm>
                <a:off x="3443176" y="1855914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SQLDAL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2B7159F-B2F3-4C1B-98E0-077229FB1DB4}"/>
                  </a:ext>
                </a:extLst>
              </p:cNvPr>
              <p:cNvSpPr/>
              <p:nvPr/>
            </p:nvSpPr>
            <p:spPr>
              <a:xfrm>
                <a:off x="1080354" y="1855914"/>
                <a:ext cx="1345687" cy="1850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new SQLDAL()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b="1" dirty="0"/>
                  <a:t>new </a:t>
                </a:r>
                <a:r>
                  <a:rPr lang="en-US" sz="1200" b="1" dirty="0" err="1"/>
                  <a:t>DBAuth</a:t>
                </a:r>
                <a:r>
                  <a:rPr lang="en-US" sz="1200" b="1" dirty="0"/>
                  <a:t>()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A6AD0D-7177-491F-8FEC-42554294A15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2411817" y="2193498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C9C2A45-D924-47EE-AE2F-6C45DB62F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814" y="3368395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CF6705-1B5B-43B2-9274-556D2650547E}"/>
              </a:ext>
            </a:extLst>
          </p:cNvPr>
          <p:cNvGrpSpPr/>
          <p:nvPr/>
        </p:nvGrpSpPr>
        <p:grpSpPr>
          <a:xfrm>
            <a:off x="5520145" y="2888042"/>
            <a:ext cx="6237057" cy="2545462"/>
            <a:chOff x="5170083" y="1416793"/>
            <a:chExt cx="6237057" cy="254546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BCC15DB-84B2-4BBD-8A83-B994253B9EDB}"/>
                </a:ext>
              </a:extLst>
            </p:cNvPr>
            <p:cNvSpPr/>
            <p:nvPr/>
          </p:nvSpPr>
          <p:spPr>
            <a:xfrm>
              <a:off x="5170083" y="1416793"/>
              <a:ext cx="6237057" cy="25454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Factory Pattern</a:t>
              </a:r>
            </a:p>
            <a:p>
              <a:pPr algn="just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AD32F3-3A5C-482C-BD15-19E2A7C8E57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8987384" y="3231464"/>
              <a:ext cx="744284" cy="2076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056970-DD16-43F3-9267-AFB9FB316D1B}"/>
                </a:ext>
              </a:extLst>
            </p:cNvPr>
            <p:cNvGrpSpPr/>
            <p:nvPr/>
          </p:nvGrpSpPr>
          <p:grpSpPr>
            <a:xfrm>
              <a:off x="5361687" y="1818656"/>
              <a:ext cx="5715668" cy="2090627"/>
              <a:chOff x="5361687" y="1818656"/>
              <a:chExt cx="5715668" cy="2090627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B878FBB-4396-46F1-A4C3-A3995CCB8891}"/>
                  </a:ext>
                </a:extLst>
              </p:cNvPr>
              <p:cNvSpPr/>
              <p:nvPr/>
            </p:nvSpPr>
            <p:spPr>
              <a:xfrm>
                <a:off x="7518904" y="3065324"/>
                <a:ext cx="1468486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Auth</a:t>
                </a:r>
                <a:r>
                  <a:rPr lang="en-US" dirty="0"/>
                  <a:t> Factory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6D18D1D-93AF-48AB-99DA-F1EF8AA9336E}"/>
                  </a:ext>
                </a:extLst>
              </p:cNvPr>
              <p:cNvSpPr/>
              <p:nvPr/>
            </p:nvSpPr>
            <p:spPr>
              <a:xfrm>
                <a:off x="7518904" y="1890426"/>
                <a:ext cx="1468486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DAL Factory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DF8EA8C-5BD7-43FB-B420-0501CBDC9A5A}"/>
                  </a:ext>
                </a:extLst>
              </p:cNvPr>
              <p:cNvSpPr/>
              <p:nvPr/>
            </p:nvSpPr>
            <p:spPr>
              <a:xfrm>
                <a:off x="5361687" y="1890426"/>
                <a:ext cx="1297172" cy="1850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new DAL()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b="1" dirty="0"/>
                  <a:t>new </a:t>
                </a:r>
                <a:r>
                  <a:rPr lang="en-US" sz="1200" b="1" dirty="0" err="1"/>
                  <a:t>Auth</a:t>
                </a:r>
                <a:r>
                  <a:rPr lang="en-US" sz="1200" b="1" dirty="0"/>
                  <a:t>()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E3D02C5-EE7A-478E-995C-E2AE421FE187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 flipV="1">
                <a:off x="6658859" y="2228010"/>
                <a:ext cx="860045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FB003B8-0005-4108-BE6D-1826FD327134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6658856" y="3402908"/>
                <a:ext cx="860048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3385458-B87B-4C78-A0D7-0C3CCCAD9605}"/>
                  </a:ext>
                </a:extLst>
              </p:cNvPr>
              <p:cNvSpPr/>
              <p:nvPr/>
            </p:nvSpPr>
            <p:spPr>
              <a:xfrm>
                <a:off x="9731668" y="1818656"/>
                <a:ext cx="1345687" cy="3375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SQL DAL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163182D-D1BA-4D6E-9DDF-A2DF6161804E}"/>
                  </a:ext>
                </a:extLst>
              </p:cNvPr>
              <p:cNvSpPr/>
              <p:nvPr/>
            </p:nvSpPr>
            <p:spPr>
              <a:xfrm>
                <a:off x="9731668" y="2322367"/>
                <a:ext cx="1345687" cy="3375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Oracle DAL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20E0E2E-9354-4EE5-B128-79591D567B26}"/>
                  </a:ext>
                </a:extLst>
              </p:cNvPr>
              <p:cNvSpPr/>
              <p:nvPr/>
            </p:nvSpPr>
            <p:spPr>
              <a:xfrm>
                <a:off x="9731668" y="3062672"/>
                <a:ext cx="1345687" cy="3375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DB </a:t>
                </a:r>
                <a:r>
                  <a:rPr lang="en-US" dirty="0" err="1"/>
                  <a:t>Auth</a:t>
                </a:r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06015D0-F0B3-4F77-BE9A-B8F32AB928ED}"/>
                  </a:ext>
                </a:extLst>
              </p:cNvPr>
              <p:cNvSpPr/>
              <p:nvPr/>
            </p:nvSpPr>
            <p:spPr>
              <a:xfrm>
                <a:off x="9731668" y="3571699"/>
                <a:ext cx="1345687" cy="3375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Forms </a:t>
                </a:r>
                <a:r>
                  <a:rPr lang="en-US" dirty="0" err="1"/>
                  <a:t>Auth</a:t>
                </a:r>
                <a:endParaRPr lang="en-US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4751EC7-A09A-419F-AEF8-C8CA9CC45F99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8987390" y="1987448"/>
                <a:ext cx="744278" cy="24919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D5DBFD5-4DE4-4355-9334-F43CA14BA491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8987390" y="2228010"/>
                <a:ext cx="744278" cy="2940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A479668-CE90-4208-B462-421BA52E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987390" y="3453646"/>
              <a:ext cx="744278" cy="29405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48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BCC15DB-84B2-4BBD-8A83-B994253B9EDB}"/>
              </a:ext>
            </a:extLst>
          </p:cNvPr>
          <p:cNvSpPr/>
          <p:nvPr/>
        </p:nvSpPr>
        <p:spPr>
          <a:xfrm>
            <a:off x="5170083" y="1416793"/>
            <a:ext cx="6237057" cy="2545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Factory Pattern</a:t>
            </a:r>
          </a:p>
          <a:p>
            <a:pPr algn="just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4A4A640-3C25-434C-B1AA-AF2A2EDD1F06}"/>
              </a:ext>
            </a:extLst>
          </p:cNvPr>
          <p:cNvSpPr/>
          <p:nvPr/>
        </p:nvSpPr>
        <p:spPr>
          <a:xfrm>
            <a:off x="925830" y="1440180"/>
            <a:ext cx="4146877" cy="2545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Coupled Architecture </a:t>
            </a:r>
          </a:p>
          <a:p>
            <a:pPr algn="just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05233"/>
            <a:ext cx="12009120" cy="652948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sz="2000" dirty="0"/>
              <a:t>What is DI/</a:t>
            </a:r>
            <a:r>
              <a:rPr lang="en-US" sz="2000" dirty="0" err="1"/>
              <a:t>IoC</a:t>
            </a:r>
            <a:r>
              <a:rPr lang="en-US" sz="2000" dirty="0"/>
              <a:t> [Loosely coupled Architecture)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1600" dirty="0"/>
              <a:t>Dependency Injection is a method, which is used to decouple the component creation dependency.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6A2707A-234B-4594-A2DE-9D8CDFD90C1A}"/>
              </a:ext>
            </a:extLst>
          </p:cNvPr>
          <p:cNvGrpSpPr/>
          <p:nvPr/>
        </p:nvGrpSpPr>
        <p:grpSpPr>
          <a:xfrm>
            <a:off x="1186014" y="1966216"/>
            <a:ext cx="3659994" cy="1850065"/>
            <a:chOff x="1080354" y="1855914"/>
            <a:chExt cx="3659994" cy="18500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408389-9A90-46C9-9D5E-8FF95A35202E}"/>
                </a:ext>
              </a:extLst>
            </p:cNvPr>
            <p:cNvSpPr/>
            <p:nvPr/>
          </p:nvSpPr>
          <p:spPr>
            <a:xfrm>
              <a:off x="3443176" y="3030812"/>
              <a:ext cx="1297172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Auth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53B316-BB9E-414C-A6DE-BA24D1348CBF}"/>
                </a:ext>
              </a:extLst>
            </p:cNvPr>
            <p:cNvSpPr/>
            <p:nvPr/>
          </p:nvSpPr>
          <p:spPr>
            <a:xfrm>
              <a:off x="3443176" y="1855914"/>
              <a:ext cx="1297172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SQLDAL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B7159F-B2F3-4C1B-98E0-077229FB1DB4}"/>
                </a:ext>
              </a:extLst>
            </p:cNvPr>
            <p:cNvSpPr/>
            <p:nvPr/>
          </p:nvSpPr>
          <p:spPr>
            <a:xfrm>
              <a:off x="1080354" y="1855914"/>
              <a:ext cx="1345687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new SQLDAL()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b="1" dirty="0"/>
                <a:t>new </a:t>
              </a:r>
              <a:r>
                <a:rPr lang="en-US" sz="1200" b="1" dirty="0" err="1"/>
                <a:t>DBAuth</a:t>
              </a:r>
              <a:r>
                <a:rPr lang="en-US" sz="1200" b="1" dirty="0"/>
                <a:t>()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A6AD0D-7177-491F-8FEC-42554294A15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411817" y="2193498"/>
              <a:ext cx="1031359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9C2A45-D924-47EE-AE2F-6C45DB62F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814" y="3368395"/>
              <a:ext cx="1031359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D32F3-3A5C-482C-BD15-19E2A7C8E57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87384" y="3231464"/>
            <a:ext cx="744284" cy="20766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056970-DD16-43F3-9267-AFB9FB316D1B}"/>
              </a:ext>
            </a:extLst>
          </p:cNvPr>
          <p:cNvGrpSpPr/>
          <p:nvPr/>
        </p:nvGrpSpPr>
        <p:grpSpPr>
          <a:xfrm>
            <a:off x="5361687" y="1818656"/>
            <a:ext cx="5715668" cy="2090627"/>
            <a:chOff x="5361687" y="1818656"/>
            <a:chExt cx="5715668" cy="20906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B878FBB-4396-46F1-A4C3-A3995CCB8891}"/>
                </a:ext>
              </a:extLst>
            </p:cNvPr>
            <p:cNvSpPr/>
            <p:nvPr/>
          </p:nvSpPr>
          <p:spPr>
            <a:xfrm>
              <a:off x="7518904" y="3065324"/>
              <a:ext cx="1468486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Auth</a:t>
              </a:r>
              <a:r>
                <a:rPr lang="en-US" dirty="0"/>
                <a:t> Factory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6D18D1D-93AF-48AB-99DA-F1EF8AA9336E}"/>
                </a:ext>
              </a:extLst>
            </p:cNvPr>
            <p:cNvSpPr/>
            <p:nvPr/>
          </p:nvSpPr>
          <p:spPr>
            <a:xfrm>
              <a:off x="7518904" y="1890426"/>
              <a:ext cx="1468486" cy="675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DAL Factory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F8EA8C-5BD7-43FB-B420-0501CBDC9A5A}"/>
                </a:ext>
              </a:extLst>
            </p:cNvPr>
            <p:cNvSpPr/>
            <p:nvPr/>
          </p:nvSpPr>
          <p:spPr>
            <a:xfrm>
              <a:off x="5361687" y="1890426"/>
              <a:ext cx="1297172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new DAL()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b="1" dirty="0"/>
                <a:t>new </a:t>
              </a:r>
              <a:r>
                <a:rPr lang="en-US" sz="1200" b="1" dirty="0" err="1"/>
                <a:t>Auth</a:t>
              </a:r>
              <a:r>
                <a:rPr lang="en-US" sz="1200" b="1" dirty="0"/>
                <a:t>()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3D02C5-EE7A-478E-995C-E2AE421FE1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6658859" y="2228010"/>
              <a:ext cx="860045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FB003B8-0005-4108-BE6D-1826FD32713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6658856" y="3402908"/>
              <a:ext cx="860048" cy="531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3385458-B87B-4C78-A0D7-0C3CCCAD9605}"/>
                </a:ext>
              </a:extLst>
            </p:cNvPr>
            <p:cNvSpPr/>
            <p:nvPr/>
          </p:nvSpPr>
          <p:spPr>
            <a:xfrm>
              <a:off x="9731668" y="1818656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SQL DAL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163182D-D1BA-4D6E-9DDF-A2DF6161804E}"/>
                </a:ext>
              </a:extLst>
            </p:cNvPr>
            <p:cNvSpPr/>
            <p:nvPr/>
          </p:nvSpPr>
          <p:spPr>
            <a:xfrm>
              <a:off x="9731668" y="2322367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Oracle DAL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20E0E2E-9354-4EE5-B128-79591D567B26}"/>
                </a:ext>
              </a:extLst>
            </p:cNvPr>
            <p:cNvSpPr/>
            <p:nvPr/>
          </p:nvSpPr>
          <p:spPr>
            <a:xfrm>
              <a:off x="9731668" y="3062672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 </a:t>
              </a:r>
              <a:r>
                <a:rPr lang="en-US" dirty="0" err="1"/>
                <a:t>Auth</a:t>
              </a:r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06015D0-F0B3-4F77-BE9A-B8F32AB928ED}"/>
                </a:ext>
              </a:extLst>
            </p:cNvPr>
            <p:cNvSpPr/>
            <p:nvPr/>
          </p:nvSpPr>
          <p:spPr>
            <a:xfrm>
              <a:off x="9731668" y="3571699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</a:t>
              </a:r>
              <a:r>
                <a:rPr lang="en-US" dirty="0" err="1"/>
                <a:t>Auth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751EC7-A09A-419F-AEF8-C8CA9CC45F9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8987390" y="1987448"/>
              <a:ext cx="744278" cy="24919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D5DBFD5-4DE4-4355-9334-F43CA14BA49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987390" y="2228010"/>
              <a:ext cx="744278" cy="29405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479668-CE90-4208-B462-421BA52E7F55}"/>
              </a:ext>
            </a:extLst>
          </p:cNvPr>
          <p:cNvCxnSpPr>
            <a:cxnSpLocks/>
          </p:cNvCxnSpPr>
          <p:nvPr/>
        </p:nvCxnSpPr>
        <p:spPr>
          <a:xfrm>
            <a:off x="8987390" y="3453646"/>
            <a:ext cx="744278" cy="294055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9E6C1-375B-45F0-BDD8-A043C9E34EAA}"/>
              </a:ext>
            </a:extLst>
          </p:cNvPr>
          <p:cNvGrpSpPr/>
          <p:nvPr/>
        </p:nvGrpSpPr>
        <p:grpSpPr>
          <a:xfrm>
            <a:off x="1855455" y="4037447"/>
            <a:ext cx="8802612" cy="2715321"/>
            <a:chOff x="2078748" y="4037447"/>
            <a:chExt cx="8802612" cy="271532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AB62F81-2AC0-410F-9CCD-DE6212B4453F}"/>
                </a:ext>
              </a:extLst>
            </p:cNvPr>
            <p:cNvSpPr/>
            <p:nvPr/>
          </p:nvSpPr>
          <p:spPr>
            <a:xfrm>
              <a:off x="2078748" y="4037447"/>
              <a:ext cx="8802612" cy="27153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Loosely Coupled Architecture </a:t>
              </a:r>
            </a:p>
            <a:p>
              <a:pPr algn="just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352AE-F2C7-4731-B7AC-3857D482DC09}"/>
                </a:ext>
              </a:extLst>
            </p:cNvPr>
            <p:cNvSpPr/>
            <p:nvPr/>
          </p:nvSpPr>
          <p:spPr>
            <a:xfrm>
              <a:off x="5706050" y="4623121"/>
              <a:ext cx="1468486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 / </a:t>
              </a:r>
              <a:r>
                <a:rPr lang="en-US" dirty="0" err="1"/>
                <a:t>IoC</a:t>
              </a:r>
              <a:r>
                <a:rPr lang="en-US" dirty="0"/>
                <a:t> Container 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7ABECC5-DBCB-4017-A03E-99EDC45649FE}"/>
                </a:ext>
              </a:extLst>
            </p:cNvPr>
            <p:cNvSpPr/>
            <p:nvPr/>
          </p:nvSpPr>
          <p:spPr>
            <a:xfrm>
              <a:off x="3548833" y="4623121"/>
              <a:ext cx="1297172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new DAL()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b="1" dirty="0"/>
                <a:t>new </a:t>
              </a:r>
              <a:r>
                <a:rPr lang="en-US" sz="1200" b="1" dirty="0" err="1"/>
                <a:t>Auth</a:t>
              </a:r>
              <a:r>
                <a:rPr lang="en-US" sz="1200" b="1" dirty="0"/>
                <a:t>()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7A43F1B-4422-46CB-9E38-72AA9A1D65A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846005" y="5548153"/>
              <a:ext cx="86004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56B1626-C655-4871-906B-43988F9FA026}"/>
                </a:ext>
              </a:extLst>
            </p:cNvPr>
            <p:cNvSpPr/>
            <p:nvPr/>
          </p:nvSpPr>
          <p:spPr>
            <a:xfrm>
              <a:off x="7918814" y="4551351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SQL DAL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8D1F904-3B53-4C23-A590-75D44715BB47}"/>
                </a:ext>
              </a:extLst>
            </p:cNvPr>
            <p:cNvSpPr/>
            <p:nvPr/>
          </p:nvSpPr>
          <p:spPr>
            <a:xfrm>
              <a:off x="7918814" y="5055062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Oracle DAL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364007D-2057-44ED-9337-B3EBACE7DB91}"/>
                </a:ext>
              </a:extLst>
            </p:cNvPr>
            <p:cNvSpPr/>
            <p:nvPr/>
          </p:nvSpPr>
          <p:spPr>
            <a:xfrm>
              <a:off x="7918814" y="5795367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 </a:t>
              </a:r>
              <a:r>
                <a:rPr lang="en-US" dirty="0" err="1"/>
                <a:t>Auth</a:t>
              </a:r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AFD605C-1BBC-4788-8581-BD1A87EDEB91}"/>
                </a:ext>
              </a:extLst>
            </p:cNvPr>
            <p:cNvSpPr/>
            <p:nvPr/>
          </p:nvSpPr>
          <p:spPr>
            <a:xfrm>
              <a:off x="7918814" y="6304394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</a:t>
              </a:r>
              <a:r>
                <a:rPr lang="en-US" dirty="0" err="1"/>
                <a:t>Auth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8255A49-773D-4B34-A26C-169550E4C8CE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7189470" y="4720143"/>
              <a:ext cx="729344" cy="81197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7C6B956-C256-4B66-BFAC-E459C40AC4DE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7174536" y="5249580"/>
              <a:ext cx="744278" cy="2985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A06498C-3F45-4CF6-91D6-9B2B9953A08B}"/>
                </a:ext>
              </a:extLst>
            </p:cNvPr>
            <p:cNvCxnSpPr>
              <a:cxnSpLocks/>
              <a:stCxn id="80" idx="3"/>
              <a:endCxn id="86" idx="1"/>
            </p:cNvCxnSpPr>
            <p:nvPr/>
          </p:nvCxnSpPr>
          <p:spPr>
            <a:xfrm>
              <a:off x="7174536" y="5548154"/>
              <a:ext cx="744278" cy="41600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E549650-6737-4900-ADD2-56C84FD843CB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7174536" y="5567199"/>
              <a:ext cx="744278" cy="90598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65810"/>
            <a:ext cx="9905999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Advantages</a:t>
            </a:r>
          </a:p>
          <a:p>
            <a:r>
              <a:rPr lang="en-US" sz="2200" dirty="0"/>
              <a:t>Fit for Products</a:t>
            </a:r>
          </a:p>
          <a:p>
            <a:r>
              <a:rPr lang="en-US" sz="2200" dirty="0"/>
              <a:t>Future Enhancement will be easy</a:t>
            </a:r>
          </a:p>
          <a:p>
            <a:r>
              <a:rPr lang="en-US" sz="2200" dirty="0"/>
              <a:t>Maintenance and Clean Code</a:t>
            </a:r>
          </a:p>
          <a:p>
            <a:r>
              <a:rPr lang="en-US" sz="2200" dirty="0"/>
              <a:t>Implicitly enforce the SOLID principle</a:t>
            </a:r>
          </a:p>
          <a:p>
            <a:r>
              <a:rPr lang="en-US" sz="2200" dirty="0"/>
              <a:t>Good for unit testing</a:t>
            </a:r>
          </a:p>
          <a:p>
            <a:pPr marL="0" indent="0">
              <a:buNone/>
            </a:pPr>
            <a:r>
              <a:rPr lang="en-US" sz="3200" u="sng" dirty="0"/>
              <a:t>Disadvantages</a:t>
            </a:r>
          </a:p>
          <a:p>
            <a:r>
              <a:rPr lang="en-US" sz="2200" dirty="0"/>
              <a:t>Not fit for small projects.</a:t>
            </a:r>
          </a:p>
          <a:p>
            <a:r>
              <a:rPr lang="en-US" sz="2200" dirty="0"/>
              <a:t>Will increase little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3073-81CD-4015-99C6-C1C033E2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77533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Different Type of DI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1B608-016A-483F-B70F-19F0F30B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33282"/>
            <a:ext cx="9906000" cy="25301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Constructor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setter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Injection</a:t>
            </a:r>
          </a:p>
        </p:txBody>
      </p:sp>
    </p:spTree>
    <p:extLst>
      <p:ext uri="{BB962C8B-B14F-4D97-AF65-F5344CB8AC3E}">
        <p14:creationId xmlns:p14="http://schemas.microsoft.com/office/powerpoint/2010/main" val="15891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42" y="1897380"/>
            <a:ext cx="9905999" cy="3893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get it from NuGet for </a:t>
            </a:r>
            <a:r>
              <a:rPr lang="en-US" dirty="0" err="1"/>
              <a:t>DotNet</a:t>
            </a:r>
            <a:r>
              <a:rPr lang="en-US" dirty="0"/>
              <a:t> Framework ( </a:t>
            </a:r>
            <a:r>
              <a:rPr lang="en-US" dirty="0" err="1"/>
              <a:t>DotNet</a:t>
            </a:r>
            <a:r>
              <a:rPr lang="en-US" dirty="0"/>
              <a:t> Core has inbuilt DI/IOC Container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Life Scope of Objects</a:t>
            </a:r>
          </a:p>
          <a:p>
            <a:pPr lvl="1"/>
            <a:r>
              <a:rPr lang="en-US" dirty="0"/>
              <a:t>Request based Objects</a:t>
            </a:r>
          </a:p>
          <a:p>
            <a:pPr lvl="1"/>
            <a:r>
              <a:rPr lang="en-US" dirty="0"/>
              <a:t>Singleton Objects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9998"/>
            <a:ext cx="9905998" cy="867382"/>
          </a:xfrm>
        </p:spPr>
        <p:txBody>
          <a:bodyPr>
            <a:normAutofit/>
          </a:bodyPr>
          <a:lstStyle/>
          <a:p>
            <a:r>
              <a:rPr lang="en-US" sz="2800" dirty="0"/>
              <a:t>UNITY Application Block (Microsoft DI/</a:t>
            </a:r>
            <a:r>
              <a:rPr lang="en-US" sz="2800" dirty="0" err="1"/>
              <a:t>IoC</a:t>
            </a:r>
            <a:r>
              <a:rPr lang="en-US" sz="2800" dirty="0"/>
              <a:t> Container)</a:t>
            </a:r>
          </a:p>
        </p:txBody>
      </p:sp>
    </p:spTree>
    <p:extLst>
      <p:ext uri="{BB962C8B-B14F-4D97-AF65-F5344CB8AC3E}">
        <p14:creationId xmlns:p14="http://schemas.microsoft.com/office/powerpoint/2010/main" val="334433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1894</TotalTime>
  <Words>358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Dependency Injection  (DI / IOC)</vt:lpstr>
      <vt:lpstr>PowerPoint Presentation</vt:lpstr>
      <vt:lpstr>Different DI/IoC Containers   </vt:lpstr>
      <vt:lpstr>PowerPoint Presentation</vt:lpstr>
      <vt:lpstr>PowerPoint Presentation</vt:lpstr>
      <vt:lpstr>PowerPoint Presentation</vt:lpstr>
      <vt:lpstr>PowerPoint Presentation</vt:lpstr>
      <vt:lpstr>Different Type of DI   </vt:lpstr>
      <vt:lpstr>UNITY Application Block (Microsoft DI/IoC Container)</vt:lpstr>
      <vt:lpstr>MVC Integration   </vt:lpstr>
      <vt:lpstr>MVC Controller with DI</vt:lpstr>
      <vt:lpstr>MVC Controller with DI</vt:lpstr>
      <vt:lpstr>MVC Controller with DI</vt:lpstr>
      <vt:lpstr>Sample MVC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</cp:lastModifiedBy>
  <cp:revision>92</cp:revision>
  <dcterms:created xsi:type="dcterms:W3CDTF">2017-08-16T01:33:03Z</dcterms:created>
  <dcterms:modified xsi:type="dcterms:W3CDTF">2018-01-10T01:53:50Z</dcterms:modified>
</cp:coreProperties>
</file>