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3" r:id="rId5"/>
    <p:sldId id="285" r:id="rId6"/>
    <p:sldId id="286" r:id="rId7"/>
    <p:sldId id="287" r:id="rId8"/>
    <p:sldId id="288" r:id="rId9"/>
    <p:sldId id="282" r:id="rId10"/>
    <p:sldId id="283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489" y="1870058"/>
            <a:ext cx="8791574" cy="1340917"/>
          </a:xfrm>
        </p:spPr>
        <p:txBody>
          <a:bodyPr>
            <a:normAutofit/>
          </a:bodyPr>
          <a:lstStyle/>
          <a:p>
            <a:r>
              <a:rPr lang="en-US" sz="3600" dirty="0"/>
              <a:t>Dependency Injection Object Life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489" y="3737876"/>
            <a:ext cx="8791575" cy="12464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189608"/>
            <a:ext cx="10315851" cy="51135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Dotnet Core provided services (In-built Container)</a:t>
            </a:r>
          </a:p>
          <a:p>
            <a:pPr marL="457200" lvl="1" indent="0">
              <a:buNone/>
            </a:pPr>
            <a:endParaRPr lang="en-US" sz="600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ASP.Net</a:t>
            </a:r>
            <a:r>
              <a:rPr lang="en-US" sz="2400" dirty="0"/>
              <a:t> CORE framework registers more than 250 in-built services in container 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2422BC-871A-8FBB-4BC3-03A1CDB5D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55097"/>
              </p:ext>
            </p:extLst>
          </p:nvPr>
        </p:nvGraphicFramePr>
        <p:xfrm>
          <a:off x="2129656" y="3169910"/>
          <a:ext cx="7280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140">
                  <a:extLst>
                    <a:ext uri="{9D8B030D-6E8A-4147-A177-3AD203B41FA5}">
                      <a16:colId xmlns:a16="http://schemas.microsoft.com/office/drawing/2014/main" val="3633792694"/>
                    </a:ext>
                  </a:extLst>
                </a:gridCol>
                <a:gridCol w="1775536">
                  <a:extLst>
                    <a:ext uri="{9D8B030D-6E8A-4147-A177-3AD203B41FA5}">
                      <a16:colId xmlns:a16="http://schemas.microsoft.com/office/drawing/2014/main" val="150223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Service Type</a:t>
                      </a:r>
                      <a:endParaRPr lang="en-US" sz="1400" b="1" i="0" u="none" strike="noStrike" dirty="0">
                        <a:solidFill>
                          <a:srgbClr val="171717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Lifetime</a:t>
                      </a:r>
                      <a:endParaRPr lang="en-US" sz="1400" b="1" i="0" u="none" strike="noStrike" dirty="0">
                        <a:solidFill>
                          <a:srgbClr val="171717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948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Microsoft.AspNetCore.Hosting.Builder.IApplicationBuilderFactory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Transient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470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Microsoft.AspNetCore.Hosting.Istartup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Singleton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194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Microsoft.AspNetCore.Hosting.Server.Iserver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Singleton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970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Microsoft.AspNetCore.Http.IHttpContextFactory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Transient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067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Microsoft.Extensions.Logging.ILoggerFactory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Singleton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689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System.Diagnostics.DiagnosticSource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Singleton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201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83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F907-94E5-46C1-991A-8F7A4AD2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009774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896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F907-94E5-46C1-991A-8F7A4AD2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00977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67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133" y="1402672"/>
            <a:ext cx="7523193" cy="4094361"/>
          </a:xfrm>
        </p:spPr>
        <p:txBody>
          <a:bodyPr>
            <a:normAutofit/>
          </a:bodyPr>
          <a:lstStyle/>
          <a:p>
            <a:r>
              <a:rPr lang="en-US" sz="2800" dirty="0"/>
              <a:t>What is Dependency Injection (DI)</a:t>
            </a:r>
          </a:p>
          <a:p>
            <a:r>
              <a:rPr lang="en-US" sz="2800" dirty="0"/>
              <a:t>DI Object Life Time</a:t>
            </a:r>
          </a:p>
          <a:p>
            <a:pPr lvl="1"/>
            <a:r>
              <a:rPr lang="en-US" sz="2400" dirty="0"/>
              <a:t>Singleton</a:t>
            </a:r>
          </a:p>
          <a:p>
            <a:pPr lvl="1"/>
            <a:r>
              <a:rPr lang="en-US" sz="2400" dirty="0"/>
              <a:t>Scoped</a:t>
            </a:r>
          </a:p>
          <a:p>
            <a:pPr lvl="1"/>
            <a:r>
              <a:rPr lang="en-US" sz="2400" dirty="0"/>
              <a:t>Transient</a:t>
            </a:r>
          </a:p>
          <a:p>
            <a:r>
              <a:rPr lang="en-US" sz="2800" dirty="0"/>
              <a:t>Define Life Time</a:t>
            </a:r>
          </a:p>
          <a:p>
            <a:r>
              <a:rPr lang="en-US" sz="2800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1038691"/>
            <a:ext cx="11361420" cy="2166152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3200" dirty="0"/>
              <a:t>What is Dependency Injection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2600" dirty="0"/>
              <a:t>Dependency Injection is a method, which is used to separate the object creation dependency.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 algn="ctr">
              <a:buNone/>
            </a:pPr>
            <a:r>
              <a:rPr lang="en-US" sz="1800" i="1" dirty="0"/>
              <a:t>“High Level Model Should </a:t>
            </a:r>
            <a:r>
              <a:rPr lang="en-US" sz="1800" b="1" i="1" u="sng" dirty="0">
                <a:solidFill>
                  <a:srgbClr val="FF0000"/>
                </a:solidFill>
              </a:rPr>
              <a:t>NOT</a:t>
            </a:r>
            <a:r>
              <a:rPr lang="en-US" sz="1800" i="1" dirty="0"/>
              <a:t> Depends with Low Level Model”  - Dependency Inversion Principle (SOLID)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48F30710-82CB-4938-BECC-C9862B23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3379233"/>
            <a:ext cx="5416377" cy="571500"/>
          </a:xfrm>
        </p:spPr>
        <p:txBody>
          <a:bodyPr anchor="t">
            <a:normAutofit fontScale="90000"/>
          </a:bodyPr>
          <a:lstStyle/>
          <a:p>
            <a:r>
              <a:rPr lang="en-US" sz="3300" u="sng" dirty="0"/>
              <a:t>Different DI </a:t>
            </a:r>
            <a:r>
              <a:rPr lang="en-US" sz="3300" u="sng" dirty="0" err="1"/>
              <a:t>Frameowrk</a:t>
            </a:r>
            <a:r>
              <a:rPr lang="en-US" dirty="0"/>
              <a:t>	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3944419"/>
            <a:ext cx="9906000" cy="229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Unity Application Block</a:t>
            </a:r>
          </a:p>
          <a:p>
            <a:pPr marL="285750" indent="-285750"/>
            <a:r>
              <a:rPr lang="en-US" sz="2000" dirty="0" err="1"/>
              <a:t>Autofac</a:t>
            </a:r>
            <a:endParaRPr lang="en-US" sz="2000" dirty="0"/>
          </a:p>
          <a:p>
            <a:pPr marL="285750" indent="-285750"/>
            <a:r>
              <a:rPr lang="en-US" sz="2000" dirty="0" err="1"/>
              <a:t>Ninject</a:t>
            </a:r>
            <a:endParaRPr lang="en-US" sz="2000" dirty="0"/>
          </a:p>
          <a:p>
            <a:pPr marL="285750" indent="-285750"/>
            <a:r>
              <a:rPr lang="en-US" sz="2000" dirty="0"/>
              <a:t>Dotnet Core  In-built Container</a:t>
            </a:r>
            <a:br>
              <a:rPr lang="en-US" sz="2000" dirty="0"/>
            </a:br>
            <a:r>
              <a:rPr lang="en-US" sz="2000" dirty="0"/>
              <a:t>……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60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094F57E-D589-CD81-7215-795B4DEF3DEF}"/>
              </a:ext>
            </a:extLst>
          </p:cNvPr>
          <p:cNvGrpSpPr/>
          <p:nvPr/>
        </p:nvGrpSpPr>
        <p:grpSpPr>
          <a:xfrm>
            <a:off x="3837705" y="583871"/>
            <a:ext cx="4146877" cy="2545462"/>
            <a:chOff x="925830" y="1440180"/>
            <a:chExt cx="4146877" cy="254546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4A4A640-3C25-434C-B1AA-AF2A2EDD1F06}"/>
                </a:ext>
              </a:extLst>
            </p:cNvPr>
            <p:cNvSpPr/>
            <p:nvPr/>
          </p:nvSpPr>
          <p:spPr>
            <a:xfrm>
              <a:off x="925830" y="1440180"/>
              <a:ext cx="4146877" cy="25454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Coupled Architecture </a:t>
              </a:r>
            </a:p>
            <a:p>
              <a:pPr algn="just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A2707A-234B-4594-A2DE-9D8CDFD90C1A}"/>
                </a:ext>
              </a:extLst>
            </p:cNvPr>
            <p:cNvGrpSpPr/>
            <p:nvPr/>
          </p:nvGrpSpPr>
          <p:grpSpPr>
            <a:xfrm>
              <a:off x="1186014" y="1966216"/>
              <a:ext cx="3659994" cy="1850065"/>
              <a:chOff x="1080354" y="1855914"/>
              <a:chExt cx="3659994" cy="185006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E408389-9A90-46C9-9D5E-8FF95A35202E}"/>
                  </a:ext>
                </a:extLst>
              </p:cNvPr>
              <p:cNvSpPr/>
              <p:nvPr/>
            </p:nvSpPr>
            <p:spPr>
              <a:xfrm>
                <a:off x="3443176" y="3030812"/>
                <a:ext cx="1297172" cy="6751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Auth</a:t>
                </a:r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53B316-BB9E-414C-A6DE-BA24D1348CBF}"/>
                  </a:ext>
                </a:extLst>
              </p:cNvPr>
              <p:cNvSpPr/>
              <p:nvPr/>
            </p:nvSpPr>
            <p:spPr>
              <a:xfrm>
                <a:off x="3443176" y="1855914"/>
                <a:ext cx="1297172" cy="6751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SQLDAL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2B7159F-B2F3-4C1B-98E0-077229FB1DB4}"/>
                  </a:ext>
                </a:extLst>
              </p:cNvPr>
              <p:cNvSpPr/>
              <p:nvPr/>
            </p:nvSpPr>
            <p:spPr>
              <a:xfrm>
                <a:off x="1080354" y="1855914"/>
                <a:ext cx="1345687" cy="1850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new SQLDAL()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b="1" dirty="0"/>
                  <a:t>new </a:t>
                </a:r>
                <a:r>
                  <a:rPr lang="en-US" sz="1200" b="1" dirty="0" err="1"/>
                  <a:t>DBAuth</a:t>
                </a:r>
                <a:r>
                  <a:rPr lang="en-US" sz="1200" b="1" dirty="0"/>
                  <a:t>()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0A6AD0D-7177-491F-8FEC-42554294A15E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2411817" y="2193498"/>
                <a:ext cx="1031359" cy="531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C9C2A45-D924-47EE-AE2F-6C45DB62F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1814" y="3368395"/>
                <a:ext cx="1031359" cy="531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A9E6C1-375B-45F0-BDD8-A043C9E34EAA}"/>
              </a:ext>
            </a:extLst>
          </p:cNvPr>
          <p:cNvGrpSpPr/>
          <p:nvPr/>
        </p:nvGrpSpPr>
        <p:grpSpPr>
          <a:xfrm>
            <a:off x="1855455" y="3753362"/>
            <a:ext cx="8802612" cy="2715321"/>
            <a:chOff x="2078748" y="3753362"/>
            <a:chExt cx="8802612" cy="2715321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AB62F81-2AC0-410F-9CCD-DE6212B4453F}"/>
                </a:ext>
              </a:extLst>
            </p:cNvPr>
            <p:cNvSpPr/>
            <p:nvPr/>
          </p:nvSpPr>
          <p:spPr>
            <a:xfrm>
              <a:off x="2078748" y="3753362"/>
              <a:ext cx="8802612" cy="271532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Loosely Coupled Architecture </a:t>
              </a:r>
            </a:p>
            <a:p>
              <a:pPr algn="just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352AE-F2C7-4731-B7AC-3857D482DC09}"/>
                </a:ext>
              </a:extLst>
            </p:cNvPr>
            <p:cNvSpPr/>
            <p:nvPr/>
          </p:nvSpPr>
          <p:spPr>
            <a:xfrm>
              <a:off x="5706050" y="4356792"/>
              <a:ext cx="1468486" cy="185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sz="1200" dirty="0"/>
                <a:t>IDAL , SQLDAL</a:t>
              </a:r>
            </a:p>
            <a:p>
              <a:pPr algn="ctr"/>
              <a:r>
                <a:rPr lang="en-US" sz="1200" dirty="0" err="1"/>
                <a:t>IAuth</a:t>
              </a:r>
              <a:r>
                <a:rPr lang="en-US" sz="1200" dirty="0"/>
                <a:t> , </a:t>
              </a:r>
              <a:r>
                <a:rPr lang="en-US" sz="1200" dirty="0" err="1"/>
                <a:t>DBAuth</a:t>
              </a:r>
              <a:r>
                <a:rPr lang="en-US" sz="1200" dirty="0"/>
                <a:t>  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7ABECC5-DBCB-4017-A03E-99EDC45649FE}"/>
                </a:ext>
              </a:extLst>
            </p:cNvPr>
            <p:cNvSpPr/>
            <p:nvPr/>
          </p:nvSpPr>
          <p:spPr>
            <a:xfrm>
              <a:off x="3548833" y="4356792"/>
              <a:ext cx="1297172" cy="185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IDAL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b="1" dirty="0" err="1"/>
                <a:t>IAuth</a:t>
              </a:r>
              <a:endParaRPr lang="en-US" sz="1200" b="1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7A43F1B-4422-46CB-9E38-72AA9A1D65A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4846005" y="5281824"/>
              <a:ext cx="860045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56B1626-C655-4871-906B-43988F9FA026}"/>
                </a:ext>
              </a:extLst>
            </p:cNvPr>
            <p:cNvSpPr/>
            <p:nvPr/>
          </p:nvSpPr>
          <p:spPr>
            <a:xfrm>
              <a:off x="7918814" y="4285022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SQL DAL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8D1F904-3B53-4C23-A590-75D44715BB47}"/>
                </a:ext>
              </a:extLst>
            </p:cNvPr>
            <p:cNvSpPr/>
            <p:nvPr/>
          </p:nvSpPr>
          <p:spPr>
            <a:xfrm>
              <a:off x="7918814" y="4788733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Oracle DAL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364007D-2057-44ED-9337-B3EBACE7DB91}"/>
                </a:ext>
              </a:extLst>
            </p:cNvPr>
            <p:cNvSpPr/>
            <p:nvPr/>
          </p:nvSpPr>
          <p:spPr>
            <a:xfrm>
              <a:off x="7918814" y="5529038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 </a:t>
              </a:r>
              <a:r>
                <a:rPr lang="en-US" dirty="0" err="1"/>
                <a:t>Auth</a:t>
              </a:r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AFD605C-1BBC-4788-8581-BD1A87EDEB91}"/>
                </a:ext>
              </a:extLst>
            </p:cNvPr>
            <p:cNvSpPr/>
            <p:nvPr/>
          </p:nvSpPr>
          <p:spPr>
            <a:xfrm>
              <a:off x="7918814" y="6038065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</a:t>
              </a:r>
              <a:r>
                <a:rPr lang="en-US" dirty="0" err="1"/>
                <a:t>Auth</a:t>
              </a: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8255A49-773D-4B34-A26C-169550E4C8CE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 flipV="1">
              <a:off x="7189470" y="4453814"/>
              <a:ext cx="729344" cy="81197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7C6B956-C256-4B66-BFAC-E459C40AC4DE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7174536" y="4983251"/>
              <a:ext cx="744278" cy="29857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A06498C-3F45-4CF6-91D6-9B2B9953A08B}"/>
                </a:ext>
              </a:extLst>
            </p:cNvPr>
            <p:cNvCxnSpPr>
              <a:cxnSpLocks/>
              <a:stCxn id="80" idx="3"/>
              <a:endCxn id="86" idx="1"/>
            </p:cNvCxnSpPr>
            <p:nvPr/>
          </p:nvCxnSpPr>
          <p:spPr>
            <a:xfrm>
              <a:off x="7174536" y="5281825"/>
              <a:ext cx="744278" cy="41600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E549650-6737-4900-ADD2-56C84FD843CB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7174536" y="5300870"/>
              <a:ext cx="744278" cy="90598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3048000"/>
            <a:ext cx="9976744" cy="23336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Singleton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1800" b="0" i="1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reating only one object and it’s reused across the application</a:t>
            </a:r>
          </a:p>
          <a:p>
            <a:pPr lvl="1"/>
            <a:r>
              <a:rPr lang="en-US" sz="2800" dirty="0"/>
              <a:t>Transient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Each time new instance created whenever requested </a:t>
            </a:r>
            <a:r>
              <a:rPr lang="en-US" sz="2800" dirty="0"/>
              <a:t>	</a:t>
            </a:r>
          </a:p>
          <a:p>
            <a:pPr lvl="1"/>
            <a:r>
              <a:rPr lang="en-US" sz="2800" dirty="0"/>
              <a:t>Scoped	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Creating one object per request and reused within same request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2" y="1957395"/>
            <a:ext cx="7913809" cy="867382"/>
          </a:xfrm>
        </p:spPr>
        <p:txBody>
          <a:bodyPr>
            <a:normAutofit/>
          </a:bodyPr>
          <a:lstStyle/>
          <a:p>
            <a:r>
              <a:rPr lang="en-US" sz="3200" dirty="0"/>
              <a:t>DOTNET DI Container object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37964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2362200"/>
            <a:ext cx="10227076" cy="31718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Singleton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1800" b="0" i="1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reating only one object and it’s reused across the application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Transient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Each time new instance created whenever requested </a:t>
            </a:r>
            <a:r>
              <a:rPr lang="en-US" sz="2800" dirty="0"/>
              <a:t>	</a:t>
            </a:r>
          </a:p>
          <a:p>
            <a:pPr lvl="1"/>
            <a:r>
              <a:rPr lang="en-US" sz="2800" dirty="0"/>
              <a:t>Scoped	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Creating one object per request and reused within same request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2" y="1385895"/>
            <a:ext cx="7913809" cy="867382"/>
          </a:xfrm>
        </p:spPr>
        <p:txBody>
          <a:bodyPr>
            <a:normAutofit/>
          </a:bodyPr>
          <a:lstStyle/>
          <a:p>
            <a:r>
              <a:rPr lang="en-US" sz="3200" dirty="0"/>
              <a:t>DOTNET DI Container object life cycle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27446E-7AC8-7CB8-6B03-FE55A6C3EF8D}"/>
              </a:ext>
            </a:extLst>
          </p:cNvPr>
          <p:cNvGrpSpPr/>
          <p:nvPr/>
        </p:nvGrpSpPr>
        <p:grpSpPr>
          <a:xfrm>
            <a:off x="2729820" y="2916742"/>
            <a:ext cx="5377054" cy="1130787"/>
            <a:chOff x="1605870" y="2173792"/>
            <a:chExt cx="5377054" cy="12974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C759DF-66CA-4A96-B9B6-4EBD1985E66D}"/>
                </a:ext>
              </a:extLst>
            </p:cNvPr>
            <p:cNvSpPr/>
            <p:nvPr/>
          </p:nvSpPr>
          <p:spPr>
            <a:xfrm>
              <a:off x="2914650" y="2173792"/>
              <a:ext cx="1171575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B7B79-05CD-D049-A00D-7BE8CEBE4EAF}"/>
                </a:ext>
              </a:extLst>
            </p:cNvPr>
            <p:cNvSpPr/>
            <p:nvPr/>
          </p:nvSpPr>
          <p:spPr>
            <a:xfrm>
              <a:off x="2914651" y="3048961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A037B-5965-A14E-BBE2-26A6DE789EC6}"/>
                </a:ext>
              </a:extLst>
            </p:cNvPr>
            <p:cNvSpPr/>
            <p:nvPr/>
          </p:nvSpPr>
          <p:spPr>
            <a:xfrm>
              <a:off x="1605870" y="2626653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6A0D2E-7283-6A2F-24B9-0D0C4DBC136F}"/>
                </a:ext>
              </a:extLst>
            </p:cNvPr>
            <p:cNvSpPr/>
            <p:nvPr/>
          </p:nvSpPr>
          <p:spPr>
            <a:xfrm>
              <a:off x="5435672" y="2302099"/>
              <a:ext cx="1547252" cy="1169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SingleObject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DB87E7-4502-6FB7-A877-3E324726E8D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77444" y="2837807"/>
              <a:ext cx="2658228" cy="488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732A5E-B162-4704-0461-A84B4D0BAE4E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086225" y="2384946"/>
              <a:ext cx="1349447" cy="5017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383E4-E0F9-D1BF-DD69-54B48CD1572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086225" y="2960369"/>
              <a:ext cx="1349447" cy="2997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12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752600"/>
            <a:ext cx="10227076" cy="548640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Singleton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1800" b="0" i="1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reating only one object and it’s reused across the application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Transient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Each time new instance created whenever requested </a:t>
            </a:r>
            <a:r>
              <a:rPr lang="en-US" sz="2800" dirty="0"/>
              <a:t>	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Scoped	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Creating one object per request and reused within same request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67" y="1033470"/>
            <a:ext cx="7913809" cy="867382"/>
          </a:xfrm>
        </p:spPr>
        <p:txBody>
          <a:bodyPr>
            <a:normAutofit/>
          </a:bodyPr>
          <a:lstStyle/>
          <a:p>
            <a:r>
              <a:rPr lang="en-US" sz="3200" dirty="0"/>
              <a:t>DOTNET DI Container object life cycle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27446E-7AC8-7CB8-6B03-FE55A6C3EF8D}"/>
              </a:ext>
            </a:extLst>
          </p:cNvPr>
          <p:cNvGrpSpPr/>
          <p:nvPr/>
        </p:nvGrpSpPr>
        <p:grpSpPr>
          <a:xfrm>
            <a:off x="2729820" y="2288092"/>
            <a:ext cx="5377054" cy="1297477"/>
            <a:chOff x="1605870" y="2173792"/>
            <a:chExt cx="5377054" cy="12974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C759DF-66CA-4A96-B9B6-4EBD1985E66D}"/>
                </a:ext>
              </a:extLst>
            </p:cNvPr>
            <p:cNvSpPr/>
            <p:nvPr/>
          </p:nvSpPr>
          <p:spPr>
            <a:xfrm>
              <a:off x="2914650" y="2173792"/>
              <a:ext cx="1171575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B7B79-05CD-D049-A00D-7BE8CEBE4EAF}"/>
                </a:ext>
              </a:extLst>
            </p:cNvPr>
            <p:cNvSpPr/>
            <p:nvPr/>
          </p:nvSpPr>
          <p:spPr>
            <a:xfrm>
              <a:off x="2914651" y="3048961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A037B-5965-A14E-BBE2-26A6DE789EC6}"/>
                </a:ext>
              </a:extLst>
            </p:cNvPr>
            <p:cNvSpPr/>
            <p:nvPr/>
          </p:nvSpPr>
          <p:spPr>
            <a:xfrm>
              <a:off x="1605870" y="2626653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6A0D2E-7283-6A2F-24B9-0D0C4DBC136F}"/>
                </a:ext>
              </a:extLst>
            </p:cNvPr>
            <p:cNvSpPr/>
            <p:nvPr/>
          </p:nvSpPr>
          <p:spPr>
            <a:xfrm>
              <a:off x="5435672" y="2302099"/>
              <a:ext cx="1547252" cy="1169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SingleObject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DB87E7-4502-6FB7-A877-3E324726E8D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77444" y="2837807"/>
              <a:ext cx="2658228" cy="488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732A5E-B162-4704-0461-A84B4D0BAE4E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086225" y="2384946"/>
              <a:ext cx="1349447" cy="5017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383E4-E0F9-D1BF-DD69-54B48CD1572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086225" y="2960369"/>
              <a:ext cx="1349447" cy="2997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E77AD6-16A6-59A7-E7B2-E308C24E85BA}"/>
              </a:ext>
            </a:extLst>
          </p:cNvPr>
          <p:cNvGrpSpPr/>
          <p:nvPr/>
        </p:nvGrpSpPr>
        <p:grpSpPr>
          <a:xfrm>
            <a:off x="2596470" y="4086711"/>
            <a:ext cx="5951870" cy="1323360"/>
            <a:chOff x="2615520" y="3677136"/>
            <a:chExt cx="5951870" cy="13233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A14D85E-DEBE-56A3-488A-F078F8933BDC}"/>
                </a:ext>
              </a:extLst>
            </p:cNvPr>
            <p:cNvGrpSpPr/>
            <p:nvPr/>
          </p:nvGrpSpPr>
          <p:grpSpPr>
            <a:xfrm>
              <a:off x="2615520" y="3677136"/>
              <a:ext cx="5951870" cy="1323360"/>
              <a:chOff x="1605870" y="2147908"/>
              <a:chExt cx="5951870" cy="132336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4A23B5A-31F1-8AE7-C6A4-E543B6FA5A97}"/>
                  </a:ext>
                </a:extLst>
              </p:cNvPr>
              <p:cNvSpPr/>
              <p:nvPr/>
            </p:nvSpPr>
            <p:spPr>
              <a:xfrm>
                <a:off x="2914650" y="2157970"/>
                <a:ext cx="1171575" cy="342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9CC4F9-3FAC-C1F3-BE63-E8352F2E7B02}"/>
                  </a:ext>
                </a:extLst>
              </p:cNvPr>
              <p:cNvSpPr/>
              <p:nvPr/>
            </p:nvSpPr>
            <p:spPr>
              <a:xfrm>
                <a:off x="2914651" y="3134097"/>
                <a:ext cx="1171574" cy="337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F21B0E1-CF9A-5667-BCDA-226B7BF13273}"/>
                  </a:ext>
                </a:extLst>
              </p:cNvPr>
              <p:cNvSpPr/>
              <p:nvPr/>
            </p:nvSpPr>
            <p:spPr>
              <a:xfrm>
                <a:off x="1605870" y="2626653"/>
                <a:ext cx="1171574" cy="422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925CD6-D2AC-FC51-3477-CC7754EC1534}"/>
                  </a:ext>
                </a:extLst>
              </p:cNvPr>
              <p:cNvSpPr/>
              <p:nvPr/>
            </p:nvSpPr>
            <p:spPr>
              <a:xfrm>
                <a:off x="6191463" y="2147908"/>
                <a:ext cx="1366277" cy="2940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 1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14576B6-8925-1298-C861-A80CF5F0667F}"/>
                  </a:ext>
                </a:extLst>
              </p:cNvPr>
              <p:cNvCxnSpPr>
                <a:cxnSpLocks/>
                <a:stCxn id="32" idx="3"/>
                <a:endCxn id="41" idx="1"/>
              </p:cNvCxnSpPr>
              <p:nvPr/>
            </p:nvCxnSpPr>
            <p:spPr>
              <a:xfrm flipV="1">
                <a:off x="2777444" y="2811924"/>
                <a:ext cx="3414019" cy="2588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C87E692-F473-E261-D04D-5BEB1ECB0BCB}"/>
                  </a:ext>
                </a:extLst>
              </p:cNvPr>
              <p:cNvCxnSpPr>
                <a:cxnSpLocks/>
                <a:stCxn id="30" idx="3"/>
                <a:endCxn id="33" idx="1"/>
              </p:cNvCxnSpPr>
              <p:nvPr/>
            </p:nvCxnSpPr>
            <p:spPr>
              <a:xfrm flipV="1">
                <a:off x="4086225" y="2294909"/>
                <a:ext cx="2105238" cy="3450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A1D531F-3E99-3958-F221-D03FE61F45A4}"/>
                  </a:ext>
                </a:extLst>
              </p:cNvPr>
              <p:cNvCxnSpPr>
                <a:cxnSpLocks/>
                <a:stCxn id="31" idx="3"/>
                <a:endCxn id="42" idx="1"/>
              </p:cNvCxnSpPr>
              <p:nvPr/>
            </p:nvCxnSpPr>
            <p:spPr>
              <a:xfrm>
                <a:off x="4086225" y="3302683"/>
                <a:ext cx="2105238" cy="650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0115AA-E4B8-8500-5075-323E7E6A5DE4}"/>
                </a:ext>
              </a:extLst>
            </p:cNvPr>
            <p:cNvSpPr/>
            <p:nvPr/>
          </p:nvSpPr>
          <p:spPr>
            <a:xfrm>
              <a:off x="7201113" y="4194151"/>
              <a:ext cx="1366277" cy="294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E8FCBB-48E2-0035-854A-00702C0338DA}"/>
                </a:ext>
              </a:extLst>
            </p:cNvPr>
            <p:cNvSpPr/>
            <p:nvPr/>
          </p:nvSpPr>
          <p:spPr>
            <a:xfrm>
              <a:off x="7201113" y="4691418"/>
              <a:ext cx="1366277" cy="294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85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971550"/>
            <a:ext cx="10227076" cy="548640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Singleton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1800" b="0" i="1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reating only one object and it’s reused across the application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Transient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Each time new instance created whenever requested </a:t>
            </a:r>
            <a:r>
              <a:rPr lang="en-US" sz="2800" dirty="0"/>
              <a:t>	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Scoped	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Creating one object per request and reused within same request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67" y="357195"/>
            <a:ext cx="7913809" cy="867382"/>
          </a:xfrm>
        </p:spPr>
        <p:txBody>
          <a:bodyPr>
            <a:normAutofit/>
          </a:bodyPr>
          <a:lstStyle/>
          <a:p>
            <a:r>
              <a:rPr lang="en-US" sz="3200" dirty="0"/>
              <a:t>DOTNET DI Container object life cycle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27446E-7AC8-7CB8-6B03-FE55A6C3EF8D}"/>
              </a:ext>
            </a:extLst>
          </p:cNvPr>
          <p:cNvGrpSpPr/>
          <p:nvPr/>
        </p:nvGrpSpPr>
        <p:grpSpPr>
          <a:xfrm>
            <a:off x="2729820" y="1526092"/>
            <a:ext cx="5377054" cy="1297477"/>
            <a:chOff x="1605870" y="2173792"/>
            <a:chExt cx="5377054" cy="12974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C759DF-66CA-4A96-B9B6-4EBD1985E66D}"/>
                </a:ext>
              </a:extLst>
            </p:cNvPr>
            <p:cNvSpPr/>
            <p:nvPr/>
          </p:nvSpPr>
          <p:spPr>
            <a:xfrm>
              <a:off x="2914650" y="2173792"/>
              <a:ext cx="1171575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B7B79-05CD-D049-A00D-7BE8CEBE4EAF}"/>
                </a:ext>
              </a:extLst>
            </p:cNvPr>
            <p:cNvSpPr/>
            <p:nvPr/>
          </p:nvSpPr>
          <p:spPr>
            <a:xfrm>
              <a:off x="2914651" y="3048961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A037B-5965-A14E-BBE2-26A6DE789EC6}"/>
                </a:ext>
              </a:extLst>
            </p:cNvPr>
            <p:cNvSpPr/>
            <p:nvPr/>
          </p:nvSpPr>
          <p:spPr>
            <a:xfrm>
              <a:off x="1605870" y="2626653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6A0D2E-7283-6A2F-24B9-0D0C4DBC136F}"/>
                </a:ext>
              </a:extLst>
            </p:cNvPr>
            <p:cNvSpPr/>
            <p:nvPr/>
          </p:nvSpPr>
          <p:spPr>
            <a:xfrm>
              <a:off x="5435672" y="2302099"/>
              <a:ext cx="1547252" cy="1169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SingleObject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DB87E7-4502-6FB7-A877-3E324726E8D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77444" y="2837807"/>
              <a:ext cx="2658228" cy="488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732A5E-B162-4704-0461-A84B4D0BAE4E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086225" y="2384946"/>
              <a:ext cx="1349447" cy="5017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383E4-E0F9-D1BF-DD69-54B48CD1572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086225" y="2960369"/>
              <a:ext cx="1349447" cy="2997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08D29E-F1F1-33BD-8430-453D20BB7968}"/>
              </a:ext>
            </a:extLst>
          </p:cNvPr>
          <p:cNvGrpSpPr/>
          <p:nvPr/>
        </p:nvGrpSpPr>
        <p:grpSpPr>
          <a:xfrm>
            <a:off x="2291670" y="5167777"/>
            <a:ext cx="6390020" cy="1541618"/>
            <a:chOff x="2177370" y="3644827"/>
            <a:chExt cx="6390020" cy="98046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F720B4D-22F6-1B67-82C7-5965FD66533E}"/>
                </a:ext>
              </a:extLst>
            </p:cNvPr>
            <p:cNvGrpSpPr/>
            <p:nvPr/>
          </p:nvGrpSpPr>
          <p:grpSpPr>
            <a:xfrm>
              <a:off x="2177370" y="3644827"/>
              <a:ext cx="6390020" cy="980464"/>
              <a:chOff x="1167720" y="2115599"/>
              <a:chExt cx="6390020" cy="98046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0500721-11E5-3178-ED03-23F2F675635E}"/>
                  </a:ext>
                </a:extLst>
              </p:cNvPr>
              <p:cNvSpPr/>
              <p:nvPr/>
            </p:nvSpPr>
            <p:spPr>
              <a:xfrm>
                <a:off x="2934983" y="2115599"/>
                <a:ext cx="1171575" cy="342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E2B322-0021-E829-422A-7EAF70D023E6}"/>
                  </a:ext>
                </a:extLst>
              </p:cNvPr>
              <p:cNvSpPr/>
              <p:nvPr/>
            </p:nvSpPr>
            <p:spPr>
              <a:xfrm>
                <a:off x="1167720" y="2347695"/>
                <a:ext cx="1171574" cy="74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2</a:t>
                </a:r>
              </a:p>
              <a:p>
                <a:pPr algn="ctr"/>
                <a:r>
                  <a:rPr lang="en-US" dirty="0"/>
                  <a:t>Obj 1</a:t>
                </a:r>
              </a:p>
              <a:p>
                <a:pPr algn="ctr"/>
                <a:r>
                  <a:rPr lang="en-US" dirty="0"/>
                  <a:t>Obj 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1BEBD7-59FC-E41A-2ADF-64667ED6FB53}"/>
                  </a:ext>
                </a:extLst>
              </p:cNvPr>
              <p:cNvSpPr/>
              <p:nvPr/>
            </p:nvSpPr>
            <p:spPr>
              <a:xfrm>
                <a:off x="6191463" y="2147908"/>
                <a:ext cx="1366277" cy="2940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 1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5D01E4C-4EBB-F165-48C5-5E8A42F977BE}"/>
                  </a:ext>
                </a:extLst>
              </p:cNvPr>
              <p:cNvCxnSpPr>
                <a:cxnSpLocks/>
                <a:stCxn id="64" idx="3"/>
                <a:endCxn id="60" idx="1"/>
              </p:cNvCxnSpPr>
              <p:nvPr/>
            </p:nvCxnSpPr>
            <p:spPr>
              <a:xfrm>
                <a:off x="2339294" y="2721879"/>
                <a:ext cx="3852168" cy="2038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8C66787-17F0-9692-C828-C997FBD89297}"/>
                  </a:ext>
                </a:extLst>
              </p:cNvPr>
              <p:cNvCxnSpPr>
                <a:cxnSpLocks/>
                <a:stCxn id="62" idx="3"/>
                <a:endCxn id="65" idx="1"/>
              </p:cNvCxnSpPr>
              <p:nvPr/>
            </p:nvCxnSpPr>
            <p:spPr>
              <a:xfrm>
                <a:off x="4106558" y="2287039"/>
                <a:ext cx="2084905" cy="787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8CC358-5121-2D1F-316C-0F020CF09B7B}"/>
                </a:ext>
              </a:extLst>
            </p:cNvPr>
            <p:cNvSpPr/>
            <p:nvPr/>
          </p:nvSpPr>
          <p:spPr>
            <a:xfrm>
              <a:off x="7201112" y="4124490"/>
              <a:ext cx="1366277" cy="294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4FC89C-0A03-CDDF-A485-855367BDACDB}"/>
              </a:ext>
            </a:extLst>
          </p:cNvPr>
          <p:cNvGrpSpPr/>
          <p:nvPr/>
        </p:nvGrpSpPr>
        <p:grpSpPr>
          <a:xfrm>
            <a:off x="2442179" y="3215734"/>
            <a:ext cx="6390020" cy="1360504"/>
            <a:chOff x="2177370" y="3644827"/>
            <a:chExt cx="6390020" cy="9804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939721-D8A0-8800-B307-6598F0C6A1FE}"/>
                </a:ext>
              </a:extLst>
            </p:cNvPr>
            <p:cNvGrpSpPr/>
            <p:nvPr/>
          </p:nvGrpSpPr>
          <p:grpSpPr>
            <a:xfrm>
              <a:off x="2177370" y="3644827"/>
              <a:ext cx="6390020" cy="980464"/>
              <a:chOff x="1167720" y="2115599"/>
              <a:chExt cx="6390020" cy="9804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5CE96D7-2A8C-7AFE-F3AE-B53206B53696}"/>
                  </a:ext>
                </a:extLst>
              </p:cNvPr>
              <p:cNvSpPr/>
              <p:nvPr/>
            </p:nvSpPr>
            <p:spPr>
              <a:xfrm>
                <a:off x="2934983" y="2115599"/>
                <a:ext cx="1171575" cy="342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ED77CA8-E313-C9FC-3D3D-032E1B7926CA}"/>
                  </a:ext>
                </a:extLst>
              </p:cNvPr>
              <p:cNvSpPr/>
              <p:nvPr/>
            </p:nvSpPr>
            <p:spPr>
              <a:xfrm>
                <a:off x="1167720" y="2347695"/>
                <a:ext cx="1171574" cy="74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2</a:t>
                </a:r>
              </a:p>
              <a:p>
                <a:pPr algn="ctr"/>
                <a:r>
                  <a:rPr lang="en-US" dirty="0"/>
                  <a:t>Obj 1</a:t>
                </a:r>
              </a:p>
              <a:p>
                <a:pPr algn="ctr"/>
                <a:r>
                  <a:rPr lang="en-US" dirty="0"/>
                  <a:t>Obj 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7054B13-2F9C-D71C-C856-9C1EB9EAED9A}"/>
                  </a:ext>
                </a:extLst>
              </p:cNvPr>
              <p:cNvSpPr/>
              <p:nvPr/>
            </p:nvSpPr>
            <p:spPr>
              <a:xfrm>
                <a:off x="6191463" y="2182229"/>
                <a:ext cx="1366277" cy="199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 1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B87C437-0210-CECF-FF8D-FD6DF27AC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294" y="2625002"/>
                <a:ext cx="3873320" cy="350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259C2F3-2F43-9C70-5CB2-0B1A4724D730}"/>
                  </a:ext>
                </a:extLst>
              </p:cNvPr>
              <p:cNvCxnSpPr>
                <a:cxnSpLocks/>
                <a:stCxn id="40" idx="3"/>
                <a:endCxn id="44" idx="1"/>
              </p:cNvCxnSpPr>
              <p:nvPr/>
            </p:nvCxnSpPr>
            <p:spPr>
              <a:xfrm flipV="1">
                <a:off x="4106558" y="2282123"/>
                <a:ext cx="2084905" cy="491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B6C249-69B5-C4F6-BD00-B4DA3EDBFFAC}"/>
                </a:ext>
              </a:extLst>
            </p:cNvPr>
            <p:cNvSpPr/>
            <p:nvPr/>
          </p:nvSpPr>
          <p:spPr>
            <a:xfrm>
              <a:off x="7201112" y="4083301"/>
              <a:ext cx="1366277" cy="199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2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0C778C-E49A-8A66-3E40-98107E2F01ED}"/>
              </a:ext>
            </a:extLst>
          </p:cNvPr>
          <p:cNvSpPr/>
          <p:nvPr/>
        </p:nvSpPr>
        <p:spPr>
          <a:xfrm>
            <a:off x="7487073" y="4302117"/>
            <a:ext cx="1366277" cy="27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6819D8-E62F-3B74-0A09-3ADE83BFE253}"/>
              </a:ext>
            </a:extLst>
          </p:cNvPr>
          <p:cNvCxnSpPr>
            <a:cxnSpLocks/>
          </p:cNvCxnSpPr>
          <p:nvPr/>
        </p:nvCxnSpPr>
        <p:spPr>
          <a:xfrm>
            <a:off x="3634905" y="4414212"/>
            <a:ext cx="3852168" cy="306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2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8" y="843380"/>
            <a:ext cx="11008311" cy="52555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Define Object Life Cycle</a:t>
            </a:r>
          </a:p>
          <a:p>
            <a:pPr marL="457200" lvl="1" indent="0">
              <a:buNone/>
            </a:pPr>
            <a:endParaRPr lang="en-US" sz="1400" i="1" dirty="0">
              <a:solidFill>
                <a:schemeClr val="tx1">
                  <a:lumMod val="95000"/>
                </a:schemeClr>
              </a:solidFill>
              <a:latin typeface="Open Sans" panose="020B0606030504020204" pitchFamily="34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I)  Adding Objects in Container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a)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ConfigureServices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Startup.cs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This Method used to register dependent services(Objects) into inbuild IOC Container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b)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ServiceDescriptor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class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This class user to register dependent classes with life time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II) Object Creation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a) Constructor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b) Property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c) Attribute</a:t>
            </a:r>
          </a:p>
        </p:txBody>
      </p:sp>
    </p:spTree>
    <p:extLst>
      <p:ext uri="{BB962C8B-B14F-4D97-AF65-F5344CB8AC3E}">
        <p14:creationId xmlns:p14="http://schemas.microsoft.com/office/powerpoint/2010/main" val="384244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4084</TotalTime>
  <Words>496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Open Sans</vt:lpstr>
      <vt:lpstr>Tw Cen MT</vt:lpstr>
      <vt:lpstr>Circuit</vt:lpstr>
      <vt:lpstr>Dependency Injection Object Life Time</vt:lpstr>
      <vt:lpstr>PowerPoint Presentation</vt:lpstr>
      <vt:lpstr>Different DI Frameowrk </vt:lpstr>
      <vt:lpstr>PowerPoint Presentation</vt:lpstr>
      <vt:lpstr>DOTNET DI Container object life cycle</vt:lpstr>
      <vt:lpstr>DOTNET DI Container object life cycle</vt:lpstr>
      <vt:lpstr>DOTNET DI Container object life cycle</vt:lpstr>
      <vt:lpstr>DOTNET DI Container object life cycle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 Rajasekar</cp:lastModifiedBy>
  <cp:revision>123</cp:revision>
  <dcterms:created xsi:type="dcterms:W3CDTF">2017-08-16T01:33:03Z</dcterms:created>
  <dcterms:modified xsi:type="dcterms:W3CDTF">2022-07-29T05:19:53Z</dcterms:modified>
</cp:coreProperties>
</file>