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ABF-396D-4388-B931-6C58F8B1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49958"/>
            <a:ext cx="9872553" cy="1429451"/>
          </a:xfrm>
        </p:spPr>
        <p:txBody>
          <a:bodyPr>
            <a:normAutofit/>
          </a:bodyPr>
          <a:lstStyle/>
          <a:p>
            <a:r>
              <a:rPr lang="en-US" sz="3400" b="1" dirty="0"/>
              <a:t>REFLECTION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DCD8-D8CF-4188-91FC-5CFD4F29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72429"/>
            <a:ext cx="8791575" cy="1655762"/>
          </a:xfrm>
        </p:spPr>
        <p:txBody>
          <a:bodyPr/>
          <a:lstStyle/>
          <a:p>
            <a:r>
              <a:rPr lang="en-US" dirty="0"/>
              <a:t>Prakash Rajasekar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1E599-A874-442E-BC9B-25BDB2E093A0}"/>
              </a:ext>
            </a:extLst>
          </p:cNvPr>
          <p:cNvSpPr txBox="1">
            <a:spLocks/>
          </p:cNvSpPr>
          <p:nvPr/>
        </p:nvSpPr>
        <p:spPr>
          <a:xfrm>
            <a:off x="1879962" y="2093475"/>
            <a:ext cx="9872553" cy="1032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(Tamil)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539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63" y="1444648"/>
            <a:ext cx="7348898" cy="2923168"/>
          </a:xfrm>
        </p:spPr>
        <p:txBody>
          <a:bodyPr/>
          <a:lstStyle/>
          <a:p>
            <a:r>
              <a:rPr lang="en-US" sz="3200" dirty="0"/>
              <a:t>What is REFLECTION</a:t>
            </a:r>
          </a:p>
          <a:p>
            <a:r>
              <a:rPr lang="en-US" sz="3200" dirty="0"/>
              <a:t>Advantages / Disadvantages</a:t>
            </a:r>
          </a:p>
          <a:p>
            <a:r>
              <a:rPr lang="en-US" sz="32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7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62" y="1331649"/>
            <a:ext cx="9895013" cy="50336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is REFLECTION (</a:t>
            </a:r>
            <a:r>
              <a:rPr lang="en-US" sz="3200" dirty="0" err="1"/>
              <a:t>System.Reflection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	Reflection is mechanism, which is used to work with assemblies at Runtime (Dynamically).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I) Read Meta Data</a:t>
            </a:r>
          </a:p>
          <a:p>
            <a:pPr marL="0" indent="0">
              <a:buNone/>
            </a:pPr>
            <a:r>
              <a:rPr lang="en-US" dirty="0"/>
              <a:t>	II) Load/Execute Assembly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63" y="1233996"/>
            <a:ext cx="10134710" cy="51224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Advantages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I) Read the assembly information at runtime</a:t>
            </a:r>
          </a:p>
          <a:p>
            <a:pPr marL="0" indent="0">
              <a:buNone/>
            </a:pPr>
            <a:r>
              <a:rPr lang="en-US" dirty="0"/>
              <a:t>	II) Execute Methods Dynamically </a:t>
            </a:r>
          </a:p>
          <a:p>
            <a:pPr marL="0" indent="0">
              <a:buNone/>
            </a:pPr>
            <a:r>
              <a:rPr lang="en-US" sz="3200" dirty="0"/>
              <a:t>Disadvantages</a:t>
            </a:r>
          </a:p>
          <a:p>
            <a:pPr marL="0" indent="0">
              <a:buNone/>
            </a:pPr>
            <a:r>
              <a:rPr lang="en-US" dirty="0"/>
              <a:t>	I) Performance 	`</a:t>
            </a:r>
          </a:p>
        </p:txBody>
      </p:sp>
    </p:spTree>
    <p:extLst>
      <p:ext uri="{BB962C8B-B14F-4D97-AF65-F5344CB8AC3E}">
        <p14:creationId xmlns:p14="http://schemas.microsoft.com/office/powerpoint/2010/main" val="833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610" y="2820686"/>
            <a:ext cx="1638780" cy="89905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4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3551-B132-4AE1-80AB-D6798386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783" y="2702434"/>
            <a:ext cx="7294033" cy="8820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 – Prakash Rajasekar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762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430</TotalTime>
  <Words>83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REFLECTION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COSMOSDB  [DocumentDB] </dc:title>
  <dc:creator>DotNet In Tamil</dc:creator>
  <cp:lastModifiedBy>Prakash Rajasekar</cp:lastModifiedBy>
  <cp:revision>28</cp:revision>
  <dcterms:created xsi:type="dcterms:W3CDTF">2017-08-15T03:17:05Z</dcterms:created>
  <dcterms:modified xsi:type="dcterms:W3CDTF">2021-03-13T06:06:49Z</dcterms:modified>
</cp:coreProperties>
</file>