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3" r:id="rId4"/>
    <p:sldId id="264" r:id="rId5"/>
    <p:sldId id="265" r:id="rId6"/>
    <p:sldId id="268" r:id="rId7"/>
    <p:sldId id="266" r:id="rId8"/>
    <p:sldId id="257" r:id="rId9"/>
    <p:sldId id="259" r:id="rId10"/>
    <p:sldId id="260" r:id="rId11"/>
    <p:sldId id="261" r:id="rId12"/>
    <p:sldId id="262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39E3B-6EB6-4D98-BA2F-B8278697B560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226A4-1E16-4E1E-BC6D-2A2163647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86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&gt;&gt;&gt; for x in range(10): ... print x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226A4-1E16-4E1E-BC6D-2A21636471E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90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FC73-D4A6-475E-A2D5-F28FAF5B53B1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D8F7-5835-4C94-8A4B-84BA00031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18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FC73-D4A6-475E-A2D5-F28FAF5B53B1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D8F7-5835-4C94-8A4B-84BA00031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39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FC73-D4A6-475E-A2D5-F28FAF5B53B1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D8F7-5835-4C94-8A4B-84BA00031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FC73-D4A6-475E-A2D5-F28FAF5B53B1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D8F7-5835-4C94-8A4B-84BA00031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40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FC73-D4A6-475E-A2D5-F28FAF5B53B1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D8F7-5835-4C94-8A4B-84BA00031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FC73-D4A6-475E-A2D5-F28FAF5B53B1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D8F7-5835-4C94-8A4B-84BA00031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FC73-D4A6-475E-A2D5-F28FAF5B53B1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D8F7-5835-4C94-8A4B-84BA00031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532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FC73-D4A6-475E-A2D5-F28FAF5B53B1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D8F7-5835-4C94-8A4B-84BA00031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9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FC73-D4A6-475E-A2D5-F28FAF5B53B1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D8F7-5835-4C94-8A4B-84BA00031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82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FC73-D4A6-475E-A2D5-F28FAF5B53B1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D8F7-5835-4C94-8A4B-84BA00031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FC73-D4A6-475E-A2D5-F28FAF5B53B1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D8F7-5835-4C94-8A4B-84BA00031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9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FC73-D4A6-475E-A2D5-F28FAF5B53B1}" type="datetimeFigureOut">
              <a:rPr lang="ru-RU" smtClean="0"/>
              <a:t>19.07.2019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6D8F7-5835-4C94-8A4B-84BA00031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74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Ланат</a:t>
            </a:r>
            <a:r>
              <a:rPr lang="ru-RU" dirty="0" smtClean="0"/>
              <a:t> – </a:t>
            </a:r>
            <a:r>
              <a:rPr lang="ru-RU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4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" y="542544"/>
            <a:ext cx="12182224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3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037"/>
            <a:ext cx="12192000" cy="59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9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92000" cy="60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4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38300" y="2452688"/>
            <a:ext cx="90424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500" dirty="0" smtClean="0">
                <a:solidFill>
                  <a:srgbClr val="222222"/>
                </a:solidFill>
                <a:latin typeface="-apple-system"/>
              </a:rPr>
              <a:t>Составить </a:t>
            </a:r>
            <a:r>
              <a:rPr lang="ru-RU" sz="2500" dirty="0">
                <a:solidFill>
                  <a:srgbClr val="222222"/>
                </a:solidFill>
                <a:latin typeface="-apple-system"/>
              </a:rPr>
              <a:t>программу расчета гипотенузы прямоугольного треугольника. Длина катетов запрашивается у пользователя</a:t>
            </a:r>
            <a:r>
              <a:rPr lang="ru-RU" sz="2500" dirty="0" smtClean="0">
                <a:solidFill>
                  <a:srgbClr val="222222"/>
                </a:solidFill>
                <a:latin typeface="-apple-system"/>
              </a:rPr>
              <a:t>.</a:t>
            </a:r>
            <a:endParaRPr lang="ru-RU" sz="2500" dirty="0" smtClean="0">
              <a:solidFill>
                <a:srgbClr val="222222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2519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38300" y="1945839"/>
            <a:ext cx="7632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222222"/>
                </a:solidFill>
                <a:latin typeface="Courier New" panose="02070309020205020404" pitchFamily="49" charset="0"/>
              </a:rPr>
              <a:t>login</a:t>
            </a:r>
            <a:r>
              <a:rPr lang="en-US" dirty="0">
                <a:solidFill>
                  <a:srgbClr val="222222"/>
                </a:solidFill>
                <a:latin typeface="Courier New" panose="02070309020205020404" pitchFamily="49" charset="0"/>
              </a:rPr>
              <a:t>(username="anonymous", password=None): </a:t>
            </a:r>
            <a:endParaRPr lang="ru-RU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Courier New" panose="02070309020205020404" pitchFamily="49" charset="0"/>
              </a:rPr>
              <a:t> </a:t>
            </a:r>
            <a:r>
              <a:rPr lang="ru-RU" dirty="0" smtClean="0">
                <a:solidFill>
                  <a:srgbClr val="222222"/>
                </a:solidFill>
                <a:latin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222222"/>
                </a:solidFill>
                <a:latin typeface="Courier New" panose="02070309020205020404" pitchFamily="49" charset="0"/>
              </a:rPr>
              <a:t>print(“</a:t>
            </a:r>
            <a:r>
              <a:rPr lang="ru-RU" dirty="0" smtClean="0">
                <a:solidFill>
                  <a:srgbClr val="222222"/>
                </a:solidFill>
                <a:latin typeface="Courier New" panose="02070309020205020404" pitchFamily="49" charset="0"/>
              </a:rPr>
              <a:t>Здравствуйте, </a:t>
            </a:r>
            <a:r>
              <a:rPr lang="en-US" dirty="0" smtClean="0">
                <a:solidFill>
                  <a:srgbClr val="222222"/>
                </a:solidFill>
                <a:latin typeface="Courier New" panose="02070309020205020404" pitchFamily="49" charset="0"/>
              </a:rPr>
              <a:t>”</a:t>
            </a:r>
            <a:r>
              <a:rPr lang="ru-RU" dirty="0" smtClean="0">
                <a:solidFill>
                  <a:srgbClr val="222222"/>
                </a:solidFill>
                <a:latin typeface="Courier New" panose="02070309020205020404" pitchFamily="49" charset="0"/>
              </a:rPr>
              <a:t> + </a:t>
            </a:r>
            <a:r>
              <a:rPr lang="en-US" dirty="0" smtClean="0">
                <a:solidFill>
                  <a:srgbClr val="222222"/>
                </a:solidFill>
                <a:latin typeface="Courier New" panose="02070309020205020404" pitchFamily="49" charset="0"/>
              </a:rPr>
              <a:t>username)</a:t>
            </a:r>
            <a:endParaRPr lang="ru-RU" dirty="0" smtClean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endParaRPr lang="ru-RU" dirty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endParaRPr lang="ru-RU" dirty="0" smtClean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endParaRPr lang="ru-RU" dirty="0" smtClean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Courier New" panose="02070309020205020404" pitchFamily="49" charset="0"/>
              </a:rPr>
              <a:t># </a:t>
            </a:r>
            <a:r>
              <a:rPr 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вызвать </a:t>
            </a:r>
            <a:r>
              <a:rPr lang="ru-RU" dirty="0" smtClean="0">
                <a:solidFill>
                  <a:srgbClr val="222222"/>
                </a:solidFill>
                <a:latin typeface="Courier New" panose="02070309020205020404" pitchFamily="49" charset="0"/>
              </a:rPr>
              <a:t>эту </a:t>
            </a:r>
            <a:r>
              <a:rPr 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функцию мы можем одним </a:t>
            </a:r>
            <a:endParaRPr lang="ru-RU" dirty="0" smtClean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r>
              <a:rPr lang="ru-RU" dirty="0" smtClean="0">
                <a:solidFill>
                  <a:srgbClr val="222222"/>
                </a:solidFill>
                <a:latin typeface="Courier New" panose="02070309020205020404" pitchFamily="49" charset="0"/>
              </a:rPr>
              <a:t># </a:t>
            </a:r>
            <a:r>
              <a:rPr lang="ru-RU" dirty="0">
                <a:solidFill>
                  <a:srgbClr val="222222"/>
                </a:solidFill>
                <a:latin typeface="Courier New" panose="02070309020205020404" pitchFamily="49" charset="0"/>
              </a:rPr>
              <a:t>из нижеприведенных способов </a:t>
            </a:r>
            <a:endParaRPr lang="ru-RU" dirty="0" smtClean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222222"/>
                </a:solidFill>
                <a:latin typeface="Courier New" panose="02070309020205020404" pitchFamily="49" charset="0"/>
              </a:rPr>
              <a:t>login</a:t>
            </a:r>
            <a:r>
              <a:rPr lang="en-US" dirty="0">
                <a:solidFill>
                  <a:srgbClr val="222222"/>
                </a:solidFill>
                <a:latin typeface="Courier New" panose="02070309020205020404" pitchFamily="49" charset="0"/>
              </a:rPr>
              <a:t>("root", "</a:t>
            </a:r>
            <a:r>
              <a:rPr lang="en-US" dirty="0" err="1">
                <a:solidFill>
                  <a:srgbClr val="222222"/>
                </a:solidFill>
                <a:latin typeface="Courier New" panose="02070309020205020404" pitchFamily="49" charset="0"/>
              </a:rPr>
              <a:t>ujdyzysqgfhjkm</a:t>
            </a:r>
            <a:r>
              <a:rPr lang="en-US" dirty="0">
                <a:solidFill>
                  <a:srgbClr val="222222"/>
                </a:solidFill>
                <a:latin typeface="Courier New" panose="02070309020205020404" pitchFamily="49" charset="0"/>
              </a:rPr>
              <a:t>") </a:t>
            </a:r>
            <a:endParaRPr lang="ru-RU" dirty="0" smtClean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222222"/>
                </a:solidFill>
                <a:latin typeface="Courier New" panose="02070309020205020404" pitchFamily="49" charset="0"/>
              </a:rPr>
              <a:t>login</a:t>
            </a:r>
            <a:r>
              <a:rPr lang="en-US" dirty="0">
                <a:solidFill>
                  <a:srgbClr val="222222"/>
                </a:solidFill>
                <a:latin typeface="Courier New" panose="02070309020205020404" pitchFamily="49" charset="0"/>
              </a:rPr>
              <a:t>("guest") </a:t>
            </a:r>
            <a:endParaRPr lang="ru-RU" dirty="0" smtClean="0">
              <a:solidFill>
                <a:srgbClr val="222222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222222"/>
                </a:solidFill>
                <a:latin typeface="Courier New" panose="02070309020205020404" pitchFamily="49" charset="0"/>
              </a:rPr>
              <a:t>login</a:t>
            </a:r>
            <a:r>
              <a:rPr lang="en-US" dirty="0" smtClean="0">
                <a:solidFill>
                  <a:srgbClr val="222222"/>
                </a:solidFill>
                <a:latin typeface="Courier New" panose="02070309020205020404" pitchFamily="49" charset="0"/>
              </a:rPr>
              <a:t>()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90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901"/>
            <a:ext cx="12192000" cy="56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774"/>
            <a:ext cx="12192000" cy="61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683"/>
            <a:ext cx="12192000" cy="59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005"/>
            <a:ext cx="12192000" cy="55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6"/>
            <a:ext cx="12192000" cy="581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5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069"/>
            <a:ext cx="12192000" cy="57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22" y="1043558"/>
            <a:ext cx="11595814" cy="500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8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39"/>
            <a:ext cx="12192000" cy="59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36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70</Words>
  <Application>Microsoft Office PowerPoint</Application>
  <PresentationFormat>Широкоэкранный</PresentationFormat>
  <Paragraphs>17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Courier New</vt:lpstr>
      <vt:lpstr>Тема Office</vt:lpstr>
      <vt:lpstr>Основы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</vt:lpstr>
      <vt:lpstr>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Python</dc:title>
  <dc:creator>Андрей Исаченко</dc:creator>
  <cp:lastModifiedBy>Андрей Исаченко</cp:lastModifiedBy>
  <cp:revision>13</cp:revision>
  <dcterms:created xsi:type="dcterms:W3CDTF">2018-07-20T18:28:40Z</dcterms:created>
  <dcterms:modified xsi:type="dcterms:W3CDTF">2019-07-19T13:07:16Z</dcterms:modified>
</cp:coreProperties>
</file>