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Sniglet"/>
      <p:regular r:id="rId9"/>
    </p:embeddedFont>
    <p:embeddedFont>
      <p:font typeface="Walter Turncoat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WalterTurncoat-regular.fntdata"/><Relationship Id="rId9" Type="http://schemas.openxmlformats.org/officeDocument/2006/relationships/font" Target="fonts/Snigle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9250d696_2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a9250d69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9250d69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8a9250d6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9" name="Google Shape;69;p18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id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/>
              <a:t>ITHB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/>
              <a:t>Crash Course</a:t>
            </a:r>
            <a:endParaRPr/>
          </a:p>
        </p:txBody>
      </p:sp>
      <p:grpSp>
        <p:nvGrpSpPr>
          <p:cNvPr id="93" name="Google Shape;93;p23"/>
          <p:cNvGrpSpPr/>
          <p:nvPr/>
        </p:nvGrpSpPr>
        <p:grpSpPr>
          <a:xfrm rot="2194107">
            <a:off x="1111876" y="3265280"/>
            <a:ext cx="1014485" cy="642684"/>
            <a:chOff x="238125" y="1918825"/>
            <a:chExt cx="1042450" cy="660400"/>
          </a:xfrm>
        </p:grpSpPr>
        <p:sp>
          <p:nvSpPr>
            <p:cNvPr id="94" name="Google Shape;94;p23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23"/>
          <p:cNvGrpSpPr/>
          <p:nvPr/>
        </p:nvGrpSpPr>
        <p:grpSpPr>
          <a:xfrm rot="-7462374">
            <a:off x="5789732" y="1467049"/>
            <a:ext cx="750232" cy="664183"/>
            <a:chOff x="1113100" y="2199475"/>
            <a:chExt cx="801900" cy="709925"/>
          </a:xfrm>
        </p:grpSpPr>
        <p:sp>
          <p:nvSpPr>
            <p:cNvPr id="97" name="Google Shape;97;p23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3"/>
          <p:cNvSpPr/>
          <p:nvPr/>
        </p:nvSpPr>
        <p:spPr>
          <a:xfrm>
            <a:off x="3850764" y="24687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4498875" y="3800548"/>
            <a:ext cx="3551334" cy="755467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4811675" y="3826838"/>
            <a:ext cx="3050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By : Daniel Christianto</a:t>
            </a:r>
            <a:endParaRPr b="0" i="0" sz="2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Course in this video</a:t>
            </a:r>
            <a:endParaRPr/>
          </a:p>
        </p:txBody>
      </p:sp>
      <p:sp>
        <p:nvSpPr>
          <p:cNvPr id="108" name="Google Shape;108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4274710" y="485776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3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List</a:t>
            </a:r>
            <a:endParaRPr b="0" i="0" sz="3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3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Div</a:t>
            </a:r>
            <a:endParaRPr b="0" i="0" sz="3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3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Form</a:t>
            </a:r>
            <a:endParaRPr b="0" i="0" sz="3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