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ree Serif" panose="020B0604020202020204" charset="0"/>
      <p:regular r:id="rId9"/>
    </p:embeddedFont>
    <p:embeddedFont>
      <p:font typeface="Didact Gothic" panose="020B0604020202020204" charset="0"/>
      <p:regular r:id="rId10"/>
    </p:embeddedFont>
    <p:embeddedFont>
      <p:font typeface="Roboto Black" panose="020B0604020202020204" charset="0"/>
      <p:bold r:id="rId11"/>
      <p:boldItalic r:id="rId12"/>
    </p:embeddedFont>
    <p:embeddedFont>
      <p:font typeface="Roboto Light" panose="020B0604020202020204" charset="0"/>
      <p:regular r:id="rId13"/>
      <p:bold r:id="rId14"/>
      <p:italic r:id="rId15"/>
      <p:boldItalic r:id="rId16"/>
    </p:embeddedFont>
    <p:embeddedFont>
      <p:font typeface="Roboto Mono Regular" panose="020B0604020202020204" charset="0"/>
      <p:regular r:id="rId17"/>
      <p:bold r:id="rId18"/>
      <p:italic r:id="rId19"/>
      <p:boldItalic r:id="rId20"/>
    </p:embeddedFont>
    <p:embeddedFont>
      <p:font typeface="Roboto Th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rgbClr val="48FFD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ITHB Crash Course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COURSES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ANCHOR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19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TABLE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19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SEMANTIC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6" name="Google Shape;216;p19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19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221" name="Google Shape;221;p19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222" name="Google Shape;222;p19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226" name="Google Shape;226;p19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ANCHOR / HYPERLINK</a:t>
            </a:r>
            <a:endParaRPr sz="3000"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ATTRIBUTES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sz="1400" dirty="0"/>
              <a:t>ABSOLUTE &amp; RELATIVE </a:t>
            </a:r>
            <a:r>
              <a:rPr lang="es" sz="1400" dirty="0"/>
              <a:t>P</a:t>
            </a:r>
            <a:r>
              <a:rPr lang="en-ID" sz="1400" dirty="0"/>
              <a:t>ATH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STYLING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7" name="Google Shape;257;p20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8" name="Google Shape;258;p20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59" name="Google Shape;259;p20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SEMANTIC</a:t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1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273" name="Google Shape;273;p21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0" name="Google Shape;280;p21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1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1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1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1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1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1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1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1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1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1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21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292" name="Google Shape;292;p21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ASIDE</a:t>
            </a:r>
            <a:endParaRPr sz="1200"/>
          </a:p>
        </p:txBody>
      </p:sp>
      <p:sp>
        <p:nvSpPr>
          <p:cNvPr id="293" name="Google Shape;293;p21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ARTICLE</a:t>
            </a:r>
            <a:endParaRPr sz="1200"/>
          </a:p>
        </p:txBody>
      </p:sp>
      <p:sp>
        <p:nvSpPr>
          <p:cNvPr id="294" name="Google Shape;294;p21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FIGURE</a:t>
            </a:r>
            <a:endParaRPr sz="1200"/>
          </a:p>
        </p:txBody>
      </p:sp>
      <p:cxnSp>
        <p:nvCxnSpPr>
          <p:cNvPr id="295" name="Google Shape;295;p21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1"/>
          <p:cNvCxnSpPr>
            <a:endCxn id="275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1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1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22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314" name="Google Shape;314;p22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6" name="Google Shape;316;p22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22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2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TAGS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5" name="Google Shape;415;p22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STYLING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6" name="Google Shape;416;p22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SPANS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 txBox="1">
            <a:spLocks noGrp="1"/>
          </p:cNvSpPr>
          <p:nvPr>
            <p:ph type="ctrTitle"/>
          </p:nvPr>
        </p:nvSpPr>
        <p:spPr>
          <a:xfrm>
            <a:off x="3986575" y="2268450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grpSp>
        <p:nvGrpSpPr>
          <p:cNvPr id="422" name="Google Shape;422;p23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423" name="Google Shape;423;p23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Bree Serif</vt:lpstr>
      <vt:lpstr>Roboto Mono Regular</vt:lpstr>
      <vt:lpstr>Roboto Black</vt:lpstr>
      <vt:lpstr>Roboto Light</vt:lpstr>
      <vt:lpstr>Roboto Thin</vt:lpstr>
      <vt:lpstr>Arial</vt:lpstr>
      <vt:lpstr>Didact Gothic</vt:lpstr>
      <vt:lpstr>WEB PROPOSAL</vt:lpstr>
      <vt:lpstr>ITHB Crash Course</vt:lpstr>
      <vt:lpstr>COURSES</vt:lpstr>
      <vt:lpstr>ANCHOR / HYPERLINK</vt:lpstr>
      <vt:lpstr>SEMANTIC</vt:lpstr>
      <vt:lpstr>TABLE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ITHB Crash Course</dc:title>
  <cp:lastModifiedBy>Alexander</cp:lastModifiedBy>
  <cp:revision>2</cp:revision>
  <dcterms:modified xsi:type="dcterms:W3CDTF">2020-06-27T10:44:01Z</dcterms:modified>
</cp:coreProperties>
</file>