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E4C-4D5B-4EF9-8552-C8E183A4FDD7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4740-8876-4199-8F45-3F5EB75A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4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E4C-4D5B-4EF9-8552-C8E183A4FDD7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4740-8876-4199-8F45-3F5EB75A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3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E4C-4D5B-4EF9-8552-C8E183A4FDD7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4740-8876-4199-8F45-3F5EB75A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63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E4C-4D5B-4EF9-8552-C8E183A4FDD7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4740-8876-4199-8F45-3F5EB75A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51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E4C-4D5B-4EF9-8552-C8E183A4FDD7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4740-8876-4199-8F45-3F5EB75A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37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E4C-4D5B-4EF9-8552-C8E183A4FDD7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4740-8876-4199-8F45-3F5EB75A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1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E4C-4D5B-4EF9-8552-C8E183A4FDD7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4740-8876-4199-8F45-3F5EB75A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91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E4C-4D5B-4EF9-8552-C8E183A4FDD7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4740-8876-4199-8F45-3F5EB75A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1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E4C-4D5B-4EF9-8552-C8E183A4FDD7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4740-8876-4199-8F45-3F5EB75A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83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E4C-4D5B-4EF9-8552-C8E183A4FDD7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4740-8876-4199-8F45-3F5EB75A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86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E4C-4D5B-4EF9-8552-C8E183A4FDD7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4740-8876-4199-8F45-3F5EB75A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7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D1E4C-4D5B-4EF9-8552-C8E183A4FDD7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D4740-8876-4199-8F45-3F5EB75A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68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810" y="2667001"/>
            <a:ext cx="1423988" cy="120032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Intervention effect on health risk factor</a:t>
            </a:r>
            <a:endParaRPr lang="en-GB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1828798" y="3245115"/>
            <a:ext cx="290515" cy="2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9313" y="2897524"/>
            <a:ext cx="2054223" cy="646331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/>
              <a:t>Δ</a:t>
            </a:r>
            <a:r>
              <a:rPr lang="en-GB" dirty="0" smtClean="0"/>
              <a:t> Distribution of health risk factor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119313" y="1066802"/>
            <a:ext cx="2070100" cy="1477328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Dose-response health risk factor and disease/s (incidence/</a:t>
            </a:r>
          </a:p>
          <a:p>
            <a:r>
              <a:rPr lang="en-GB" dirty="0" smtClean="0"/>
              <a:t>mortality)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356220" y="2805500"/>
            <a:ext cx="1285876" cy="92333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Potential impact fraction</a:t>
            </a:r>
            <a:endParaRPr lang="en-GB" dirty="0"/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4205291" y="1981200"/>
            <a:ext cx="1150929" cy="12859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</p:cNvCxnSpPr>
          <p:nvPr/>
        </p:nvCxnSpPr>
        <p:spPr>
          <a:xfrm>
            <a:off x="4173536" y="3220690"/>
            <a:ext cx="11668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70724" y="2297669"/>
            <a:ext cx="280987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PMSLT: </a:t>
            </a:r>
          </a:p>
          <a:p>
            <a:r>
              <a:rPr lang="en-GB" dirty="0" smtClean="0"/>
              <a:t>-health-adjusted life years</a:t>
            </a:r>
          </a:p>
          <a:p>
            <a:r>
              <a:rPr lang="en-GB" dirty="0" smtClean="0"/>
              <a:t>-life years</a:t>
            </a:r>
          </a:p>
          <a:p>
            <a:r>
              <a:rPr lang="en-GB" dirty="0" smtClean="0"/>
              <a:t>-incidence/mortality</a:t>
            </a:r>
          </a:p>
          <a:p>
            <a:r>
              <a:rPr lang="en-GB" dirty="0" smtClean="0"/>
              <a:t>-life expectancy</a:t>
            </a:r>
          </a:p>
          <a:p>
            <a:r>
              <a:rPr lang="en-GB" dirty="0" smtClean="0"/>
              <a:t>-health-adjusted life expectancy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642096" y="3262699"/>
            <a:ext cx="377827" cy="4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32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Clinical School Computing Service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Belen Zapata-Diomedi</dc:creator>
  <cp:lastModifiedBy>Belen Zapata-Diomedi</cp:lastModifiedBy>
  <cp:revision>5</cp:revision>
  <dcterms:created xsi:type="dcterms:W3CDTF">2018-03-26T13:39:53Z</dcterms:created>
  <dcterms:modified xsi:type="dcterms:W3CDTF">2018-03-26T14:22:10Z</dcterms:modified>
</cp:coreProperties>
</file>