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33" d="100"/>
          <a:sy n="33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14CF-1965-408F-B14D-807915784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B4C4-FBD5-471D-844A-82083D24F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7BD3-1453-4AF5-B830-CA2D5460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7640-FED3-4D6F-A6D0-C1057184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81AA-7DBA-4088-B76C-B43215C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B8B-5B34-4C91-9E0C-4A5CB89A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DBAE2-EB60-4E2A-8C21-DF41398A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AC48-1416-4384-B19B-5D454DA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C1EC-D788-4D1C-8F50-5EAFC7B3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6E4B-6F6E-434E-8BDA-60003D0B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992F3-7480-4FC1-BD79-17809783A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4B6DD-AE56-4873-A393-EA713B772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80BE-76FB-444B-A3D8-DE3A48BC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DED7-45DC-4C79-814F-7E6AD42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82A2-F318-4A16-9B9E-B961DE0A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A4AB-ED63-46C1-815D-7E6EAE6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E24E-7F6B-4B96-9257-1D431486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BFF2-94B1-42FF-8396-996648A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3AD6-50B0-486D-A4CE-7B181BA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82E8-C736-4AC0-83D0-17040A2F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E8BC-5F4C-4E59-B340-EF9FE90A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B122-7D2E-493B-AE7F-41555690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A577-0252-4518-882A-FEB99F90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97F5-7275-4F28-A553-BC76659C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40FF-3430-41F6-8A2D-8016BA8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4C1-B82A-447E-8433-7B257B88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B48D-1FE2-45A2-ADF3-8C2509C8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75EB0-510C-4CC0-949C-857037D0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14217-BA2F-4071-A7F6-16C494C3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94D59-1993-43F8-9BA3-D2F7F86D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B291-3200-4889-AA4C-9604F1A8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DA90-2CA9-4EC6-9125-FE490BBD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AE9-93CD-4BF8-93A0-2DE82FC1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E456-DBBF-48A4-99F7-35461F69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0964-60B9-4758-9B0D-78074A3A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5FDEA-F361-47F2-84EC-33B9BB153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61B9C-9FEA-4588-9564-EF2B0DA0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6FCB2-56BD-42CF-9D47-38BA9F6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50C8-E91D-46FC-8407-94D522C5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E7F-76BD-4A70-9BFA-350E262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6762F-25A5-41C5-966B-489846B3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10B15-EB81-4949-AFDB-632E72FF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7E5B4-60C5-48A6-BF7A-3B3942A9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24925-EA1B-44AF-8172-AF6A8F99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46959-96ED-461D-99AF-A1F9CDC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3B1AC-379A-4CFB-BFAA-5C3C5A8C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ADF2-B2A8-4404-AB8B-93C540F1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95CD-47EC-421F-B78A-1C3BE831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5DA6-D4DC-4EC4-B5CB-EB914B20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FFDDD-C145-4242-A3F6-1C45A179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C077C-1678-4092-B568-C7DF4CDC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66182-9D9D-4186-8D42-2749779C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F7DD-C5CF-4629-BC53-D9EA6563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6A0DC-9911-4F04-BB60-69B8B071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9D62-DF6D-44C7-82CD-98515A28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AC34-2713-4FC7-8891-0611D07C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4360-48C3-482E-AE87-AF8902D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13BB6-AC99-4D8A-A5FE-661E94B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A3F20-05EB-4E6A-BB7D-DD87FB95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CA5B-3520-4354-ADE9-3CAAADD8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4C01-2216-41C7-A6FA-51F3DFFB9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AD24-3870-4593-B131-E762123EDEA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D00E-E733-4DED-9305-9E60181C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8504-EE28-460D-B659-953574F6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EF69-34D4-4CB9-908E-35BB0CB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D835-5BB7-4FEF-A7C2-FD092DD7F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5DF3-A40D-4E8D-998E-1A8F7E91B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Name</dc:creator>
  <cp:lastModifiedBy>User Name</cp:lastModifiedBy>
  <cp:revision>1</cp:revision>
  <dcterms:created xsi:type="dcterms:W3CDTF">2020-09-10T04:44:52Z</dcterms:created>
  <dcterms:modified xsi:type="dcterms:W3CDTF">2020-09-10T04:45:40Z</dcterms:modified>
</cp:coreProperties>
</file>