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CF9"/>
    <a:srgbClr val="8ED973"/>
    <a:srgbClr val="E69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>
      <p:cViewPr>
        <p:scale>
          <a:sx n="129" d="100"/>
          <a:sy n="129" d="100"/>
        </p:scale>
        <p:origin x="-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E5C2-4F7D-4B42-93ED-9F2DA17C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905F2-55B5-CF50-22E7-EE2627B4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35AD-5D6A-2D6D-31EB-6EEAD865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9E2C-4244-E2BD-A768-EADEEA2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DA4F-ACC5-F9D2-6F15-7A92139E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8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9C3B-8209-1413-ED6C-6E277C35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28CA9-951D-94BF-3086-3D0D09BF8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1B7B-D5FB-F11F-3598-37F95815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C539-AECA-5218-3252-8D07C5E4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AAB3-5529-4AB5-2621-086E59E1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BAB9-C45D-C3A0-C59B-BFEF09F6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BFC2E-D5FD-0ECA-A6A8-2B2526944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22D7-64E9-0438-51CF-43FB0BDC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8188-EB3A-CD83-FF55-9CE6F22F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EC02-4E6B-DDF0-37C7-EBB022E2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363-5280-26F6-CE2A-4DFF9E0B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A505-8A42-9265-7543-CDEE62DE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36B8-3832-5C66-53F5-E03AD685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9EDB-2A79-A10F-FB9C-26CC21EB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C1E9-7DA5-6F7E-D18A-93D49615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6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7E97-79D2-44D6-828A-3333B003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A500A-D9EB-C7C1-607D-8252A9E9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5A8B0-8DDF-F2DE-BD1A-151A0DD8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44D1-27D5-95E8-AAC6-D036606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4943-CB96-0497-D1B1-60E63A5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0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3B79-24A5-E3C5-9972-B4A0F973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2076-C6C2-7F7E-4096-A94A2BAE3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5D6B7-7040-E85D-1DD6-417CFF156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8EF07-12C9-0851-8329-23419ED5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2791F-0BD8-7F28-5A2D-F25D8CA8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CF3E-12CE-40D7-1600-AB67E482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3F9-645B-8D3D-135A-8902F1A5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E2DAF-6568-A1A2-57CB-AAD8D3BFE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28019-CD67-238B-D4C8-F8D507A0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7C4D8-3515-10A4-0010-99CE0EA77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58639-8281-175A-0769-B89200D74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76B83-0834-056A-52AD-847A7057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BB583-BA24-34AB-9BC0-F42AD9D5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83B7C-08D3-A575-5DB2-D0A363C0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8B1D-57C9-7048-0770-5DCB0D46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8726E-8F2A-D974-F7B3-B401AE29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0F1E7-46B2-2348-D09C-5F32A0AC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27E0E-8FFD-EF26-5E8E-F11E8A10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14FBE-E7EF-80CA-F663-47E1B87D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8E700-BF69-6617-A0C3-3259515B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33B8-4997-3D8F-333F-704B51D8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DEC4-E895-76DD-F4DC-D9C69BAE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339E-5116-D862-62E4-D2707A6D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0CF6D-81A2-A8A7-8E77-A2B076AB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73BD-5836-114C-E3E7-CC73608C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2E2FF-7B88-00DC-4F3F-9805D905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5CD0A-BBCD-0C59-362D-609C53E5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8269-FA8A-C45B-D870-D4CCD0DB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0175F-E906-1E8A-C493-C5DD4EBAF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2A3A9-BCFD-1B77-938B-7ECB7568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CCE12-5EE8-E0C8-EEFB-675E476D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8631E-6D66-50E4-9B8C-1C1644BD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BD57B-169E-5EB4-B9A6-173AFCD9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0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2C0B1-D00F-9406-80F2-99BF6EC6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BA0CE-E1B5-37C0-8D45-F2B24B2B2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857B9-52F1-5A5F-B0CF-83C91BA7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3BE6-659A-5536-F478-FF9A70E22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69C6-EFB5-9DF6-BFAB-D21F0A6AC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6F5FE-50D8-25A2-07BE-A7507706DBFB}"/>
              </a:ext>
            </a:extLst>
          </p:cNvPr>
          <p:cNvSpPr txBox="1"/>
          <p:nvPr/>
        </p:nvSpPr>
        <p:spPr>
          <a:xfrm>
            <a:off x="1498114" y="2012893"/>
            <a:ext cx="183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RSAChain</a:t>
            </a:r>
          </a:p>
          <a:p>
            <a:pPr algn="ctr"/>
            <a:r>
              <a:rPr lang="en-US" b="1" dirty="0"/>
              <a:t>simple-RSA-chain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494C13-9AB5-CF11-167E-F4E34AAE3C56}"/>
              </a:ext>
            </a:extLst>
          </p:cNvPr>
          <p:cNvGrpSpPr/>
          <p:nvPr/>
        </p:nvGrpSpPr>
        <p:grpSpPr>
          <a:xfrm>
            <a:off x="634619" y="494289"/>
            <a:ext cx="3566085" cy="1423217"/>
            <a:chOff x="553069" y="494669"/>
            <a:chExt cx="3566085" cy="142321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012DF21-AD85-FD77-359E-2055B4D3EF16}"/>
                </a:ext>
              </a:extLst>
            </p:cNvPr>
            <p:cNvSpPr/>
            <p:nvPr/>
          </p:nvSpPr>
          <p:spPr>
            <a:xfrm>
              <a:off x="553069" y="494669"/>
              <a:ext cx="3566085" cy="142321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AE6C9A-212F-5293-6EC7-8E2CB0840763}"/>
                </a:ext>
              </a:extLst>
            </p:cNvPr>
            <p:cNvSpPr txBox="1"/>
            <p:nvPr/>
          </p:nvSpPr>
          <p:spPr>
            <a:xfrm>
              <a:off x="847823" y="650807"/>
              <a:ext cx="738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generate</a:t>
              </a:r>
            </a:p>
            <a:p>
              <a:pPr algn="ctr"/>
              <a:r>
                <a:rPr lang="en-US" sz="1200" b="1" dirty="0"/>
                <a:t>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F5A91B-715B-3EEA-90EC-792D20A7896A}"/>
                </a:ext>
              </a:extLst>
            </p:cNvPr>
            <p:cNvSpPr txBox="1"/>
            <p:nvPr/>
          </p:nvSpPr>
          <p:spPr>
            <a:xfrm>
              <a:off x="1510208" y="660618"/>
              <a:ext cx="946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RSA-encrypt</a:t>
              </a:r>
            </a:p>
            <a:p>
              <a:pPr algn="ctr"/>
              <a:r>
                <a:rPr lang="en-US" sz="1200" b="1" dirty="0"/>
                <a:t>encrypt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5579BC-A735-B924-3113-D6A758680008}"/>
                </a:ext>
              </a:extLst>
            </p:cNvPr>
            <p:cNvSpPr txBox="1"/>
            <p:nvPr/>
          </p:nvSpPr>
          <p:spPr>
            <a:xfrm>
              <a:off x="2379821" y="660617"/>
              <a:ext cx="946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RSA-decrypt</a:t>
              </a:r>
            </a:p>
            <a:p>
              <a:pPr algn="ctr"/>
              <a:r>
                <a:rPr lang="en-US" sz="1200" b="1" dirty="0"/>
                <a:t>decrypt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67A117-5563-80C0-19B8-BDF61A9A9BD1}"/>
                </a:ext>
              </a:extLst>
            </p:cNvPr>
            <p:cNvSpPr txBox="1"/>
            <p:nvPr/>
          </p:nvSpPr>
          <p:spPr>
            <a:xfrm>
              <a:off x="3211544" y="660617"/>
              <a:ext cx="815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consume</a:t>
              </a:r>
            </a:p>
            <a:p>
              <a:pPr algn="ctr"/>
              <a:r>
                <a:rPr lang="en-US" sz="1200" b="1" dirty="0"/>
                <a:t>consumer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38FAED-E28D-FECC-3B15-15958A7229A8}"/>
                </a:ext>
              </a:extLst>
            </p:cNvPr>
            <p:cNvSpPr txBox="1"/>
            <p:nvPr/>
          </p:nvSpPr>
          <p:spPr>
            <a:xfrm rot="2585422">
              <a:off x="1409405" y="1370421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DEED14-BBBD-0AC5-11FC-CA2325868EF7}"/>
                </a:ext>
              </a:extLst>
            </p:cNvPr>
            <p:cNvSpPr txBox="1"/>
            <p:nvPr/>
          </p:nvSpPr>
          <p:spPr>
            <a:xfrm rot="2239421">
              <a:off x="2166252" y="1426743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encrypted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44314A-908D-C335-1F3C-5DC08EF5F6F6}"/>
                </a:ext>
              </a:extLst>
            </p:cNvPr>
            <p:cNvSpPr txBox="1"/>
            <p:nvPr/>
          </p:nvSpPr>
          <p:spPr>
            <a:xfrm rot="2335952">
              <a:off x="2999694" y="1474273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decrypted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85C3BC-4ED1-7351-4343-8FB8E35173E5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1403536" y="1319926"/>
              <a:ext cx="345448" cy="278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F384211-CA76-9F3B-1609-BB9310CB860D}"/>
                </a:ext>
              </a:extLst>
            </p:cNvPr>
            <p:cNvGrpSpPr/>
            <p:nvPr/>
          </p:nvGrpSpPr>
          <p:grpSpPr>
            <a:xfrm>
              <a:off x="626801" y="1077361"/>
              <a:ext cx="550151" cy="676426"/>
              <a:chOff x="1413143" y="648944"/>
              <a:chExt cx="550151" cy="67642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BD10D26-15AC-8335-B2B8-EB4F08A5F538}"/>
                  </a:ext>
                </a:extLst>
              </p:cNvPr>
              <p:cNvSpPr/>
              <p:nvPr/>
            </p:nvSpPr>
            <p:spPr>
              <a:xfrm>
                <a:off x="1441090" y="684074"/>
                <a:ext cx="477739" cy="4204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3D9C4B-C548-E05B-91AF-949E75C6CFEB}"/>
                  </a:ext>
                </a:extLst>
              </p:cNvPr>
              <p:cNvSpPr txBox="1"/>
              <p:nvPr/>
            </p:nvSpPr>
            <p:spPr>
              <a:xfrm>
                <a:off x="1413143" y="1079149"/>
                <a:ext cx="5501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initiate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BF090A3-A472-9666-3C59-E4FCA0473B0D}"/>
                  </a:ext>
                </a:extLst>
              </p:cNvPr>
              <p:cNvGrpSpPr/>
              <p:nvPr/>
            </p:nvGrpSpPr>
            <p:grpSpPr>
              <a:xfrm>
                <a:off x="1769806" y="648944"/>
                <a:ext cx="80831" cy="101880"/>
                <a:chOff x="1681654" y="1284177"/>
                <a:chExt cx="80831" cy="10188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49EC88C-C7A4-F983-D5DA-8AC0D9CC3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7116" y="1284177"/>
                  <a:ext cx="35369" cy="8620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D859434-1D5D-8F5B-F710-4EEB80A4C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1654" y="1386057"/>
                  <a:ext cx="71567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EA0CAE-5B10-EE90-04B9-F7E87B17242F}"/>
                </a:ext>
              </a:extLst>
            </p:cNvPr>
            <p:cNvGrpSpPr/>
            <p:nvPr/>
          </p:nvGrpSpPr>
          <p:grpSpPr>
            <a:xfrm>
              <a:off x="1003006" y="1120461"/>
              <a:ext cx="420471" cy="420471"/>
              <a:chOff x="1816835" y="653352"/>
              <a:chExt cx="420471" cy="42047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40B304F-E51A-92CE-FEB4-88D948DE21E0}"/>
                  </a:ext>
                </a:extLst>
              </p:cNvPr>
              <p:cNvSpPr/>
              <p:nvPr/>
            </p:nvSpPr>
            <p:spPr>
              <a:xfrm>
                <a:off x="1816835" y="653352"/>
                <a:ext cx="420471" cy="4204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E08188-126E-ABA6-FA87-67FB83E9B3F1}"/>
                  </a:ext>
                </a:extLst>
              </p:cNvPr>
              <p:cNvSpPr txBox="1"/>
              <p:nvPr/>
            </p:nvSpPr>
            <p:spPr>
              <a:xfrm>
                <a:off x="1885303" y="6732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523498F-C10A-9240-8012-0AF16F5BD889}"/>
                </a:ext>
              </a:extLst>
            </p:cNvPr>
            <p:cNvGrpSpPr/>
            <p:nvPr/>
          </p:nvGrpSpPr>
          <p:grpSpPr>
            <a:xfrm>
              <a:off x="1748984" y="1112472"/>
              <a:ext cx="420471" cy="420471"/>
              <a:chOff x="2524773" y="622989"/>
              <a:chExt cx="420471" cy="42047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BAC6D98-2438-4A7E-85E1-1D52F68525B9}"/>
                  </a:ext>
                </a:extLst>
              </p:cNvPr>
              <p:cNvSpPr/>
              <p:nvPr/>
            </p:nvSpPr>
            <p:spPr>
              <a:xfrm>
                <a:off x="2524773" y="622989"/>
                <a:ext cx="420471" cy="4204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91248C-DDAD-A480-31FE-50C6E39972AE}"/>
                  </a:ext>
                </a:extLst>
              </p:cNvPr>
              <p:cNvSpPr txBox="1"/>
              <p:nvPr/>
            </p:nvSpPr>
            <p:spPr>
              <a:xfrm>
                <a:off x="2593808" y="64606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30B3E03-70EE-0B64-3C50-A27A59F22968}"/>
                </a:ext>
              </a:extLst>
            </p:cNvPr>
            <p:cNvGrpSpPr/>
            <p:nvPr/>
          </p:nvGrpSpPr>
          <p:grpSpPr>
            <a:xfrm>
              <a:off x="2628783" y="1109133"/>
              <a:ext cx="420471" cy="420471"/>
              <a:chOff x="3262383" y="625642"/>
              <a:chExt cx="420471" cy="42047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D107F93-8830-9E5A-3762-37831D3ADD2B}"/>
                  </a:ext>
                </a:extLst>
              </p:cNvPr>
              <p:cNvSpPr/>
              <p:nvPr/>
            </p:nvSpPr>
            <p:spPr>
              <a:xfrm>
                <a:off x="3262383" y="625642"/>
                <a:ext cx="420471" cy="4204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3620B6-1EA6-B916-BBC7-9767D4025382}"/>
                  </a:ext>
                </a:extLst>
              </p:cNvPr>
              <p:cNvSpPr txBox="1"/>
              <p:nvPr/>
            </p:nvSpPr>
            <p:spPr>
              <a:xfrm>
                <a:off x="3338450" y="65904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F1EE2DC-EC14-F13D-254A-62C4B0A23ACC}"/>
                </a:ext>
              </a:extLst>
            </p:cNvPr>
            <p:cNvGrpSpPr/>
            <p:nvPr/>
          </p:nvGrpSpPr>
          <p:grpSpPr>
            <a:xfrm>
              <a:off x="3374528" y="1109133"/>
              <a:ext cx="420471" cy="420471"/>
              <a:chOff x="4017241" y="627554"/>
              <a:chExt cx="420471" cy="42047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A304C64-885F-FC53-A25E-E6C5F9FB2831}"/>
                  </a:ext>
                </a:extLst>
              </p:cNvPr>
              <p:cNvSpPr/>
              <p:nvPr/>
            </p:nvSpPr>
            <p:spPr>
              <a:xfrm>
                <a:off x="4017241" y="627554"/>
                <a:ext cx="420471" cy="4204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F31A-A76F-099B-5F00-57B07F396745}"/>
                  </a:ext>
                </a:extLst>
              </p:cNvPr>
              <p:cNvSpPr txBox="1"/>
              <p:nvPr/>
            </p:nvSpPr>
            <p:spPr>
              <a:xfrm>
                <a:off x="4086572" y="65904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4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C5C0ABF-32D2-506B-BAD0-DEC5FF799741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2169455" y="1319369"/>
              <a:ext cx="459328" cy="63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3B39AA7-2E2A-1FD2-279D-BCEF83408436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3049254" y="1319368"/>
              <a:ext cx="32527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57B196-4435-9A1C-B566-2DC030BCDAF8}"/>
              </a:ext>
            </a:extLst>
          </p:cNvPr>
          <p:cNvGrpSpPr/>
          <p:nvPr/>
        </p:nvGrpSpPr>
        <p:grpSpPr>
          <a:xfrm>
            <a:off x="5331618" y="558801"/>
            <a:ext cx="2212713" cy="2035910"/>
            <a:chOff x="6249453" y="296045"/>
            <a:chExt cx="2212713" cy="20359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5014C9-7CE3-BBC6-BF39-7E736BC51CD7}"/>
                </a:ext>
              </a:extLst>
            </p:cNvPr>
            <p:cNvSpPr txBox="1"/>
            <p:nvPr/>
          </p:nvSpPr>
          <p:spPr>
            <a:xfrm>
              <a:off x="6671071" y="1685624"/>
              <a:ext cx="13694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SimpleWeb</a:t>
              </a:r>
            </a:p>
            <a:p>
              <a:pPr algn="ctr"/>
              <a:r>
                <a:rPr lang="en-US" b="1" dirty="0"/>
                <a:t>client-server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CB1F1B-A3DD-D51C-E395-0C1A7419CD5F}"/>
                </a:ext>
              </a:extLst>
            </p:cNvPr>
            <p:cNvGrpSpPr/>
            <p:nvPr/>
          </p:nvGrpSpPr>
          <p:grpSpPr>
            <a:xfrm>
              <a:off x="6249453" y="296045"/>
              <a:ext cx="2212713" cy="1382299"/>
              <a:chOff x="1165847" y="2254863"/>
              <a:chExt cx="2212713" cy="1382299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653C6B4-F03F-8F9F-3229-694CBC6125AB}"/>
                  </a:ext>
                </a:extLst>
              </p:cNvPr>
              <p:cNvSpPr/>
              <p:nvPr/>
            </p:nvSpPr>
            <p:spPr>
              <a:xfrm>
                <a:off x="1165847" y="2254863"/>
                <a:ext cx="2212713" cy="138229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1EE31A9-967F-8A91-CA5D-292E80EAAA4F}"/>
                  </a:ext>
                </a:extLst>
              </p:cNvPr>
              <p:cNvSpPr/>
              <p:nvPr/>
            </p:nvSpPr>
            <p:spPr>
              <a:xfrm>
                <a:off x="1325801" y="2925149"/>
                <a:ext cx="477739" cy="4204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8D92B1E-925C-3CA8-BAD7-132A6F96CAB9}"/>
                  </a:ext>
                </a:extLst>
              </p:cNvPr>
              <p:cNvSpPr/>
              <p:nvPr/>
            </p:nvSpPr>
            <p:spPr>
              <a:xfrm>
                <a:off x="2810746" y="2946013"/>
                <a:ext cx="462092" cy="46209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E0711E-EB7F-412A-E47F-B892139DFFD1}"/>
                  </a:ext>
                </a:extLst>
              </p:cNvPr>
              <p:cNvSpPr txBox="1"/>
              <p:nvPr/>
            </p:nvSpPr>
            <p:spPr>
              <a:xfrm>
                <a:off x="1496289" y="2397541"/>
                <a:ext cx="738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generate</a:t>
                </a:r>
              </a:p>
              <a:p>
                <a:pPr algn="ctr"/>
                <a:r>
                  <a:rPr lang="en-US" sz="1200" b="1" dirty="0"/>
                  <a:t>client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CFCC7A-3CED-8700-1B16-02833AD0FD4A}"/>
                  </a:ext>
                </a:extLst>
              </p:cNvPr>
              <p:cNvSpPr txBox="1"/>
              <p:nvPr/>
            </p:nvSpPr>
            <p:spPr>
              <a:xfrm>
                <a:off x="2719099" y="2463484"/>
                <a:ext cx="580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serve</a:t>
                </a:r>
              </a:p>
              <a:p>
                <a:pPr algn="ctr"/>
                <a:r>
                  <a:rPr lang="en-US" sz="1200" b="1" dirty="0"/>
                  <a:t>server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D01B0F6-43B1-7DDE-FD13-66B28EA59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444" y="2889467"/>
                <a:ext cx="35369" cy="862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75D649B-EFFA-56A0-835D-A7860BA90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982" y="2991347"/>
                <a:ext cx="71567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743D27-970B-20BA-84B4-A8AC132F3B60}"/>
                  </a:ext>
                </a:extLst>
              </p:cNvPr>
              <p:cNvSpPr txBox="1"/>
              <p:nvPr/>
            </p:nvSpPr>
            <p:spPr>
              <a:xfrm>
                <a:off x="1289594" y="3324287"/>
                <a:ext cx="5501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initiate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D8C578-7B07-18F2-019E-B1DF873B9E5A}"/>
                  </a:ext>
                </a:extLst>
              </p:cNvPr>
              <p:cNvSpPr txBox="1"/>
              <p:nvPr/>
            </p:nvSpPr>
            <p:spPr>
              <a:xfrm>
                <a:off x="2160556" y="2863522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request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4F9CBD4-FBDF-A983-36A2-AA519740B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451" y="3098679"/>
                <a:ext cx="70888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CEBE604-CB5E-1C13-82CB-671A5D35020E}"/>
                  </a:ext>
                </a:extLst>
              </p:cNvPr>
              <p:cNvSpPr txBox="1"/>
              <p:nvPr/>
            </p:nvSpPr>
            <p:spPr>
              <a:xfrm>
                <a:off x="2890023" y="299213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081F8DE-3F70-3602-33D0-9323FCE77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4824" y="3226221"/>
                <a:ext cx="69351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042F08-74F5-7197-3814-B985F5DA00C4}"/>
                  </a:ext>
                </a:extLst>
              </p:cNvPr>
              <p:cNvSpPr txBox="1"/>
              <p:nvPr/>
            </p:nvSpPr>
            <p:spPr>
              <a:xfrm>
                <a:off x="2171211" y="3193073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respond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D1A8D14-5999-BA21-EB3F-A6E28F86C18F}"/>
                  </a:ext>
                </a:extLst>
              </p:cNvPr>
              <p:cNvSpPr/>
              <p:nvPr/>
            </p:nvSpPr>
            <p:spPr>
              <a:xfrm>
                <a:off x="1658487" y="2922960"/>
                <a:ext cx="462092" cy="46209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4605D4-ABFE-6538-8AD8-82A07980A141}"/>
                  </a:ext>
                </a:extLst>
              </p:cNvPr>
              <p:cNvSpPr txBox="1"/>
              <p:nvPr/>
            </p:nvSpPr>
            <p:spPr>
              <a:xfrm>
                <a:off x="1762506" y="296114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4772116-1702-EFBD-958C-70EB5413CB3B}"/>
              </a:ext>
            </a:extLst>
          </p:cNvPr>
          <p:cNvGrpSpPr/>
          <p:nvPr/>
        </p:nvGrpSpPr>
        <p:grpSpPr>
          <a:xfrm>
            <a:off x="659289" y="3299811"/>
            <a:ext cx="3516744" cy="2756093"/>
            <a:chOff x="659289" y="3299811"/>
            <a:chExt cx="3516744" cy="2756093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05125148-8529-3198-AABE-2FA894AB6BE1}"/>
                </a:ext>
              </a:extLst>
            </p:cNvPr>
            <p:cNvSpPr/>
            <p:nvPr/>
          </p:nvSpPr>
          <p:spPr>
            <a:xfrm>
              <a:off x="659289" y="3299811"/>
              <a:ext cx="3516744" cy="20561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33F2E53-FDE2-1265-F9ED-C3C69460CB1B}"/>
                </a:ext>
              </a:extLst>
            </p:cNvPr>
            <p:cNvSpPr txBox="1"/>
            <p:nvPr/>
          </p:nvSpPr>
          <p:spPr>
            <a:xfrm>
              <a:off x="1163123" y="3617095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mark</a:t>
              </a:r>
            </a:p>
            <a:p>
              <a:pPr algn="ctr"/>
              <a:r>
                <a:rPr lang="en-US" sz="1200" b="1" dirty="0"/>
                <a:t>src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5A3850C-52AE-C91E-4D66-98B242C7D25E}"/>
                </a:ext>
              </a:extLst>
            </p:cNvPr>
            <p:cNvSpPr/>
            <p:nvPr/>
          </p:nvSpPr>
          <p:spPr>
            <a:xfrm>
              <a:off x="855155" y="4097376"/>
              <a:ext cx="477739" cy="4204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637C523-9F26-F21A-7B52-50479C85A23B}"/>
                </a:ext>
              </a:extLst>
            </p:cNvPr>
            <p:cNvCxnSpPr>
              <a:cxnSpLocks/>
            </p:cNvCxnSpPr>
            <p:nvPr/>
          </p:nvCxnSpPr>
          <p:spPr>
            <a:xfrm>
              <a:off x="1226798" y="4061694"/>
              <a:ext cx="35369" cy="862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A326F36-D13D-06FB-DAB8-BC77509B8DB7}"/>
                </a:ext>
              </a:extLst>
            </p:cNvPr>
            <p:cNvCxnSpPr>
              <a:cxnSpLocks/>
            </p:cNvCxnSpPr>
            <p:nvPr/>
          </p:nvCxnSpPr>
          <p:spPr>
            <a:xfrm>
              <a:off x="1181336" y="4163574"/>
              <a:ext cx="7156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0CFD35D-DEB7-914C-6A0E-46959CC447F9}"/>
                </a:ext>
              </a:extLst>
            </p:cNvPr>
            <p:cNvSpPr txBox="1"/>
            <p:nvPr/>
          </p:nvSpPr>
          <p:spPr>
            <a:xfrm>
              <a:off x="788552" y="4467127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initiate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82BF332-BED7-D101-8096-AC06CABDAB28}"/>
                </a:ext>
              </a:extLst>
            </p:cNvPr>
            <p:cNvSpPr/>
            <p:nvPr/>
          </p:nvSpPr>
          <p:spPr>
            <a:xfrm>
              <a:off x="1218123" y="4083475"/>
              <a:ext cx="411573" cy="41157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CEF2098-4C16-6ADE-5DE8-0B44872C7283}"/>
                </a:ext>
              </a:extLst>
            </p:cNvPr>
            <p:cNvSpPr txBox="1"/>
            <p:nvPr/>
          </p:nvSpPr>
          <p:spPr>
            <a:xfrm>
              <a:off x="1292884" y="40826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B48E9BA-C672-2DDB-5A77-B30E4079D3DE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1614646" y="4279092"/>
              <a:ext cx="528039" cy="7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25AB07A-DD6E-446E-B24F-556D527F8DCC}"/>
                </a:ext>
              </a:extLst>
            </p:cNvPr>
            <p:cNvSpPr txBox="1"/>
            <p:nvPr/>
          </p:nvSpPr>
          <p:spPr>
            <a:xfrm>
              <a:off x="2564503" y="4476723"/>
              <a:ext cx="540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F44AB8D-BDFE-C9FF-C33E-2EC7D6E26B20}"/>
                </a:ext>
              </a:extLst>
            </p:cNvPr>
            <p:cNvSpPr txBox="1"/>
            <p:nvPr/>
          </p:nvSpPr>
          <p:spPr>
            <a:xfrm>
              <a:off x="2021922" y="3627539"/>
              <a:ext cx="673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testFlag</a:t>
              </a:r>
            </a:p>
            <a:p>
              <a:pPr algn="ctr"/>
              <a:r>
                <a:rPr lang="en-US" sz="1200" b="1" dirty="0"/>
                <a:t>select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DD9F406-96B1-F25C-7E1C-3EE04A34F1BB}"/>
                </a:ext>
              </a:extLst>
            </p:cNvPr>
            <p:cNvSpPr txBox="1"/>
            <p:nvPr/>
          </p:nvSpPr>
          <p:spPr>
            <a:xfrm>
              <a:off x="3121010" y="3344743"/>
              <a:ext cx="894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process</a:t>
              </a:r>
            </a:p>
            <a:p>
              <a:pPr algn="ctr"/>
              <a:r>
                <a:rPr lang="en-US" sz="1200" b="1" dirty="0"/>
                <a:t>consumer1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62E318-3A72-F8F1-45A0-AFF0EE40D130}"/>
                </a:ext>
              </a:extLst>
            </p:cNvPr>
            <p:cNvSpPr txBox="1"/>
            <p:nvPr/>
          </p:nvSpPr>
          <p:spPr>
            <a:xfrm>
              <a:off x="3088828" y="4821109"/>
              <a:ext cx="894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process</a:t>
              </a:r>
            </a:p>
            <a:p>
              <a:pPr algn="ctr"/>
              <a:r>
                <a:rPr lang="en-US" sz="1200" b="1" dirty="0"/>
                <a:t>consumer2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A5CAD35-F4BC-A1EE-5320-4DC05C27B4CF}"/>
                </a:ext>
              </a:extLst>
            </p:cNvPr>
            <p:cNvSpPr/>
            <p:nvPr/>
          </p:nvSpPr>
          <p:spPr>
            <a:xfrm>
              <a:off x="2142685" y="4073305"/>
              <a:ext cx="411573" cy="41157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3FB3A7E-C4AC-1723-7AB6-5459FB2DB977}"/>
                </a:ext>
              </a:extLst>
            </p:cNvPr>
            <p:cNvSpPr txBox="1"/>
            <p:nvPr/>
          </p:nvSpPr>
          <p:spPr>
            <a:xfrm>
              <a:off x="2210522" y="40996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361F04E-57AD-1EC9-0D3F-AFAA9BFF66E4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 flipV="1">
              <a:off x="2536866" y="4015182"/>
              <a:ext cx="798486" cy="2214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4E17508-6D04-B180-9E32-7C335F8C2EA5}"/>
                </a:ext>
              </a:extLst>
            </p:cNvPr>
            <p:cNvSpPr/>
            <p:nvPr/>
          </p:nvSpPr>
          <p:spPr>
            <a:xfrm>
              <a:off x="3335352" y="3809395"/>
              <a:ext cx="411573" cy="41157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04B7298-E9F7-AA8D-FB7E-D58A009CE25A}"/>
                </a:ext>
              </a:extLst>
            </p:cNvPr>
            <p:cNvSpPr txBox="1"/>
            <p:nvPr/>
          </p:nvSpPr>
          <p:spPr>
            <a:xfrm>
              <a:off x="3410113" y="38085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0D78BCF-7B10-C092-320F-C64218F528BE}"/>
                </a:ext>
              </a:extLst>
            </p:cNvPr>
            <p:cNvSpPr/>
            <p:nvPr/>
          </p:nvSpPr>
          <p:spPr>
            <a:xfrm>
              <a:off x="3330055" y="4404732"/>
              <a:ext cx="411573" cy="41157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86E52AB-3693-7465-7CD1-4C13468405F1}"/>
                </a:ext>
              </a:extLst>
            </p:cNvPr>
            <p:cNvSpPr txBox="1"/>
            <p:nvPr/>
          </p:nvSpPr>
          <p:spPr>
            <a:xfrm>
              <a:off x="3404816" y="44038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7C07B7A-30F5-12E1-0412-FE01FA3D5DDC}"/>
                </a:ext>
              </a:extLst>
            </p:cNvPr>
            <p:cNvCxnSpPr>
              <a:cxnSpLocks/>
            </p:cNvCxnSpPr>
            <p:nvPr/>
          </p:nvCxnSpPr>
          <p:spPr>
            <a:xfrm>
              <a:off x="2531569" y="4368746"/>
              <a:ext cx="798486" cy="2214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16557DE-E6A6-8EC4-8982-6C1D5FFA98BE}"/>
                </a:ext>
              </a:extLst>
            </p:cNvPr>
            <p:cNvSpPr txBox="1"/>
            <p:nvPr/>
          </p:nvSpPr>
          <p:spPr>
            <a:xfrm>
              <a:off x="2639890" y="3851339"/>
              <a:ext cx="540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3CB46DC-8F51-4A14-DB5F-BC4000669FCC}"/>
                </a:ext>
              </a:extLst>
            </p:cNvPr>
            <p:cNvSpPr txBox="1"/>
            <p:nvPr/>
          </p:nvSpPr>
          <p:spPr>
            <a:xfrm>
              <a:off x="1561754" y="5409573"/>
              <a:ext cx="17118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StatefulTest</a:t>
              </a:r>
            </a:p>
            <a:p>
              <a:pPr algn="ctr"/>
              <a:r>
                <a:rPr lang="en-US" b="1" dirty="0"/>
                <a:t>simple-flag-test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3418886-AB85-FF45-6B40-0DEF5F741DD0}"/>
              </a:ext>
            </a:extLst>
          </p:cNvPr>
          <p:cNvSpPr txBox="1"/>
          <p:nvPr/>
        </p:nvSpPr>
        <p:spPr>
          <a:xfrm>
            <a:off x="1565857" y="428337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marked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81F9AD-D7A7-288F-E8BB-48B19496DDE0}"/>
              </a:ext>
            </a:extLst>
          </p:cNvPr>
          <p:cNvGrpSpPr/>
          <p:nvPr/>
        </p:nvGrpSpPr>
        <p:grpSpPr>
          <a:xfrm>
            <a:off x="7228703" y="3627539"/>
            <a:ext cx="395416" cy="395416"/>
            <a:chOff x="7228703" y="3627539"/>
            <a:chExt cx="395416" cy="39541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12CADC6-9185-E4C5-740E-09D004B8D4ED}"/>
                </a:ext>
              </a:extLst>
            </p:cNvPr>
            <p:cNvSpPr/>
            <p:nvPr/>
          </p:nvSpPr>
          <p:spPr>
            <a:xfrm>
              <a:off x="7228703" y="3627539"/>
              <a:ext cx="395416" cy="395416"/>
            </a:xfrm>
            <a:prstGeom prst="ellipse">
              <a:avLst/>
            </a:prstGeom>
            <a:solidFill>
              <a:srgbClr val="96DC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633B20-4D84-AA56-C6FA-322742819AA8}"/>
                </a:ext>
              </a:extLst>
            </p:cNvPr>
            <p:cNvSpPr txBox="1"/>
            <p:nvPr/>
          </p:nvSpPr>
          <p:spPr>
            <a:xfrm>
              <a:off x="7272362" y="36536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9B8663-EB6D-A61D-7EDA-94E670F4F875}"/>
              </a:ext>
            </a:extLst>
          </p:cNvPr>
          <p:cNvGrpSpPr/>
          <p:nvPr/>
        </p:nvGrpSpPr>
        <p:grpSpPr>
          <a:xfrm>
            <a:off x="8517925" y="3714941"/>
            <a:ext cx="395416" cy="395416"/>
            <a:chOff x="8517925" y="3714941"/>
            <a:chExt cx="395416" cy="39541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F93D464-6803-CC00-8A53-1E80609848E6}"/>
                </a:ext>
              </a:extLst>
            </p:cNvPr>
            <p:cNvSpPr/>
            <p:nvPr/>
          </p:nvSpPr>
          <p:spPr>
            <a:xfrm>
              <a:off x="8517925" y="3714941"/>
              <a:ext cx="395416" cy="395416"/>
            </a:xfrm>
            <a:prstGeom prst="ellipse">
              <a:avLst/>
            </a:prstGeom>
            <a:solidFill>
              <a:srgbClr val="96DC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5E4693-F57E-68DC-5E2E-113301479A44}"/>
                </a:ext>
              </a:extLst>
            </p:cNvPr>
            <p:cNvSpPr txBox="1"/>
            <p:nvPr/>
          </p:nvSpPr>
          <p:spPr>
            <a:xfrm>
              <a:off x="8566666" y="3719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0B42A63-A0E2-45BE-AA5F-BD2F420E197A}"/>
              </a:ext>
            </a:extLst>
          </p:cNvPr>
          <p:cNvSpPr/>
          <p:nvPr/>
        </p:nvSpPr>
        <p:spPr>
          <a:xfrm>
            <a:off x="5072239" y="3059175"/>
            <a:ext cx="395416" cy="395416"/>
          </a:xfrm>
          <a:prstGeom prst="ellipse">
            <a:avLst/>
          </a:prstGeom>
          <a:solidFill>
            <a:srgbClr val="E69E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ADDEC5-F99B-95C9-FC83-B93A69B9850D}"/>
              </a:ext>
            </a:extLst>
          </p:cNvPr>
          <p:cNvSpPr txBox="1"/>
          <p:nvPr/>
        </p:nvSpPr>
        <p:spPr>
          <a:xfrm>
            <a:off x="5115898" y="30852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610C9A0-56C6-B5E5-7B4A-B21B743DF341}"/>
              </a:ext>
            </a:extLst>
          </p:cNvPr>
          <p:cNvSpPr/>
          <p:nvPr/>
        </p:nvSpPr>
        <p:spPr>
          <a:xfrm>
            <a:off x="5867412" y="3059175"/>
            <a:ext cx="395416" cy="395416"/>
          </a:xfrm>
          <a:prstGeom prst="ellipse">
            <a:avLst/>
          </a:prstGeom>
          <a:solidFill>
            <a:srgbClr val="8ED9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12AF76-C46A-F572-FDAA-21C6D675675F}"/>
              </a:ext>
            </a:extLst>
          </p:cNvPr>
          <p:cNvSpPr txBox="1"/>
          <p:nvPr/>
        </p:nvSpPr>
        <p:spPr>
          <a:xfrm>
            <a:off x="5911071" y="30852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843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097738-B8D9-D04D-4BBC-CB95C4A4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62" y="3687968"/>
            <a:ext cx="381000" cy="381000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3E10418-E23C-9B83-48CE-4ABC38F1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204" y="2143652"/>
            <a:ext cx="518984" cy="5189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FBCF885-5D4B-D599-5D3D-01152DBCF552}"/>
              </a:ext>
            </a:extLst>
          </p:cNvPr>
          <p:cNvSpPr/>
          <p:nvPr/>
        </p:nvSpPr>
        <p:spPr>
          <a:xfrm>
            <a:off x="2288237" y="2565032"/>
            <a:ext cx="2842323" cy="27870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0E4FD1-45EC-9F06-986C-E214BFFB9003}"/>
              </a:ext>
            </a:extLst>
          </p:cNvPr>
          <p:cNvSpPr/>
          <p:nvPr/>
        </p:nvSpPr>
        <p:spPr>
          <a:xfrm>
            <a:off x="4345369" y="641945"/>
            <a:ext cx="2842323" cy="27870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985D4E-956E-C22E-0E5C-3564604DB914}"/>
              </a:ext>
            </a:extLst>
          </p:cNvPr>
          <p:cNvSpPr/>
          <p:nvPr/>
        </p:nvSpPr>
        <p:spPr>
          <a:xfrm>
            <a:off x="6402501" y="2565031"/>
            <a:ext cx="2842323" cy="27870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F32F6D-1492-2FE5-A213-0351F9FDC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311" y="4333610"/>
            <a:ext cx="521730" cy="521730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7343D6-5DC9-C2AC-B498-5ECE5E63B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51" y="3570579"/>
            <a:ext cx="518984" cy="518984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A88A7FC-DF89-E111-4419-1A206A1A6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504" y="4333610"/>
            <a:ext cx="521730" cy="52173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13F496-A7E8-1DF5-1ABA-3186E6222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142" y="4317910"/>
            <a:ext cx="521730" cy="521730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BE41AD-800B-6C16-CC61-07072CA0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266" y="4307105"/>
            <a:ext cx="521730" cy="521730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1A45C7-070F-4258-601C-ACA84B993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458" y="931860"/>
            <a:ext cx="521730" cy="52173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DB93502-508A-8BDC-0703-7D20641664EC}"/>
              </a:ext>
            </a:extLst>
          </p:cNvPr>
          <p:cNvGrpSpPr/>
          <p:nvPr/>
        </p:nvGrpSpPr>
        <p:grpSpPr>
          <a:xfrm>
            <a:off x="6558718" y="2817490"/>
            <a:ext cx="376704" cy="376704"/>
            <a:chOff x="9527059" y="1453590"/>
            <a:chExt cx="1587062" cy="158706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611121-AC49-03D5-F2BF-7103B811B175}"/>
                </a:ext>
              </a:extLst>
            </p:cNvPr>
            <p:cNvSpPr/>
            <p:nvPr/>
          </p:nvSpPr>
          <p:spPr>
            <a:xfrm>
              <a:off x="9527059" y="1453590"/>
              <a:ext cx="1587062" cy="158706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A64AB58D-58A6-52F0-6564-8F71E4EAD89A}"/>
                </a:ext>
              </a:extLst>
            </p:cNvPr>
            <p:cNvSpPr/>
            <p:nvPr/>
          </p:nvSpPr>
          <p:spPr>
            <a:xfrm>
              <a:off x="9594603" y="2095446"/>
              <a:ext cx="521730" cy="3473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599F4415-03DC-DC1C-42BE-BCD2E996C24F}"/>
                </a:ext>
              </a:extLst>
            </p:cNvPr>
            <p:cNvSpPr/>
            <p:nvPr/>
          </p:nvSpPr>
          <p:spPr>
            <a:xfrm rot="10800000">
              <a:off x="10529331" y="2095446"/>
              <a:ext cx="521730" cy="3473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1C0485A-CC32-7431-D9F5-343919D6BA90}"/>
                </a:ext>
              </a:extLst>
            </p:cNvPr>
            <p:cNvGrpSpPr/>
            <p:nvPr/>
          </p:nvGrpSpPr>
          <p:grpSpPr>
            <a:xfrm rot="5400000">
              <a:off x="9594602" y="2070732"/>
              <a:ext cx="1456458" cy="347323"/>
              <a:chOff x="9747003" y="2247846"/>
              <a:chExt cx="1456458" cy="347323"/>
            </a:xfrm>
          </p:grpSpPr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9B79237C-9067-A6A4-C8BD-48AC5FD872A0}"/>
                  </a:ext>
                </a:extLst>
              </p:cNvPr>
              <p:cNvSpPr/>
              <p:nvPr/>
            </p:nvSpPr>
            <p:spPr>
              <a:xfrm>
                <a:off x="9747003" y="2247846"/>
                <a:ext cx="521730" cy="3473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76B0B732-7EE5-0841-B348-22A21969ACDB}"/>
                  </a:ext>
                </a:extLst>
              </p:cNvPr>
              <p:cNvSpPr/>
              <p:nvPr/>
            </p:nvSpPr>
            <p:spPr>
              <a:xfrm rot="10800000">
                <a:off x="10681731" y="2247846"/>
                <a:ext cx="521730" cy="3473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6DED2C-CA23-4D8C-53FC-E283710BFD2D}"/>
              </a:ext>
            </a:extLst>
          </p:cNvPr>
          <p:cNvGrpSpPr/>
          <p:nvPr/>
        </p:nvGrpSpPr>
        <p:grpSpPr>
          <a:xfrm>
            <a:off x="4431604" y="2740719"/>
            <a:ext cx="376704" cy="376704"/>
            <a:chOff x="9527059" y="1453590"/>
            <a:chExt cx="1587062" cy="15870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575C33-0875-B558-4BA8-7E1288623157}"/>
                </a:ext>
              </a:extLst>
            </p:cNvPr>
            <p:cNvSpPr/>
            <p:nvPr/>
          </p:nvSpPr>
          <p:spPr>
            <a:xfrm>
              <a:off x="9527059" y="1453590"/>
              <a:ext cx="1587062" cy="158706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851BF4C3-6E9E-E238-57DE-A958486CA720}"/>
                </a:ext>
              </a:extLst>
            </p:cNvPr>
            <p:cNvSpPr/>
            <p:nvPr/>
          </p:nvSpPr>
          <p:spPr>
            <a:xfrm>
              <a:off x="9594603" y="2095446"/>
              <a:ext cx="521730" cy="3473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F243A375-9532-1285-6B20-8C203FAF54B1}"/>
                </a:ext>
              </a:extLst>
            </p:cNvPr>
            <p:cNvSpPr/>
            <p:nvPr/>
          </p:nvSpPr>
          <p:spPr>
            <a:xfrm rot="10800000">
              <a:off x="10529331" y="2095446"/>
              <a:ext cx="521730" cy="3473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3EBCDD-FAE8-D4A8-5C01-535FE912AB86}"/>
                </a:ext>
              </a:extLst>
            </p:cNvPr>
            <p:cNvGrpSpPr/>
            <p:nvPr/>
          </p:nvGrpSpPr>
          <p:grpSpPr>
            <a:xfrm rot="5400000">
              <a:off x="9594602" y="2070732"/>
              <a:ext cx="1456458" cy="347323"/>
              <a:chOff x="9747003" y="2247846"/>
              <a:chExt cx="1456458" cy="347323"/>
            </a:xfrm>
          </p:grpSpPr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AC753F69-CE35-CF96-2FE2-C3FBF4204D00}"/>
                  </a:ext>
                </a:extLst>
              </p:cNvPr>
              <p:cNvSpPr/>
              <p:nvPr/>
            </p:nvSpPr>
            <p:spPr>
              <a:xfrm>
                <a:off x="9747003" y="2247846"/>
                <a:ext cx="521730" cy="3473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B25B0B8A-F5E5-7841-D6B7-862DD462581A}"/>
                  </a:ext>
                </a:extLst>
              </p:cNvPr>
              <p:cNvSpPr/>
              <p:nvPr/>
            </p:nvSpPr>
            <p:spPr>
              <a:xfrm rot="10800000">
                <a:off x="10681731" y="2247846"/>
                <a:ext cx="521730" cy="3473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189B08-34CD-6D38-2BFF-AF5BC4BA5DA4}"/>
              </a:ext>
            </a:extLst>
          </p:cNvPr>
          <p:cNvCxnSpPr>
            <a:stCxn id="17" idx="0"/>
            <a:endCxn id="18" idx="1"/>
          </p:cNvCxnSpPr>
          <p:nvPr/>
        </p:nvCxnSpPr>
        <p:spPr>
          <a:xfrm flipV="1">
            <a:off x="2947176" y="3830071"/>
            <a:ext cx="442275" cy="503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42BAF0-4C79-0DED-A069-B8E2A961F33A}"/>
              </a:ext>
            </a:extLst>
          </p:cNvPr>
          <p:cNvCxnSpPr>
            <a:cxnSpLocks/>
          </p:cNvCxnSpPr>
          <p:nvPr/>
        </p:nvCxnSpPr>
        <p:spPr>
          <a:xfrm flipH="1" flipV="1">
            <a:off x="3903094" y="3837793"/>
            <a:ext cx="442275" cy="503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93B862-6566-15EE-64AA-DC07D1757AD9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648943" y="3062256"/>
            <a:ext cx="837828" cy="6419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040B9C-D081-7A34-345A-869059D9057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792214" y="2403144"/>
            <a:ext cx="689990" cy="41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34EEB1-1EBD-9F4D-1594-46D32B302ED6}"/>
              </a:ext>
            </a:extLst>
          </p:cNvPr>
          <p:cNvCxnSpPr>
            <a:cxnSpLocks/>
          </p:cNvCxnSpPr>
          <p:nvPr/>
        </p:nvCxnSpPr>
        <p:spPr>
          <a:xfrm flipH="1" flipV="1">
            <a:off x="6007624" y="2403144"/>
            <a:ext cx="689990" cy="41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B22359-A990-3340-DC26-58E4DB1D049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736281" y="1453590"/>
            <a:ext cx="4042" cy="823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62A5E5-4BC0-A92F-2C41-817F231FBF0E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850492" y="3148998"/>
            <a:ext cx="782670" cy="7294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6F2358-618A-FF14-2E76-E2210BD41C81}"/>
              </a:ext>
            </a:extLst>
          </p:cNvPr>
          <p:cNvSpPr txBox="1"/>
          <p:nvPr/>
        </p:nvSpPr>
        <p:spPr>
          <a:xfrm>
            <a:off x="2705302" y="3073832"/>
            <a:ext cx="8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srcNet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0F682A-019D-1F56-E539-6EC88D5CB3F3}"/>
              </a:ext>
            </a:extLst>
          </p:cNvPr>
          <p:cNvSpPr txBox="1"/>
          <p:nvPr/>
        </p:nvSpPr>
        <p:spPr>
          <a:xfrm>
            <a:off x="7539370" y="2929071"/>
            <a:ext cx="86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dstNet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E85B05-F26B-D345-FA21-20E720993E5A}"/>
              </a:ext>
            </a:extLst>
          </p:cNvPr>
          <p:cNvSpPr txBox="1"/>
          <p:nvPr/>
        </p:nvSpPr>
        <p:spPr>
          <a:xfrm>
            <a:off x="4606234" y="160627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viaNet</a:t>
            </a:r>
          </a:p>
        </p:txBody>
      </p:sp>
    </p:spTree>
    <p:extLst>
      <p:ext uri="{BB962C8B-B14F-4D97-AF65-F5344CB8AC3E}">
        <p14:creationId xmlns:p14="http://schemas.microsoft.com/office/powerpoint/2010/main" val="148063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DD2AD-49DB-A713-98B6-664D5947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923767-9CEA-09AD-380D-5324F4A9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62" y="3687968"/>
            <a:ext cx="381000" cy="381000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B52214-EC3C-E83E-C05E-CBFD7748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204" y="2143652"/>
            <a:ext cx="518984" cy="5189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67048EC-EFE1-AAC3-5625-B668875A11B1}"/>
              </a:ext>
            </a:extLst>
          </p:cNvPr>
          <p:cNvSpPr/>
          <p:nvPr/>
        </p:nvSpPr>
        <p:spPr>
          <a:xfrm>
            <a:off x="2288237" y="2565032"/>
            <a:ext cx="2842323" cy="27870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BA091B-7927-4C66-1A52-9E79CD29C7F5}"/>
              </a:ext>
            </a:extLst>
          </p:cNvPr>
          <p:cNvSpPr/>
          <p:nvPr/>
        </p:nvSpPr>
        <p:spPr>
          <a:xfrm>
            <a:off x="4345369" y="641945"/>
            <a:ext cx="2842323" cy="27870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ECA164-9C7D-DC89-0D01-91973F536573}"/>
              </a:ext>
            </a:extLst>
          </p:cNvPr>
          <p:cNvSpPr/>
          <p:nvPr/>
        </p:nvSpPr>
        <p:spPr>
          <a:xfrm>
            <a:off x="6402501" y="2565031"/>
            <a:ext cx="2842323" cy="27870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C65CC3-DCA3-43B5-ABA3-2339A5A0C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311" y="4333610"/>
            <a:ext cx="521730" cy="521730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0AF0E0-2BC7-6939-CE15-BB0972AD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51" y="3570579"/>
            <a:ext cx="518984" cy="518984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683C71-7718-D692-9C08-A2F121404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504" y="4333610"/>
            <a:ext cx="521730" cy="52173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6D2FA9-79C3-F9EE-D16A-0115C96FB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142" y="4317910"/>
            <a:ext cx="521730" cy="521730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69A6CC-014A-841C-B8CF-16BDDC64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266" y="4307105"/>
            <a:ext cx="521730" cy="521730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E251DBF-ABDB-CF5E-6AF4-9116690E1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458" y="931860"/>
            <a:ext cx="521730" cy="52173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64E4B06-E8E6-E0ED-68DE-A0041CC4AA34}"/>
              </a:ext>
            </a:extLst>
          </p:cNvPr>
          <p:cNvGrpSpPr/>
          <p:nvPr/>
        </p:nvGrpSpPr>
        <p:grpSpPr>
          <a:xfrm>
            <a:off x="6558718" y="2817490"/>
            <a:ext cx="376704" cy="376704"/>
            <a:chOff x="9527059" y="1453590"/>
            <a:chExt cx="1587062" cy="158706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7CACB32-3403-00D3-68C7-A01EF1DCA28B}"/>
                </a:ext>
              </a:extLst>
            </p:cNvPr>
            <p:cNvSpPr/>
            <p:nvPr/>
          </p:nvSpPr>
          <p:spPr>
            <a:xfrm>
              <a:off x="9527059" y="1453590"/>
              <a:ext cx="1587062" cy="158706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5BC9597E-78BD-9A61-C706-CDB089422E95}"/>
                </a:ext>
              </a:extLst>
            </p:cNvPr>
            <p:cNvSpPr/>
            <p:nvPr/>
          </p:nvSpPr>
          <p:spPr>
            <a:xfrm>
              <a:off x="9594603" y="2095446"/>
              <a:ext cx="521730" cy="3473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253A6B9-545D-8C8E-770D-1368E315983B}"/>
                </a:ext>
              </a:extLst>
            </p:cNvPr>
            <p:cNvSpPr/>
            <p:nvPr/>
          </p:nvSpPr>
          <p:spPr>
            <a:xfrm rot="10800000">
              <a:off x="10529331" y="2095446"/>
              <a:ext cx="521730" cy="3473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AFCAE4-5F73-D7A0-A882-7D93B5EECF07}"/>
                </a:ext>
              </a:extLst>
            </p:cNvPr>
            <p:cNvGrpSpPr/>
            <p:nvPr/>
          </p:nvGrpSpPr>
          <p:grpSpPr>
            <a:xfrm rot="5400000">
              <a:off x="9594602" y="2070732"/>
              <a:ext cx="1456458" cy="347323"/>
              <a:chOff x="9747003" y="2247846"/>
              <a:chExt cx="1456458" cy="347323"/>
            </a:xfrm>
          </p:grpSpPr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A1CF74E1-5038-A209-60F7-20BD8B098E78}"/>
                  </a:ext>
                </a:extLst>
              </p:cNvPr>
              <p:cNvSpPr/>
              <p:nvPr/>
            </p:nvSpPr>
            <p:spPr>
              <a:xfrm>
                <a:off x="9747003" y="2247846"/>
                <a:ext cx="521730" cy="3473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2E02900C-DAD1-9430-E41C-6FCE93D428D4}"/>
                  </a:ext>
                </a:extLst>
              </p:cNvPr>
              <p:cNvSpPr/>
              <p:nvPr/>
            </p:nvSpPr>
            <p:spPr>
              <a:xfrm rot="10800000">
                <a:off x="10681731" y="2247846"/>
                <a:ext cx="521730" cy="3473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9D49F6-A0AA-D43E-CDD9-F4AE000CEB92}"/>
              </a:ext>
            </a:extLst>
          </p:cNvPr>
          <p:cNvGrpSpPr/>
          <p:nvPr/>
        </p:nvGrpSpPr>
        <p:grpSpPr>
          <a:xfrm>
            <a:off x="4431604" y="2740719"/>
            <a:ext cx="376704" cy="376704"/>
            <a:chOff x="9527059" y="1453590"/>
            <a:chExt cx="1587062" cy="15870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53CB17-6619-CA96-D0F7-9B84196DD3C1}"/>
                </a:ext>
              </a:extLst>
            </p:cNvPr>
            <p:cNvSpPr/>
            <p:nvPr/>
          </p:nvSpPr>
          <p:spPr>
            <a:xfrm>
              <a:off x="9527059" y="1453590"/>
              <a:ext cx="1587062" cy="158706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6F16CFA9-2C83-2BD3-459B-ED8AD18D68A7}"/>
                </a:ext>
              </a:extLst>
            </p:cNvPr>
            <p:cNvSpPr/>
            <p:nvPr/>
          </p:nvSpPr>
          <p:spPr>
            <a:xfrm>
              <a:off x="9594603" y="2095446"/>
              <a:ext cx="521730" cy="3473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AF29389A-68D1-A84E-A179-FC1B1AB25F1D}"/>
                </a:ext>
              </a:extLst>
            </p:cNvPr>
            <p:cNvSpPr/>
            <p:nvPr/>
          </p:nvSpPr>
          <p:spPr>
            <a:xfrm rot="10800000">
              <a:off x="10529331" y="2095446"/>
              <a:ext cx="521730" cy="3473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865F97C-0E20-ED50-2DFF-E79CF73963AF}"/>
                </a:ext>
              </a:extLst>
            </p:cNvPr>
            <p:cNvGrpSpPr/>
            <p:nvPr/>
          </p:nvGrpSpPr>
          <p:grpSpPr>
            <a:xfrm rot="5400000">
              <a:off x="9594602" y="2070732"/>
              <a:ext cx="1456458" cy="347323"/>
              <a:chOff x="9747003" y="2247846"/>
              <a:chExt cx="1456458" cy="347323"/>
            </a:xfrm>
          </p:grpSpPr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7B68009B-94BF-2C53-42DB-BDB7BE1D48B4}"/>
                  </a:ext>
                </a:extLst>
              </p:cNvPr>
              <p:cNvSpPr/>
              <p:nvPr/>
            </p:nvSpPr>
            <p:spPr>
              <a:xfrm>
                <a:off x="9747003" y="2247846"/>
                <a:ext cx="521730" cy="3473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EBB9761B-5505-B914-0404-52C0BA9C1E02}"/>
                  </a:ext>
                </a:extLst>
              </p:cNvPr>
              <p:cNvSpPr/>
              <p:nvPr/>
            </p:nvSpPr>
            <p:spPr>
              <a:xfrm rot="10800000">
                <a:off x="10681731" y="2247846"/>
                <a:ext cx="521730" cy="3473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D90256-350E-DCBB-AFF6-B363D0ACA05F}"/>
              </a:ext>
            </a:extLst>
          </p:cNvPr>
          <p:cNvCxnSpPr>
            <a:stCxn id="17" idx="0"/>
            <a:endCxn id="18" idx="1"/>
          </p:cNvCxnSpPr>
          <p:nvPr/>
        </p:nvCxnSpPr>
        <p:spPr>
          <a:xfrm flipV="1">
            <a:off x="2947176" y="3830071"/>
            <a:ext cx="442275" cy="503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1098EA-E569-82D3-0A86-2C64FD818E4D}"/>
              </a:ext>
            </a:extLst>
          </p:cNvPr>
          <p:cNvCxnSpPr>
            <a:cxnSpLocks/>
          </p:cNvCxnSpPr>
          <p:nvPr/>
        </p:nvCxnSpPr>
        <p:spPr>
          <a:xfrm flipH="1" flipV="1">
            <a:off x="3903094" y="3837793"/>
            <a:ext cx="442275" cy="503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0A7DBE-016F-2609-B4B7-F15C206E6C55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648943" y="3062256"/>
            <a:ext cx="837828" cy="6419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2D1961-D3C3-C84D-FC02-C25C03C2502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792214" y="2403144"/>
            <a:ext cx="689990" cy="41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BAB3E9-B84E-E4F5-86B3-241A1360C9BC}"/>
              </a:ext>
            </a:extLst>
          </p:cNvPr>
          <p:cNvCxnSpPr>
            <a:cxnSpLocks/>
          </p:cNvCxnSpPr>
          <p:nvPr/>
        </p:nvCxnSpPr>
        <p:spPr>
          <a:xfrm flipH="1" flipV="1">
            <a:off x="6007624" y="2403144"/>
            <a:ext cx="689990" cy="41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0FACB1-33E4-6742-00BD-9756424E76B9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736281" y="1453590"/>
            <a:ext cx="4042" cy="823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1D3349-2E76-CE76-E31C-C191B238DF1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850492" y="3148998"/>
            <a:ext cx="782670" cy="7294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D770F2-6252-B257-B90A-9BD948F994D0}"/>
              </a:ext>
            </a:extLst>
          </p:cNvPr>
          <p:cNvSpPr txBox="1"/>
          <p:nvPr/>
        </p:nvSpPr>
        <p:spPr>
          <a:xfrm>
            <a:off x="2705302" y="3073832"/>
            <a:ext cx="8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srcNet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82E400-63E3-CD2D-5903-8D680EA9344F}"/>
              </a:ext>
            </a:extLst>
          </p:cNvPr>
          <p:cNvSpPr txBox="1"/>
          <p:nvPr/>
        </p:nvSpPr>
        <p:spPr>
          <a:xfrm>
            <a:off x="7539370" y="2929071"/>
            <a:ext cx="86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dstNet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02EB7-083D-D18B-E025-3D87A9DFE64B}"/>
              </a:ext>
            </a:extLst>
          </p:cNvPr>
          <p:cNvSpPr txBox="1"/>
          <p:nvPr/>
        </p:nvSpPr>
        <p:spPr>
          <a:xfrm>
            <a:off x="4606234" y="160627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viaNet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6AB4EAF-3B5F-448A-B555-F2295A8A8214}"/>
              </a:ext>
            </a:extLst>
          </p:cNvPr>
          <p:cNvGrpSpPr/>
          <p:nvPr/>
        </p:nvGrpSpPr>
        <p:grpSpPr>
          <a:xfrm>
            <a:off x="2545720" y="4495498"/>
            <a:ext cx="395416" cy="395416"/>
            <a:chOff x="10478972" y="1276319"/>
            <a:chExt cx="395416" cy="39541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2DDEF5-CBEB-989F-56A7-415567923288}"/>
                </a:ext>
              </a:extLst>
            </p:cNvPr>
            <p:cNvSpPr/>
            <p:nvPr/>
          </p:nvSpPr>
          <p:spPr>
            <a:xfrm>
              <a:off x="10478972" y="1276319"/>
              <a:ext cx="395416" cy="395416"/>
            </a:xfrm>
            <a:prstGeom prst="ellipse">
              <a:avLst/>
            </a:prstGeom>
            <a:solidFill>
              <a:srgbClr val="96DC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1A392C-29C9-B22E-91CE-19FC85C2BDE6}"/>
                </a:ext>
              </a:extLst>
            </p:cNvPr>
            <p:cNvSpPr txBox="1"/>
            <p:nvPr/>
          </p:nvSpPr>
          <p:spPr>
            <a:xfrm>
              <a:off x="10522631" y="130240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8B3302-876F-BD90-698B-CBCD6351BCC2}"/>
              </a:ext>
            </a:extLst>
          </p:cNvPr>
          <p:cNvGrpSpPr/>
          <p:nvPr/>
        </p:nvGrpSpPr>
        <p:grpSpPr>
          <a:xfrm>
            <a:off x="5441445" y="1178404"/>
            <a:ext cx="395416" cy="395416"/>
            <a:chOff x="9910493" y="2360155"/>
            <a:chExt cx="395416" cy="39541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EA032C-D2A3-CA10-A02A-3391EDAEC8BD}"/>
                </a:ext>
              </a:extLst>
            </p:cNvPr>
            <p:cNvSpPr/>
            <p:nvPr/>
          </p:nvSpPr>
          <p:spPr>
            <a:xfrm>
              <a:off x="9910493" y="2360155"/>
              <a:ext cx="395416" cy="395416"/>
            </a:xfrm>
            <a:prstGeom prst="ellipse">
              <a:avLst/>
            </a:prstGeom>
            <a:solidFill>
              <a:srgbClr val="96DC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CD4004-A04B-7E90-8B92-44F49667A678}"/>
                </a:ext>
              </a:extLst>
            </p:cNvPr>
            <p:cNvSpPr txBox="1"/>
            <p:nvPr/>
          </p:nvSpPr>
          <p:spPr>
            <a:xfrm>
              <a:off x="9959234" y="23650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6DDE111-8246-FC35-4C18-9971E2151469}"/>
              </a:ext>
            </a:extLst>
          </p:cNvPr>
          <p:cNvGrpSpPr/>
          <p:nvPr/>
        </p:nvGrpSpPr>
        <p:grpSpPr>
          <a:xfrm>
            <a:off x="3005591" y="4508540"/>
            <a:ext cx="395416" cy="395416"/>
            <a:chOff x="7539336" y="1822347"/>
            <a:chExt cx="395416" cy="39541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034A588-CC8E-76D6-5FEB-8EB75A634362}"/>
                </a:ext>
              </a:extLst>
            </p:cNvPr>
            <p:cNvSpPr/>
            <p:nvPr/>
          </p:nvSpPr>
          <p:spPr>
            <a:xfrm>
              <a:off x="7539336" y="1822347"/>
              <a:ext cx="395416" cy="395416"/>
            </a:xfrm>
            <a:prstGeom prst="ellipse">
              <a:avLst/>
            </a:prstGeom>
            <a:solidFill>
              <a:srgbClr val="E69ED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A906F4-E9C6-C4F8-F285-0EA3C67432EA}"/>
                </a:ext>
              </a:extLst>
            </p:cNvPr>
            <p:cNvSpPr txBox="1"/>
            <p:nvPr/>
          </p:nvSpPr>
          <p:spPr>
            <a:xfrm>
              <a:off x="7591029" y="183739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243F088-9A2A-E025-E53A-F1C4973A6756}"/>
              </a:ext>
            </a:extLst>
          </p:cNvPr>
          <p:cNvGrpSpPr/>
          <p:nvPr/>
        </p:nvGrpSpPr>
        <p:grpSpPr>
          <a:xfrm>
            <a:off x="4006023" y="4477349"/>
            <a:ext cx="395416" cy="395416"/>
            <a:chOff x="7691736" y="1129920"/>
            <a:chExt cx="395416" cy="39541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EC6D3FC-C6D8-A9E3-86DB-A3431DA44B49}"/>
                </a:ext>
              </a:extLst>
            </p:cNvPr>
            <p:cNvSpPr/>
            <p:nvPr/>
          </p:nvSpPr>
          <p:spPr>
            <a:xfrm>
              <a:off x="7691736" y="1129920"/>
              <a:ext cx="395416" cy="395416"/>
            </a:xfrm>
            <a:prstGeom prst="ellipse">
              <a:avLst/>
            </a:prstGeom>
            <a:solidFill>
              <a:srgbClr val="E69ED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BBDF931-CE9C-619F-1B8F-E81C5262FCB0}"/>
                </a:ext>
              </a:extLst>
            </p:cNvPr>
            <p:cNvSpPr txBox="1"/>
            <p:nvPr/>
          </p:nvSpPr>
          <p:spPr>
            <a:xfrm>
              <a:off x="7743429" y="11449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9436DE-5D40-578F-033D-171FC8E2C89C}"/>
              </a:ext>
            </a:extLst>
          </p:cNvPr>
          <p:cNvGrpSpPr/>
          <p:nvPr/>
        </p:nvGrpSpPr>
        <p:grpSpPr>
          <a:xfrm>
            <a:off x="5855173" y="733602"/>
            <a:ext cx="395416" cy="395416"/>
            <a:chOff x="8248327" y="563390"/>
            <a:chExt cx="395416" cy="39541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92BF1C-CA55-5C57-1513-0ECB212A53ED}"/>
                </a:ext>
              </a:extLst>
            </p:cNvPr>
            <p:cNvSpPr/>
            <p:nvPr/>
          </p:nvSpPr>
          <p:spPr>
            <a:xfrm>
              <a:off x="8248327" y="563390"/>
              <a:ext cx="395416" cy="395416"/>
            </a:xfrm>
            <a:prstGeom prst="ellipse">
              <a:avLst/>
            </a:prstGeom>
            <a:solidFill>
              <a:srgbClr val="E69ED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40FBD5-462A-A0DE-6AA4-CAE817A63E03}"/>
                </a:ext>
              </a:extLst>
            </p:cNvPr>
            <p:cNvSpPr txBox="1"/>
            <p:nvPr/>
          </p:nvSpPr>
          <p:spPr>
            <a:xfrm>
              <a:off x="8300020" y="5784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779C0B1-D6AC-C4A6-07E7-58E68A82C12A}"/>
              </a:ext>
            </a:extLst>
          </p:cNvPr>
          <p:cNvGrpSpPr/>
          <p:nvPr/>
        </p:nvGrpSpPr>
        <p:grpSpPr>
          <a:xfrm>
            <a:off x="6938468" y="4479709"/>
            <a:ext cx="395416" cy="395416"/>
            <a:chOff x="9106406" y="715790"/>
            <a:chExt cx="395416" cy="39541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AEFA9D-03BE-55D3-913E-6C3FF8CDA02E}"/>
                </a:ext>
              </a:extLst>
            </p:cNvPr>
            <p:cNvSpPr/>
            <p:nvPr/>
          </p:nvSpPr>
          <p:spPr>
            <a:xfrm>
              <a:off x="9106406" y="715790"/>
              <a:ext cx="395416" cy="395416"/>
            </a:xfrm>
            <a:prstGeom prst="ellipse">
              <a:avLst/>
            </a:prstGeom>
            <a:solidFill>
              <a:srgbClr val="E69ED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F974924-A940-EDDB-85C0-ADA25DF0CB51}"/>
                </a:ext>
              </a:extLst>
            </p:cNvPr>
            <p:cNvSpPr txBox="1"/>
            <p:nvPr/>
          </p:nvSpPr>
          <p:spPr>
            <a:xfrm>
              <a:off x="9158099" y="7308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EC69434-F5AA-04B2-8839-FDEAF2FB54BB}"/>
              </a:ext>
            </a:extLst>
          </p:cNvPr>
          <p:cNvGrpSpPr/>
          <p:nvPr/>
        </p:nvGrpSpPr>
        <p:grpSpPr>
          <a:xfrm>
            <a:off x="4422248" y="4578775"/>
            <a:ext cx="395416" cy="395416"/>
            <a:chOff x="8208571" y="2412068"/>
            <a:chExt cx="395416" cy="39541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A0D8E90-91CF-1F72-AC4C-46C3A6994395}"/>
                </a:ext>
              </a:extLst>
            </p:cNvPr>
            <p:cNvSpPr/>
            <p:nvPr/>
          </p:nvSpPr>
          <p:spPr>
            <a:xfrm>
              <a:off x="8208571" y="2412068"/>
              <a:ext cx="395416" cy="395416"/>
            </a:xfrm>
            <a:prstGeom prst="ellipse">
              <a:avLst/>
            </a:prstGeom>
            <a:solidFill>
              <a:srgbClr val="8ED9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5B4596-0B13-D167-4ACE-B1285882D937}"/>
                </a:ext>
              </a:extLst>
            </p:cNvPr>
            <p:cNvSpPr txBox="1"/>
            <p:nvPr/>
          </p:nvSpPr>
          <p:spPr>
            <a:xfrm>
              <a:off x="8260264" y="24271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BB53D98-E681-FD51-E0C3-F9356542ABD1}"/>
              </a:ext>
            </a:extLst>
          </p:cNvPr>
          <p:cNvGrpSpPr/>
          <p:nvPr/>
        </p:nvGrpSpPr>
        <p:grpSpPr>
          <a:xfrm>
            <a:off x="4417507" y="4148211"/>
            <a:ext cx="395416" cy="395416"/>
            <a:chOff x="8360971" y="1719641"/>
            <a:chExt cx="395416" cy="3954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C2D5586-B81D-75D4-E1E1-449D32A6C40D}"/>
                </a:ext>
              </a:extLst>
            </p:cNvPr>
            <p:cNvSpPr/>
            <p:nvPr/>
          </p:nvSpPr>
          <p:spPr>
            <a:xfrm>
              <a:off x="8360971" y="1719641"/>
              <a:ext cx="395416" cy="395416"/>
            </a:xfrm>
            <a:prstGeom prst="ellipse">
              <a:avLst/>
            </a:prstGeom>
            <a:solidFill>
              <a:srgbClr val="8ED9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E9584D-A0BF-6AA2-ACCA-75BB754FF58C}"/>
                </a:ext>
              </a:extLst>
            </p:cNvPr>
            <p:cNvSpPr txBox="1"/>
            <p:nvPr/>
          </p:nvSpPr>
          <p:spPr>
            <a:xfrm>
              <a:off x="8412664" y="173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5A394B-8104-B1F0-4B44-9D896062E7C3}"/>
              </a:ext>
            </a:extLst>
          </p:cNvPr>
          <p:cNvGrpSpPr/>
          <p:nvPr/>
        </p:nvGrpSpPr>
        <p:grpSpPr>
          <a:xfrm>
            <a:off x="5359693" y="713143"/>
            <a:ext cx="395416" cy="395416"/>
            <a:chOff x="8917562" y="1153111"/>
            <a:chExt cx="395416" cy="39541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A351CC5-38F8-A12A-1A5B-F288842C6ECF}"/>
                </a:ext>
              </a:extLst>
            </p:cNvPr>
            <p:cNvSpPr/>
            <p:nvPr/>
          </p:nvSpPr>
          <p:spPr>
            <a:xfrm>
              <a:off x="8917562" y="1153111"/>
              <a:ext cx="395416" cy="395416"/>
            </a:xfrm>
            <a:prstGeom prst="ellipse">
              <a:avLst/>
            </a:prstGeom>
            <a:solidFill>
              <a:srgbClr val="8ED9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6B970A-53B1-733A-CA13-B569F85D758F}"/>
                </a:ext>
              </a:extLst>
            </p:cNvPr>
            <p:cNvSpPr txBox="1"/>
            <p:nvPr/>
          </p:nvSpPr>
          <p:spPr>
            <a:xfrm>
              <a:off x="8969255" y="116816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2CF3423-604A-A3EA-54E2-DEECE10764BD}"/>
              </a:ext>
            </a:extLst>
          </p:cNvPr>
          <p:cNvGrpSpPr/>
          <p:nvPr/>
        </p:nvGrpSpPr>
        <p:grpSpPr>
          <a:xfrm>
            <a:off x="8175698" y="4381067"/>
            <a:ext cx="395416" cy="395416"/>
            <a:chOff x="9775641" y="1305511"/>
            <a:chExt cx="395416" cy="39541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3146DF-7DA3-A056-6C24-06D8EDEA3822}"/>
                </a:ext>
              </a:extLst>
            </p:cNvPr>
            <p:cNvSpPr/>
            <p:nvPr/>
          </p:nvSpPr>
          <p:spPr>
            <a:xfrm>
              <a:off x="9775641" y="1305511"/>
              <a:ext cx="395416" cy="395416"/>
            </a:xfrm>
            <a:prstGeom prst="ellipse">
              <a:avLst/>
            </a:prstGeom>
            <a:solidFill>
              <a:srgbClr val="8ED9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2C2503-8DB2-2E77-865C-A0541BDB3D2D}"/>
                </a:ext>
              </a:extLst>
            </p:cNvPr>
            <p:cNvSpPr txBox="1"/>
            <p:nvPr/>
          </p:nvSpPr>
          <p:spPr>
            <a:xfrm>
              <a:off x="9827334" y="132056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830C74-3438-7673-E9EF-61D5EBF8B9DE}"/>
              </a:ext>
            </a:extLst>
          </p:cNvPr>
          <p:cNvCxnSpPr>
            <a:cxnSpLocks/>
          </p:cNvCxnSpPr>
          <p:nvPr/>
        </p:nvCxnSpPr>
        <p:spPr>
          <a:xfrm flipV="1">
            <a:off x="2695593" y="3767806"/>
            <a:ext cx="667367" cy="709543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9CEF9F-1F8F-BBC8-835F-D1A1F6A85776}"/>
              </a:ext>
            </a:extLst>
          </p:cNvPr>
          <p:cNvCxnSpPr>
            <a:cxnSpLocks/>
          </p:cNvCxnSpPr>
          <p:nvPr/>
        </p:nvCxnSpPr>
        <p:spPr>
          <a:xfrm flipV="1">
            <a:off x="3585301" y="3022658"/>
            <a:ext cx="780513" cy="646003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DD864DC-879B-692A-C984-210170CC963B}"/>
              </a:ext>
            </a:extLst>
          </p:cNvPr>
          <p:cNvCxnSpPr>
            <a:cxnSpLocks/>
          </p:cNvCxnSpPr>
          <p:nvPr/>
        </p:nvCxnSpPr>
        <p:spPr>
          <a:xfrm flipV="1">
            <a:off x="4722805" y="2350432"/>
            <a:ext cx="689990" cy="429198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715C5B6-9654-1339-AC95-9624D6C74332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639153" y="1552667"/>
            <a:ext cx="5082" cy="711215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98A5DA8-368D-9E88-A1C5-9AB809AD5D7A}"/>
              </a:ext>
            </a:extLst>
          </p:cNvPr>
          <p:cNvCxnSpPr>
            <a:cxnSpLocks/>
          </p:cNvCxnSpPr>
          <p:nvPr/>
        </p:nvCxnSpPr>
        <p:spPr>
          <a:xfrm>
            <a:off x="5809732" y="1573820"/>
            <a:ext cx="5082" cy="711215"/>
          </a:xfrm>
          <a:prstGeom prst="straightConnector1">
            <a:avLst/>
          </a:prstGeom>
          <a:ln w="50800">
            <a:solidFill>
              <a:srgbClr val="0070C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EB5450-DAEC-9808-EE98-45550B5CCE58}"/>
              </a:ext>
            </a:extLst>
          </p:cNvPr>
          <p:cNvCxnSpPr>
            <a:cxnSpLocks/>
          </p:cNvCxnSpPr>
          <p:nvPr/>
        </p:nvCxnSpPr>
        <p:spPr>
          <a:xfrm flipH="1">
            <a:off x="4815571" y="2502832"/>
            <a:ext cx="689990" cy="429198"/>
          </a:xfrm>
          <a:prstGeom prst="straightConnector1">
            <a:avLst/>
          </a:prstGeom>
          <a:ln w="50800">
            <a:solidFill>
              <a:srgbClr val="0070C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16C047C-BD5F-42D1-23D9-7F7D8C94E8F8}"/>
              </a:ext>
            </a:extLst>
          </p:cNvPr>
          <p:cNvCxnSpPr>
            <a:cxnSpLocks/>
          </p:cNvCxnSpPr>
          <p:nvPr/>
        </p:nvCxnSpPr>
        <p:spPr>
          <a:xfrm flipH="1">
            <a:off x="3726615" y="3116126"/>
            <a:ext cx="780513" cy="646003"/>
          </a:xfrm>
          <a:prstGeom prst="straightConnector1">
            <a:avLst/>
          </a:prstGeom>
          <a:ln w="50800">
            <a:solidFill>
              <a:srgbClr val="0070C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05F8B7-70E1-79FB-ED7B-84756A75D283}"/>
              </a:ext>
            </a:extLst>
          </p:cNvPr>
          <p:cNvCxnSpPr>
            <a:cxnSpLocks/>
          </p:cNvCxnSpPr>
          <p:nvPr/>
        </p:nvCxnSpPr>
        <p:spPr>
          <a:xfrm flipH="1">
            <a:off x="2836710" y="3839675"/>
            <a:ext cx="667367" cy="709543"/>
          </a:xfrm>
          <a:prstGeom prst="straightConnector1">
            <a:avLst/>
          </a:prstGeom>
          <a:ln w="50800">
            <a:solidFill>
              <a:srgbClr val="0070C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7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67</Words>
  <Application>Microsoft Macintosh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Nicol, David Malcolm</dc:creator>
  <cp:lastModifiedBy>David Nicol</cp:lastModifiedBy>
  <cp:revision>3</cp:revision>
  <dcterms:created xsi:type="dcterms:W3CDTF">2024-02-27T15:22:14Z</dcterms:created>
  <dcterms:modified xsi:type="dcterms:W3CDTF">2024-03-04T03:20:25Z</dcterms:modified>
</cp:coreProperties>
</file>