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83CBEC"/>
    <a:srgbClr val="83E3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9"/>
    <p:restoredTop sz="94726"/>
  </p:normalViewPr>
  <p:slideViewPr>
    <p:cSldViewPr snapToGrid="0">
      <p:cViewPr varScale="1">
        <p:scale>
          <a:sx n="118" d="100"/>
          <a:sy n="118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85E8F-D03D-86CA-C0C7-01FE31938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C1E58-E831-DD39-4737-5C59237E8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AFB41-9B0A-1326-FD82-E0FB46DC0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7B2-BFEF-8B41-A25A-F407681B5FBD}" type="datetimeFigureOut"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33034-7542-0180-7243-E02F8492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FE23A-0FF3-FC61-DC03-FDC89807A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D1BD-5B69-A04F-B2D4-D819C0EC72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7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5056-3A30-FE47-72FA-758F7E42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3F533-564C-6FC7-9217-04495EC3B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A1BA7-9FBB-725F-9F68-B76822B9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7B2-BFEF-8B41-A25A-F407681B5FBD}" type="datetimeFigureOut"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23E12-994E-2A88-0C5F-DB703CE5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408EB-48EC-350E-A767-616DE621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D1BD-5B69-A04F-B2D4-D819C0EC72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1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7C3FA-7773-5184-F21F-A4DDF5ED6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CCA02-0198-9F04-92B2-018DBB238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5AAE4-CEBB-30A4-2261-2AE8790E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7B2-BFEF-8B41-A25A-F407681B5FBD}" type="datetimeFigureOut"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645A5-0D56-BEBC-018E-0A6E3365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BF382-51A7-86FD-6153-B62C79653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D1BD-5B69-A04F-B2D4-D819C0EC72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2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1210-2B25-79CC-56FC-E42AADAB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22FCF-1232-9964-ADEB-AC9F3824B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AFA32-9E67-E6C1-09B0-1D96DEE2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7B2-BFEF-8B41-A25A-F407681B5FBD}" type="datetimeFigureOut"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8358C-4944-D3D6-0CCE-681A5302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E959C-E3D3-1716-2763-A7FCD9E8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D1BD-5B69-A04F-B2D4-D819C0EC72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7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59F3-FAAD-2C94-14E6-E58C4A09D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7A845-565B-B113-6D12-8E53752A2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AF87B-B492-8C62-7BC5-90B045D4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7B2-BFEF-8B41-A25A-F407681B5FBD}" type="datetimeFigureOut"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70B4A-8D26-04AF-5050-A748D08B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01604-3174-7514-EE3E-4B578716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D1BD-5B69-A04F-B2D4-D819C0EC72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0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5C66-C006-9221-ABA6-C03CB36B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3EA6C-3A0B-3821-F64C-5C01BC6E3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4B65B-7AB0-54B0-5A4F-01A33C007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96857-0D9B-C79C-13E8-51764E5E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7B2-BFEF-8B41-A25A-F407681B5FBD}" type="datetimeFigureOut"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3185B-94F2-6CE5-CA8F-30D0A3EB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1FC43-2A9B-1311-5D6C-B34EE9F2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D1BD-5B69-A04F-B2D4-D819C0EC72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1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78D3B-E898-5E3F-09F5-36D1B40D1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912C5-9552-D049-CD56-CB5D570C6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5EF6E-024D-41BD-E45F-7FD6CD022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2A799-0135-CF8E-723A-B869F90E3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3DF65-B184-ACF8-D69D-CAD8924D9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76891-7EAE-2EB0-6FDA-604A457A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7B2-BFEF-8B41-A25A-F407681B5FBD}" type="datetimeFigureOut">
              <a:t>5/7/25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E41F4-76B9-5EE0-0072-B8230F4F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074AA3-2B9E-FB34-40F8-7F91F99A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D1BD-5B69-A04F-B2D4-D819C0EC72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0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A8EB-F5BE-E898-60EE-42B5558F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892BD6-2223-A150-C307-162FC936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7B2-BFEF-8B41-A25A-F407681B5FBD}" type="datetimeFigureOut">
              <a:t>5/7/25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748BB-699D-DAB5-00CA-393A60B7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F5CAE-83A4-CC68-A014-1F3A8FC8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D1BD-5B69-A04F-B2D4-D819C0EC72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7B7D95-8376-7588-3384-93EA7150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7B2-BFEF-8B41-A25A-F407681B5FBD}" type="datetimeFigureOut">
              <a:t>5/7/25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2E6D0-DA67-F148-A10E-40119FD5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5A2EC-CF42-2921-E92A-4EE4397F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D1BD-5B69-A04F-B2D4-D819C0EC72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0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03CF-BFEC-11B0-5BCB-23940CE4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A72F-18C3-EC22-B473-2B28B9660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9AA9E-B0F3-8C92-F0A0-AE7CA2153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D18C8-D82E-D22A-4BF8-7758588F3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7B2-BFEF-8B41-A25A-F407681B5FBD}" type="datetimeFigureOut"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95BDC-A8B2-48C2-4084-D8BB1420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52DF7-F258-C476-455D-37996AB8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D1BD-5B69-A04F-B2D4-D819C0EC72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4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57B9-252B-CB5D-2AF8-639F0945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65DF49-63F3-9C0A-4BB7-E793A3B38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47281-1F61-6B5B-3A23-A5D8B8BA6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EFA78-4FF8-D045-EA5E-D5817D22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7B2-BFEF-8B41-A25A-F407681B5FBD}" type="datetimeFigureOut"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BD74A-EE91-C0C7-17AC-55FC8DEB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370E1-8C1A-8212-97DA-B88C925D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D1BD-5B69-A04F-B2D4-D819C0EC72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0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EC41C6-6C9B-623A-2F20-091B54994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307ED-D0B0-3F0B-1A59-D416CBE4F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E3FEA-F287-BF3A-5A35-E70EFB155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E967B2-BFEF-8B41-A25A-F407681B5FBD}" type="datetimeFigureOut"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88B4A-03EB-304A-9FAE-DFDA85FAD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7D18D-C27A-160D-3011-114557F43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B0D1BD-5B69-A04F-B2D4-D819C0EC72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8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532D628-426D-8EC8-4665-0576441BC9AF}"/>
              </a:ext>
            </a:extLst>
          </p:cNvPr>
          <p:cNvSpPr/>
          <p:nvPr/>
        </p:nvSpPr>
        <p:spPr>
          <a:xfrm>
            <a:off x="827903" y="914399"/>
            <a:ext cx="4324865" cy="292062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6A205DC-885D-72D0-9309-2AB139265C88}"/>
              </a:ext>
            </a:extLst>
          </p:cNvPr>
          <p:cNvSpPr/>
          <p:nvPr/>
        </p:nvSpPr>
        <p:spPr>
          <a:xfrm>
            <a:off x="5121972" y="332434"/>
            <a:ext cx="3326453" cy="375673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DD3AB8-9AC3-5B08-01C0-9B30527AB32D}"/>
              </a:ext>
            </a:extLst>
          </p:cNvPr>
          <p:cNvGrpSpPr/>
          <p:nvPr/>
        </p:nvGrpSpPr>
        <p:grpSpPr>
          <a:xfrm>
            <a:off x="4695568" y="1915297"/>
            <a:ext cx="914400" cy="642552"/>
            <a:chOff x="3212757" y="4090086"/>
            <a:chExt cx="914400" cy="64255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FD7DDE-3F4E-1EF7-8D15-DD647EE754F5}"/>
                </a:ext>
              </a:extLst>
            </p:cNvPr>
            <p:cNvSpPr/>
            <p:nvPr/>
          </p:nvSpPr>
          <p:spPr>
            <a:xfrm>
              <a:off x="3348681" y="4090086"/>
              <a:ext cx="642552" cy="6425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0DB0CC-323D-8F99-B20C-753D5A99E764}"/>
                </a:ext>
              </a:extLst>
            </p:cNvPr>
            <p:cNvSpPr/>
            <p:nvPr/>
          </p:nvSpPr>
          <p:spPr>
            <a:xfrm>
              <a:off x="3991233" y="4090086"/>
              <a:ext cx="135924" cy="6425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641DD4-20B3-1A59-CD8A-909A32BAB747}"/>
                </a:ext>
              </a:extLst>
            </p:cNvPr>
            <p:cNvSpPr/>
            <p:nvPr/>
          </p:nvSpPr>
          <p:spPr>
            <a:xfrm>
              <a:off x="3212757" y="4090086"/>
              <a:ext cx="135924" cy="6425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D9ECD9-EF88-0E0E-B003-064543C78CC1}"/>
                </a:ext>
              </a:extLst>
            </p:cNvPr>
            <p:cNvSpPr txBox="1"/>
            <p:nvPr/>
          </p:nvSpPr>
          <p:spPr>
            <a:xfrm>
              <a:off x="3301518" y="4251410"/>
              <a:ext cx="786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router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0DC7201-F63B-69BE-C48E-32CF15775F31}"/>
              </a:ext>
            </a:extLst>
          </p:cNvPr>
          <p:cNvSpPr/>
          <p:nvPr/>
        </p:nvSpPr>
        <p:spPr>
          <a:xfrm>
            <a:off x="3572235" y="1915297"/>
            <a:ext cx="642552" cy="6425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BF2E8B-3BE8-E3CE-837A-85738B0CDA0B}"/>
              </a:ext>
            </a:extLst>
          </p:cNvPr>
          <p:cNvSpPr/>
          <p:nvPr/>
        </p:nvSpPr>
        <p:spPr>
          <a:xfrm>
            <a:off x="4214787" y="1915297"/>
            <a:ext cx="135924" cy="6425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1BE022-84A5-6DE9-4993-7FBC0EFA67BE}"/>
              </a:ext>
            </a:extLst>
          </p:cNvPr>
          <p:cNvSpPr/>
          <p:nvPr/>
        </p:nvSpPr>
        <p:spPr>
          <a:xfrm>
            <a:off x="3436311" y="1915297"/>
            <a:ext cx="135924" cy="6425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AAB1B5-C602-B8D6-41D8-19F658AD4C43}"/>
              </a:ext>
            </a:extLst>
          </p:cNvPr>
          <p:cNvSpPr txBox="1"/>
          <p:nvPr/>
        </p:nvSpPr>
        <p:spPr>
          <a:xfrm>
            <a:off x="3609306" y="208897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hub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1D2C85-38A7-DE72-32EF-C3E3B46E52F3}"/>
              </a:ext>
            </a:extLst>
          </p:cNvPr>
          <p:cNvCxnSpPr>
            <a:endCxn id="11" idx="1"/>
          </p:cNvCxnSpPr>
          <p:nvPr/>
        </p:nvCxnSpPr>
        <p:spPr>
          <a:xfrm>
            <a:off x="4350711" y="2236573"/>
            <a:ext cx="34485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29FC809-7E41-F4AE-0783-5B890A92E239}"/>
              </a:ext>
            </a:extLst>
          </p:cNvPr>
          <p:cNvSpPr/>
          <p:nvPr/>
        </p:nvSpPr>
        <p:spPr>
          <a:xfrm>
            <a:off x="6076609" y="1915296"/>
            <a:ext cx="811428" cy="6425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B03B39-C649-9305-EC12-9941F682A544}"/>
              </a:ext>
            </a:extLst>
          </p:cNvPr>
          <p:cNvSpPr/>
          <p:nvPr/>
        </p:nvSpPr>
        <p:spPr>
          <a:xfrm>
            <a:off x="5941915" y="1915296"/>
            <a:ext cx="135924" cy="6425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5240E-A7F4-A410-77D0-14E70958F6F6}"/>
              </a:ext>
            </a:extLst>
          </p:cNvPr>
          <p:cNvSpPr txBox="1"/>
          <p:nvPr/>
        </p:nvSpPr>
        <p:spPr>
          <a:xfrm>
            <a:off x="6079068" y="2071814"/>
            <a:ext cx="83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switch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486388-DC06-BEA5-1790-0AB60766BFA2}"/>
              </a:ext>
            </a:extLst>
          </p:cNvPr>
          <p:cNvSpPr/>
          <p:nvPr/>
        </p:nvSpPr>
        <p:spPr>
          <a:xfrm rot="5400000">
            <a:off x="6415591" y="1442851"/>
            <a:ext cx="135924" cy="8089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121B31-F072-963A-023A-CCAD641389A0}"/>
              </a:ext>
            </a:extLst>
          </p:cNvPr>
          <p:cNvSpPr/>
          <p:nvPr/>
        </p:nvSpPr>
        <p:spPr>
          <a:xfrm rot="5400000">
            <a:off x="6413131" y="2221326"/>
            <a:ext cx="135924" cy="808968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1D33D8-E8AA-2E47-9B92-70A88208C47F}"/>
              </a:ext>
            </a:extLst>
          </p:cNvPr>
          <p:cNvSpPr/>
          <p:nvPr/>
        </p:nvSpPr>
        <p:spPr>
          <a:xfrm rot="10800000">
            <a:off x="6884347" y="1915295"/>
            <a:ext cx="135924" cy="6425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4D493C2-B551-9669-A38B-B3F0A6F4B084}"/>
              </a:ext>
            </a:extLst>
          </p:cNvPr>
          <p:cNvCxnSpPr/>
          <p:nvPr/>
        </p:nvCxnSpPr>
        <p:spPr>
          <a:xfrm>
            <a:off x="5608583" y="2238845"/>
            <a:ext cx="34485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DC0F8DAC-5834-DB7C-FEC8-AC7414853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73505" y="2186696"/>
            <a:ext cx="344857" cy="344857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28CDE0A2-7A7C-2C1A-3A5A-89F29D145A6A}"/>
              </a:ext>
            </a:extLst>
          </p:cNvPr>
          <p:cNvGrpSpPr/>
          <p:nvPr/>
        </p:nvGrpSpPr>
        <p:grpSpPr>
          <a:xfrm>
            <a:off x="2273550" y="2920620"/>
            <a:ext cx="914400" cy="914400"/>
            <a:chOff x="3781168" y="4820612"/>
            <a:chExt cx="914400" cy="9144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BFFE85E-C178-1C77-6221-A72B1B97619D}"/>
                </a:ext>
              </a:extLst>
            </p:cNvPr>
            <p:cNvSpPr/>
            <p:nvPr/>
          </p:nvSpPr>
          <p:spPr>
            <a:xfrm>
              <a:off x="3781168" y="482061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endpt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665F823-9DB2-4ACE-CBF2-98C0A6E7715E}"/>
                </a:ext>
              </a:extLst>
            </p:cNvPr>
            <p:cNvSpPr/>
            <p:nvPr/>
          </p:nvSpPr>
          <p:spPr>
            <a:xfrm rot="16200000">
              <a:off x="4170406" y="4567298"/>
              <a:ext cx="135924" cy="6425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F68002A-D74D-EC9C-0C16-C8788BDE4088}"/>
              </a:ext>
            </a:extLst>
          </p:cNvPr>
          <p:cNvGrpSpPr/>
          <p:nvPr/>
        </p:nvGrpSpPr>
        <p:grpSpPr>
          <a:xfrm>
            <a:off x="825443" y="1847335"/>
            <a:ext cx="914400" cy="914400"/>
            <a:chOff x="3933568" y="4973012"/>
            <a:chExt cx="914400" cy="9144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FB7F05C-37DC-DE59-2B07-E486079922B3}"/>
                </a:ext>
              </a:extLst>
            </p:cNvPr>
            <p:cNvSpPr/>
            <p:nvPr/>
          </p:nvSpPr>
          <p:spPr>
            <a:xfrm>
              <a:off x="3933568" y="497301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endpt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E88DEB7-3DCF-7BD0-4C85-83340F3F4A12}"/>
                </a:ext>
              </a:extLst>
            </p:cNvPr>
            <p:cNvSpPr/>
            <p:nvPr/>
          </p:nvSpPr>
          <p:spPr>
            <a:xfrm>
              <a:off x="4712044" y="5108936"/>
              <a:ext cx="135924" cy="6425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663FCEE-4F3E-7307-3C23-28B89A78E640}"/>
              </a:ext>
            </a:extLst>
          </p:cNvPr>
          <p:cNvGrpSpPr/>
          <p:nvPr/>
        </p:nvGrpSpPr>
        <p:grpSpPr>
          <a:xfrm>
            <a:off x="2137626" y="914398"/>
            <a:ext cx="914400" cy="914400"/>
            <a:chOff x="2558322" y="4926841"/>
            <a:chExt cx="914400" cy="9144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7B81CE5-3E32-BC34-4C10-DDEDB1C14D5C}"/>
                </a:ext>
              </a:extLst>
            </p:cNvPr>
            <p:cNvSpPr/>
            <p:nvPr/>
          </p:nvSpPr>
          <p:spPr>
            <a:xfrm>
              <a:off x="2558322" y="492684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endpt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0E6DF71-46CE-F56A-2CAA-6BDD5EC31A38}"/>
                </a:ext>
              </a:extLst>
            </p:cNvPr>
            <p:cNvSpPr/>
            <p:nvPr/>
          </p:nvSpPr>
          <p:spPr>
            <a:xfrm rot="16200000">
              <a:off x="2965344" y="5452003"/>
              <a:ext cx="135924" cy="6425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8EBD64D-0704-6CBB-3F68-FD1C7EE855DB}"/>
              </a:ext>
            </a:extLst>
          </p:cNvPr>
          <p:cNvSpPr txBox="1"/>
          <p:nvPr/>
        </p:nvSpPr>
        <p:spPr>
          <a:xfrm>
            <a:off x="3788383" y="3330792"/>
            <a:ext cx="98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network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FD7014-7D13-965B-3A43-E1E0D6AE6EF9}"/>
              </a:ext>
            </a:extLst>
          </p:cNvPr>
          <p:cNvSpPr txBox="1"/>
          <p:nvPr/>
        </p:nvSpPr>
        <p:spPr>
          <a:xfrm>
            <a:off x="7223352" y="3515458"/>
            <a:ext cx="98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network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4045F33-6D4D-1F4E-4F7E-1C2BCDA91DE6}"/>
              </a:ext>
            </a:extLst>
          </p:cNvPr>
          <p:cNvGrpSpPr/>
          <p:nvPr/>
        </p:nvGrpSpPr>
        <p:grpSpPr>
          <a:xfrm>
            <a:off x="7533973" y="1816444"/>
            <a:ext cx="914452" cy="914400"/>
            <a:chOff x="2730750" y="4707927"/>
            <a:chExt cx="914452" cy="9144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2688E22-C9AB-D250-609D-C4E03B9CFA04}"/>
                </a:ext>
              </a:extLst>
            </p:cNvPr>
            <p:cNvSpPr/>
            <p:nvPr/>
          </p:nvSpPr>
          <p:spPr>
            <a:xfrm>
              <a:off x="2730802" y="4707927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endpt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632B981-A0D5-DACF-6964-A3D71A84F75C}"/>
                </a:ext>
              </a:extLst>
            </p:cNvPr>
            <p:cNvSpPr/>
            <p:nvPr/>
          </p:nvSpPr>
          <p:spPr>
            <a:xfrm>
              <a:off x="2730750" y="4802312"/>
              <a:ext cx="135924" cy="642552"/>
            </a:xfrm>
            <a:prstGeom prst="rect">
              <a:avLst/>
            </a:prstGeom>
            <a:solidFill>
              <a:srgbClr val="83E3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CF4C4F6-AFFD-3467-6954-C9E74A30D4E1}"/>
              </a:ext>
            </a:extLst>
          </p:cNvPr>
          <p:cNvGrpSpPr/>
          <p:nvPr/>
        </p:nvGrpSpPr>
        <p:grpSpPr>
          <a:xfrm>
            <a:off x="6076609" y="3170789"/>
            <a:ext cx="914400" cy="918378"/>
            <a:chOff x="4214787" y="4835918"/>
            <a:chExt cx="914400" cy="918378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C37ED2C-995A-803D-770C-5A323D5FFF96}"/>
                </a:ext>
              </a:extLst>
            </p:cNvPr>
            <p:cNvSpPr/>
            <p:nvPr/>
          </p:nvSpPr>
          <p:spPr>
            <a:xfrm>
              <a:off x="4214787" y="483989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endpt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6F13868-A3CF-696B-A711-0E9954A9A853}"/>
                </a:ext>
              </a:extLst>
            </p:cNvPr>
            <p:cNvSpPr/>
            <p:nvPr/>
          </p:nvSpPr>
          <p:spPr>
            <a:xfrm rot="16200000">
              <a:off x="4604025" y="4582604"/>
              <a:ext cx="135924" cy="642552"/>
            </a:xfrm>
            <a:prstGeom prst="rect">
              <a:avLst/>
            </a:prstGeom>
            <a:solidFill>
              <a:srgbClr val="59595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819960B-FA7E-90D5-CDBB-6D51DFEBA119}"/>
              </a:ext>
            </a:extLst>
          </p:cNvPr>
          <p:cNvGrpSpPr/>
          <p:nvPr/>
        </p:nvGrpSpPr>
        <p:grpSpPr>
          <a:xfrm>
            <a:off x="6013165" y="337742"/>
            <a:ext cx="914400" cy="914400"/>
            <a:chOff x="2558322" y="4926841"/>
            <a:chExt cx="914400" cy="9144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F96BE92-4E5F-6C4E-DBD0-1277B5122A20}"/>
                </a:ext>
              </a:extLst>
            </p:cNvPr>
            <p:cNvSpPr/>
            <p:nvPr/>
          </p:nvSpPr>
          <p:spPr>
            <a:xfrm>
              <a:off x="2558322" y="492684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endpt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9F287E6-C035-2703-B46C-DF58CF14DAB9}"/>
                </a:ext>
              </a:extLst>
            </p:cNvPr>
            <p:cNvSpPr/>
            <p:nvPr/>
          </p:nvSpPr>
          <p:spPr>
            <a:xfrm rot="16200000">
              <a:off x="2965344" y="5452003"/>
              <a:ext cx="135924" cy="642552"/>
            </a:xfrm>
            <a:prstGeom prst="rect">
              <a:avLst/>
            </a:prstGeom>
            <a:solidFill>
              <a:srgbClr val="83E3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CDD617C-B9B6-C547-B44B-DA4D37374725}"/>
              </a:ext>
            </a:extLst>
          </p:cNvPr>
          <p:cNvCxnSpPr/>
          <p:nvPr/>
        </p:nvCxnSpPr>
        <p:spPr>
          <a:xfrm>
            <a:off x="6481093" y="1248027"/>
            <a:ext cx="0" cy="58077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B2BC92-928F-3EC4-F438-8F4DE992C481}"/>
              </a:ext>
            </a:extLst>
          </p:cNvPr>
          <p:cNvCxnSpPr>
            <a:cxnSpLocks/>
          </p:cNvCxnSpPr>
          <p:nvPr/>
        </p:nvCxnSpPr>
        <p:spPr>
          <a:xfrm flipH="1" flipV="1">
            <a:off x="7083871" y="2267803"/>
            <a:ext cx="386778" cy="206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CAE0826-A296-4E91-FA35-B77BACBF44D2}"/>
              </a:ext>
            </a:extLst>
          </p:cNvPr>
          <p:cNvCxnSpPr>
            <a:cxnSpLocks/>
          </p:cNvCxnSpPr>
          <p:nvPr/>
        </p:nvCxnSpPr>
        <p:spPr>
          <a:xfrm>
            <a:off x="6522037" y="2717196"/>
            <a:ext cx="0" cy="4266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21C17D7-5416-0D11-BD51-2758DF45EACC}"/>
              </a:ext>
            </a:extLst>
          </p:cNvPr>
          <p:cNvCxnSpPr>
            <a:cxnSpLocks/>
          </p:cNvCxnSpPr>
          <p:nvPr/>
        </p:nvCxnSpPr>
        <p:spPr>
          <a:xfrm>
            <a:off x="2579653" y="1828798"/>
            <a:ext cx="856499" cy="30355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BB913F7-294F-C369-283E-BF5E2DE5CA04}"/>
              </a:ext>
            </a:extLst>
          </p:cNvPr>
          <p:cNvCxnSpPr>
            <a:cxnSpLocks/>
          </p:cNvCxnSpPr>
          <p:nvPr/>
        </p:nvCxnSpPr>
        <p:spPr>
          <a:xfrm flipV="1">
            <a:off x="2715577" y="2386499"/>
            <a:ext cx="668396" cy="52924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4E6275-4742-41E2-09F1-2F6F63023C1B}"/>
              </a:ext>
            </a:extLst>
          </p:cNvPr>
          <p:cNvCxnSpPr>
            <a:cxnSpLocks/>
          </p:cNvCxnSpPr>
          <p:nvPr/>
        </p:nvCxnSpPr>
        <p:spPr>
          <a:xfrm>
            <a:off x="1750282" y="2266018"/>
            <a:ext cx="1664778" cy="178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94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36280-EFE7-D3B5-4305-C5F99B524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FF30EEE-5BCE-1D07-7908-9EB865B81119}"/>
              </a:ext>
            </a:extLst>
          </p:cNvPr>
          <p:cNvSpPr/>
          <p:nvPr/>
        </p:nvSpPr>
        <p:spPr>
          <a:xfrm>
            <a:off x="827903" y="914399"/>
            <a:ext cx="4324865" cy="292062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4AB5722-3157-CBDF-88FE-B08CF66C1CDC}"/>
              </a:ext>
            </a:extLst>
          </p:cNvPr>
          <p:cNvSpPr/>
          <p:nvPr/>
        </p:nvSpPr>
        <p:spPr>
          <a:xfrm>
            <a:off x="5121972" y="332434"/>
            <a:ext cx="3326453" cy="375673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AE2C92-2FC5-E5DC-2068-5D3CA9868461}"/>
              </a:ext>
            </a:extLst>
          </p:cNvPr>
          <p:cNvGrpSpPr/>
          <p:nvPr/>
        </p:nvGrpSpPr>
        <p:grpSpPr>
          <a:xfrm>
            <a:off x="4695568" y="1915297"/>
            <a:ext cx="914400" cy="642552"/>
            <a:chOff x="3212757" y="4090086"/>
            <a:chExt cx="914400" cy="64255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F86E5A5-E8BA-D78B-B2EB-D60850518423}"/>
                </a:ext>
              </a:extLst>
            </p:cNvPr>
            <p:cNvSpPr/>
            <p:nvPr/>
          </p:nvSpPr>
          <p:spPr>
            <a:xfrm>
              <a:off x="3348681" y="4090086"/>
              <a:ext cx="642552" cy="6425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28C88A-B378-5CEB-C250-16A9E733403A}"/>
                </a:ext>
              </a:extLst>
            </p:cNvPr>
            <p:cNvSpPr/>
            <p:nvPr/>
          </p:nvSpPr>
          <p:spPr>
            <a:xfrm>
              <a:off x="3991233" y="4090086"/>
              <a:ext cx="135924" cy="6425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F2AA03-A130-F8A9-DD11-036888050176}"/>
                </a:ext>
              </a:extLst>
            </p:cNvPr>
            <p:cNvSpPr/>
            <p:nvPr/>
          </p:nvSpPr>
          <p:spPr>
            <a:xfrm>
              <a:off x="3212757" y="4090086"/>
              <a:ext cx="135924" cy="6425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AD0ACA-6CC6-8D01-DB73-89343305B581}"/>
                </a:ext>
              </a:extLst>
            </p:cNvPr>
            <p:cNvSpPr txBox="1"/>
            <p:nvPr/>
          </p:nvSpPr>
          <p:spPr>
            <a:xfrm>
              <a:off x="3301518" y="4251410"/>
              <a:ext cx="786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router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0D76B5E-9C7D-63FA-F7F3-E8D6865F2F82}"/>
              </a:ext>
            </a:extLst>
          </p:cNvPr>
          <p:cNvSpPr/>
          <p:nvPr/>
        </p:nvSpPr>
        <p:spPr>
          <a:xfrm>
            <a:off x="3572235" y="1915297"/>
            <a:ext cx="642552" cy="6425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266AD7-E6AA-608D-105D-C83E745C8215}"/>
              </a:ext>
            </a:extLst>
          </p:cNvPr>
          <p:cNvSpPr/>
          <p:nvPr/>
        </p:nvSpPr>
        <p:spPr>
          <a:xfrm>
            <a:off x="4214787" y="1915297"/>
            <a:ext cx="135924" cy="6425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0E6CAF-025D-054E-37D9-B17D98AE384F}"/>
              </a:ext>
            </a:extLst>
          </p:cNvPr>
          <p:cNvSpPr/>
          <p:nvPr/>
        </p:nvSpPr>
        <p:spPr>
          <a:xfrm>
            <a:off x="3436311" y="1915297"/>
            <a:ext cx="135924" cy="6425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2EDD1B-E06D-1078-1BA8-500CF253FD99}"/>
              </a:ext>
            </a:extLst>
          </p:cNvPr>
          <p:cNvSpPr txBox="1"/>
          <p:nvPr/>
        </p:nvSpPr>
        <p:spPr>
          <a:xfrm>
            <a:off x="3609306" y="208897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hub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E6B46E8-1550-6107-1033-C57123FE8E45}"/>
              </a:ext>
            </a:extLst>
          </p:cNvPr>
          <p:cNvCxnSpPr>
            <a:endCxn id="11" idx="1"/>
          </p:cNvCxnSpPr>
          <p:nvPr/>
        </p:nvCxnSpPr>
        <p:spPr>
          <a:xfrm>
            <a:off x="4350711" y="2236573"/>
            <a:ext cx="34485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017A196-504B-0E80-2375-E27FA215F67C}"/>
              </a:ext>
            </a:extLst>
          </p:cNvPr>
          <p:cNvSpPr/>
          <p:nvPr/>
        </p:nvSpPr>
        <p:spPr>
          <a:xfrm>
            <a:off x="6076609" y="1915296"/>
            <a:ext cx="811428" cy="6425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23C662-30F3-9981-E6CD-01BE55CEA60B}"/>
              </a:ext>
            </a:extLst>
          </p:cNvPr>
          <p:cNvSpPr/>
          <p:nvPr/>
        </p:nvSpPr>
        <p:spPr>
          <a:xfrm>
            <a:off x="5941915" y="1915296"/>
            <a:ext cx="135924" cy="6425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F4679B-7201-DCB5-D78A-FA2BC63A4559}"/>
              </a:ext>
            </a:extLst>
          </p:cNvPr>
          <p:cNvSpPr txBox="1"/>
          <p:nvPr/>
        </p:nvSpPr>
        <p:spPr>
          <a:xfrm>
            <a:off x="6079068" y="2071814"/>
            <a:ext cx="83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switch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81B8EC-C99C-1258-AC67-90212D3CC6B3}"/>
              </a:ext>
            </a:extLst>
          </p:cNvPr>
          <p:cNvSpPr/>
          <p:nvPr/>
        </p:nvSpPr>
        <p:spPr>
          <a:xfrm rot="5400000">
            <a:off x="6415591" y="1442851"/>
            <a:ext cx="135924" cy="8089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B7DC38-CDC9-5FCE-0E33-18E08F22A660}"/>
              </a:ext>
            </a:extLst>
          </p:cNvPr>
          <p:cNvSpPr/>
          <p:nvPr/>
        </p:nvSpPr>
        <p:spPr>
          <a:xfrm rot="5400000">
            <a:off x="6413131" y="2221326"/>
            <a:ext cx="135924" cy="808968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80B0FC-1FD9-F649-FCA3-6B38582DA33C}"/>
              </a:ext>
            </a:extLst>
          </p:cNvPr>
          <p:cNvSpPr/>
          <p:nvPr/>
        </p:nvSpPr>
        <p:spPr>
          <a:xfrm rot="10800000">
            <a:off x="6884347" y="1915295"/>
            <a:ext cx="135924" cy="6425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019AE4-8CAF-DC10-369C-C8135BD59D54}"/>
              </a:ext>
            </a:extLst>
          </p:cNvPr>
          <p:cNvCxnSpPr/>
          <p:nvPr/>
        </p:nvCxnSpPr>
        <p:spPr>
          <a:xfrm>
            <a:off x="5608583" y="2238845"/>
            <a:ext cx="34485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5BABDEB3-F31B-EB53-E1EF-D3A9FDBC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73505" y="2186696"/>
            <a:ext cx="344857" cy="344857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AE6FAEFB-392D-B9A1-BC09-63E614C7BAD0}"/>
              </a:ext>
            </a:extLst>
          </p:cNvPr>
          <p:cNvGrpSpPr/>
          <p:nvPr/>
        </p:nvGrpSpPr>
        <p:grpSpPr>
          <a:xfrm>
            <a:off x="2273550" y="2920620"/>
            <a:ext cx="914400" cy="914400"/>
            <a:chOff x="3781168" y="4820612"/>
            <a:chExt cx="914400" cy="9144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9FB4572-9DA6-700E-56F0-46BC48CA1097}"/>
                </a:ext>
              </a:extLst>
            </p:cNvPr>
            <p:cNvSpPr/>
            <p:nvPr/>
          </p:nvSpPr>
          <p:spPr>
            <a:xfrm>
              <a:off x="3781168" y="482061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endpt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6D674B-8C0D-A3F7-EF97-136FEBE36ED3}"/>
                </a:ext>
              </a:extLst>
            </p:cNvPr>
            <p:cNvSpPr/>
            <p:nvPr/>
          </p:nvSpPr>
          <p:spPr>
            <a:xfrm rot="16200000">
              <a:off x="4170406" y="4567298"/>
              <a:ext cx="135924" cy="6425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B2AC118-DA0A-6575-F7D3-6D5D653F8F8F}"/>
              </a:ext>
            </a:extLst>
          </p:cNvPr>
          <p:cNvGrpSpPr/>
          <p:nvPr/>
        </p:nvGrpSpPr>
        <p:grpSpPr>
          <a:xfrm>
            <a:off x="825443" y="1847335"/>
            <a:ext cx="914400" cy="914400"/>
            <a:chOff x="3933568" y="4973012"/>
            <a:chExt cx="914400" cy="9144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AA2F0A-64BA-1409-4D1B-747200004C59}"/>
                </a:ext>
              </a:extLst>
            </p:cNvPr>
            <p:cNvSpPr/>
            <p:nvPr/>
          </p:nvSpPr>
          <p:spPr>
            <a:xfrm>
              <a:off x="3933568" y="497301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endpt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F516E15-33E8-3E1D-7C97-8CE29F3C7E6D}"/>
                </a:ext>
              </a:extLst>
            </p:cNvPr>
            <p:cNvSpPr/>
            <p:nvPr/>
          </p:nvSpPr>
          <p:spPr>
            <a:xfrm>
              <a:off x="4712044" y="5108936"/>
              <a:ext cx="135924" cy="6425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560DFE6-1C4C-2C36-ACE4-DE785FEB6C51}"/>
              </a:ext>
            </a:extLst>
          </p:cNvPr>
          <p:cNvGrpSpPr/>
          <p:nvPr/>
        </p:nvGrpSpPr>
        <p:grpSpPr>
          <a:xfrm>
            <a:off x="2137626" y="914398"/>
            <a:ext cx="914400" cy="914400"/>
            <a:chOff x="2558322" y="4926841"/>
            <a:chExt cx="914400" cy="9144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861198B-90DD-49E5-8BE9-F26177D5645A}"/>
                </a:ext>
              </a:extLst>
            </p:cNvPr>
            <p:cNvSpPr/>
            <p:nvPr/>
          </p:nvSpPr>
          <p:spPr>
            <a:xfrm>
              <a:off x="2558322" y="492684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endpt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858696B-16CF-515E-D4C6-6A64B88B8D60}"/>
                </a:ext>
              </a:extLst>
            </p:cNvPr>
            <p:cNvSpPr/>
            <p:nvPr/>
          </p:nvSpPr>
          <p:spPr>
            <a:xfrm rot="16200000">
              <a:off x="2965344" y="5452003"/>
              <a:ext cx="135924" cy="6425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6F00C7C-48EA-D366-AE51-0F3AB65C5714}"/>
              </a:ext>
            </a:extLst>
          </p:cNvPr>
          <p:cNvSpPr txBox="1"/>
          <p:nvPr/>
        </p:nvSpPr>
        <p:spPr>
          <a:xfrm>
            <a:off x="3788383" y="3330792"/>
            <a:ext cx="98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network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D96E0A-F6BE-CFB5-B7D3-1CF830E938F2}"/>
              </a:ext>
            </a:extLst>
          </p:cNvPr>
          <p:cNvSpPr txBox="1"/>
          <p:nvPr/>
        </p:nvSpPr>
        <p:spPr>
          <a:xfrm>
            <a:off x="7223352" y="3515458"/>
            <a:ext cx="98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network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759897D-506B-29BB-8EB7-407B3A8880B7}"/>
              </a:ext>
            </a:extLst>
          </p:cNvPr>
          <p:cNvGrpSpPr/>
          <p:nvPr/>
        </p:nvGrpSpPr>
        <p:grpSpPr>
          <a:xfrm>
            <a:off x="7533973" y="1816444"/>
            <a:ext cx="914452" cy="914400"/>
            <a:chOff x="2730750" y="4707927"/>
            <a:chExt cx="914452" cy="9144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703CECD-D350-C085-D28B-116FD5FC01CB}"/>
                </a:ext>
              </a:extLst>
            </p:cNvPr>
            <p:cNvSpPr/>
            <p:nvPr/>
          </p:nvSpPr>
          <p:spPr>
            <a:xfrm>
              <a:off x="2730802" y="4707927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endpt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68FE9D9-720F-240B-8352-7EB75E29C9AF}"/>
                </a:ext>
              </a:extLst>
            </p:cNvPr>
            <p:cNvSpPr/>
            <p:nvPr/>
          </p:nvSpPr>
          <p:spPr>
            <a:xfrm>
              <a:off x="2730750" y="4802312"/>
              <a:ext cx="135924" cy="642552"/>
            </a:xfrm>
            <a:prstGeom prst="rect">
              <a:avLst/>
            </a:prstGeom>
            <a:solidFill>
              <a:srgbClr val="83E3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54668A-F15A-3024-D2BF-81D183520417}"/>
              </a:ext>
            </a:extLst>
          </p:cNvPr>
          <p:cNvGrpSpPr/>
          <p:nvPr/>
        </p:nvGrpSpPr>
        <p:grpSpPr>
          <a:xfrm>
            <a:off x="6076609" y="3170789"/>
            <a:ext cx="914400" cy="918378"/>
            <a:chOff x="4214787" y="4835918"/>
            <a:chExt cx="914400" cy="918378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347069C-374D-99E3-B6E2-882A1E8F0BE9}"/>
                </a:ext>
              </a:extLst>
            </p:cNvPr>
            <p:cNvSpPr/>
            <p:nvPr/>
          </p:nvSpPr>
          <p:spPr>
            <a:xfrm>
              <a:off x="4214787" y="483989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endpt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E5A1501-DEFD-9089-6398-F9FEAD2871E4}"/>
                </a:ext>
              </a:extLst>
            </p:cNvPr>
            <p:cNvSpPr/>
            <p:nvPr/>
          </p:nvSpPr>
          <p:spPr>
            <a:xfrm rot="16200000">
              <a:off x="4604025" y="4582604"/>
              <a:ext cx="135924" cy="642552"/>
            </a:xfrm>
            <a:prstGeom prst="rect">
              <a:avLst/>
            </a:prstGeom>
            <a:solidFill>
              <a:srgbClr val="59595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A9113C4-D478-DFFB-FD16-E4C1928509E6}"/>
              </a:ext>
            </a:extLst>
          </p:cNvPr>
          <p:cNvGrpSpPr/>
          <p:nvPr/>
        </p:nvGrpSpPr>
        <p:grpSpPr>
          <a:xfrm>
            <a:off x="6013165" y="337742"/>
            <a:ext cx="914400" cy="914400"/>
            <a:chOff x="2558322" y="4926841"/>
            <a:chExt cx="914400" cy="9144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962191C-3CA2-CABC-3475-2092D02BCE9D}"/>
                </a:ext>
              </a:extLst>
            </p:cNvPr>
            <p:cNvSpPr/>
            <p:nvPr/>
          </p:nvSpPr>
          <p:spPr>
            <a:xfrm>
              <a:off x="2558322" y="492684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endpt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3A26CA5-DFDF-F536-44E7-11F1348CE228}"/>
                </a:ext>
              </a:extLst>
            </p:cNvPr>
            <p:cNvSpPr/>
            <p:nvPr/>
          </p:nvSpPr>
          <p:spPr>
            <a:xfrm rot="16200000">
              <a:off x="2965344" y="5452003"/>
              <a:ext cx="135924" cy="642552"/>
            </a:xfrm>
            <a:prstGeom prst="rect">
              <a:avLst/>
            </a:prstGeom>
            <a:solidFill>
              <a:srgbClr val="83E3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7827E9-8C11-91E0-A948-527B5C0D4FA0}"/>
              </a:ext>
            </a:extLst>
          </p:cNvPr>
          <p:cNvCxnSpPr/>
          <p:nvPr/>
        </p:nvCxnSpPr>
        <p:spPr>
          <a:xfrm>
            <a:off x="6481093" y="1248027"/>
            <a:ext cx="0" cy="58077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17DBCA0-C854-AC3C-0F6F-FE63BE1D4253}"/>
              </a:ext>
            </a:extLst>
          </p:cNvPr>
          <p:cNvCxnSpPr>
            <a:cxnSpLocks/>
          </p:cNvCxnSpPr>
          <p:nvPr/>
        </p:nvCxnSpPr>
        <p:spPr>
          <a:xfrm flipH="1" flipV="1">
            <a:off x="7083871" y="2267803"/>
            <a:ext cx="386778" cy="206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C9DA62A-DDB3-E0B3-D584-35445D1B5665}"/>
              </a:ext>
            </a:extLst>
          </p:cNvPr>
          <p:cNvCxnSpPr>
            <a:cxnSpLocks/>
          </p:cNvCxnSpPr>
          <p:nvPr/>
        </p:nvCxnSpPr>
        <p:spPr>
          <a:xfrm>
            <a:off x="6522037" y="2717196"/>
            <a:ext cx="0" cy="4266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8454E3-A466-B811-4F4F-0AB7BCD8206B}"/>
              </a:ext>
            </a:extLst>
          </p:cNvPr>
          <p:cNvCxnSpPr>
            <a:cxnSpLocks/>
          </p:cNvCxnSpPr>
          <p:nvPr/>
        </p:nvCxnSpPr>
        <p:spPr>
          <a:xfrm flipH="1">
            <a:off x="2616772" y="436880"/>
            <a:ext cx="9835" cy="14104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E345F-B0DB-EE00-89E0-7AA74DEB088A}"/>
              </a:ext>
            </a:extLst>
          </p:cNvPr>
          <p:cNvCxnSpPr>
            <a:cxnSpLocks/>
            <a:endCxn id="17" idx="1"/>
          </p:cNvCxnSpPr>
          <p:nvPr/>
        </p:nvCxnSpPr>
        <p:spPr>
          <a:xfrm flipH="1" flipV="1">
            <a:off x="3436311" y="2236573"/>
            <a:ext cx="3085726" cy="231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53B6C94-4AFE-760F-1FA3-35B584FFD3E1}"/>
              </a:ext>
            </a:extLst>
          </p:cNvPr>
          <p:cNvCxnSpPr>
            <a:cxnSpLocks/>
          </p:cNvCxnSpPr>
          <p:nvPr/>
        </p:nvCxnSpPr>
        <p:spPr>
          <a:xfrm>
            <a:off x="6533809" y="2238845"/>
            <a:ext cx="0" cy="2312835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321B767-4DF6-ACDB-57D6-611F9DA56E1E}"/>
              </a:ext>
            </a:extLst>
          </p:cNvPr>
          <p:cNvCxnSpPr>
            <a:cxnSpLocks/>
          </p:cNvCxnSpPr>
          <p:nvPr/>
        </p:nvCxnSpPr>
        <p:spPr>
          <a:xfrm>
            <a:off x="2579653" y="1828798"/>
            <a:ext cx="856499" cy="30355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0A9FE34-F657-6007-55B8-02A176186698}"/>
              </a:ext>
            </a:extLst>
          </p:cNvPr>
          <p:cNvCxnSpPr>
            <a:cxnSpLocks/>
          </p:cNvCxnSpPr>
          <p:nvPr/>
        </p:nvCxnSpPr>
        <p:spPr>
          <a:xfrm flipV="1">
            <a:off x="2715577" y="2386499"/>
            <a:ext cx="668396" cy="52924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4C82B7E-9C6C-F4B2-29D5-566B8965C30A}"/>
              </a:ext>
            </a:extLst>
          </p:cNvPr>
          <p:cNvCxnSpPr>
            <a:cxnSpLocks/>
          </p:cNvCxnSpPr>
          <p:nvPr/>
        </p:nvCxnSpPr>
        <p:spPr>
          <a:xfrm>
            <a:off x="1770305" y="2322613"/>
            <a:ext cx="1664778" cy="178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7939411-8132-A43F-96E6-93C71BC6C729}"/>
              </a:ext>
            </a:extLst>
          </p:cNvPr>
          <p:cNvCxnSpPr>
            <a:cxnSpLocks/>
          </p:cNvCxnSpPr>
          <p:nvPr/>
        </p:nvCxnSpPr>
        <p:spPr>
          <a:xfrm>
            <a:off x="2612610" y="1900228"/>
            <a:ext cx="784273" cy="2938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54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AC2C9-9A63-BF92-7EE2-64D69BADB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6F3D747B-FE77-006E-E394-E37FAB60BD3C}"/>
              </a:ext>
            </a:extLst>
          </p:cNvPr>
          <p:cNvGrpSpPr/>
          <p:nvPr/>
        </p:nvGrpSpPr>
        <p:grpSpPr>
          <a:xfrm>
            <a:off x="740878" y="520614"/>
            <a:ext cx="4973562" cy="4486347"/>
            <a:chOff x="2696396" y="507718"/>
            <a:chExt cx="4973562" cy="448634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F32068E-74BA-8675-131E-426EC517252E}"/>
                </a:ext>
              </a:extLst>
            </p:cNvPr>
            <p:cNvSpPr/>
            <p:nvPr/>
          </p:nvSpPr>
          <p:spPr>
            <a:xfrm>
              <a:off x="4158617" y="1248500"/>
              <a:ext cx="3326453" cy="3074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8045B74-3EE7-C983-3D2C-16A62BD5C69E}"/>
                </a:ext>
              </a:extLst>
            </p:cNvPr>
            <p:cNvSpPr/>
            <p:nvPr/>
          </p:nvSpPr>
          <p:spPr>
            <a:xfrm rot="5400000">
              <a:off x="5654416" y="172714"/>
              <a:ext cx="184888" cy="19985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E9C55D0-2F05-5835-E930-D50D7BB10405}"/>
                </a:ext>
              </a:extLst>
            </p:cNvPr>
            <p:cNvSpPr/>
            <p:nvPr/>
          </p:nvSpPr>
          <p:spPr>
            <a:xfrm rot="5400000">
              <a:off x="5729399" y="3415773"/>
              <a:ext cx="184888" cy="19985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0308716-40DF-28F1-7EF1-8F26E02D0C29}"/>
                </a:ext>
              </a:extLst>
            </p:cNvPr>
            <p:cNvSpPr/>
            <p:nvPr/>
          </p:nvSpPr>
          <p:spPr>
            <a:xfrm rot="10800000">
              <a:off x="3968391" y="1707041"/>
              <a:ext cx="184888" cy="19985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1E65C88-339C-F86F-A974-A6A9080DC587}"/>
                </a:ext>
              </a:extLst>
            </p:cNvPr>
            <p:cNvSpPr/>
            <p:nvPr/>
          </p:nvSpPr>
          <p:spPr>
            <a:xfrm rot="10800000">
              <a:off x="7485070" y="1707040"/>
              <a:ext cx="184888" cy="19985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08FB4FF-2A85-D9BE-8AAA-10C004353A0B}"/>
                </a:ext>
              </a:extLst>
            </p:cNvPr>
            <p:cNvCxnSpPr>
              <a:cxnSpLocks/>
            </p:cNvCxnSpPr>
            <p:nvPr/>
          </p:nvCxnSpPr>
          <p:spPr>
            <a:xfrm>
              <a:off x="3445224" y="2390794"/>
              <a:ext cx="4039846" cy="0"/>
            </a:xfrm>
            <a:prstGeom prst="line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2E18F07-E236-C245-DCFA-50003BC071F9}"/>
                </a:ext>
              </a:extLst>
            </p:cNvPr>
            <p:cNvCxnSpPr>
              <a:cxnSpLocks/>
            </p:cNvCxnSpPr>
            <p:nvPr/>
          </p:nvCxnSpPr>
          <p:spPr>
            <a:xfrm>
              <a:off x="3445224" y="2629691"/>
              <a:ext cx="4039846" cy="0"/>
            </a:xfrm>
            <a:prstGeom prst="line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ADDED64-47A4-D171-0C8E-46A03DA6B71C}"/>
                </a:ext>
              </a:extLst>
            </p:cNvPr>
            <p:cNvGrpSpPr/>
            <p:nvPr/>
          </p:nvGrpSpPr>
          <p:grpSpPr>
            <a:xfrm>
              <a:off x="5881816" y="844783"/>
              <a:ext cx="1603254" cy="1043907"/>
              <a:chOff x="5881816" y="844783"/>
              <a:chExt cx="1603254" cy="1043907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7DECAFD-CC29-1132-92BC-E9CBBCD43C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1816" y="1880047"/>
                <a:ext cx="1603254" cy="0"/>
              </a:xfrm>
              <a:prstGeom prst="line">
                <a:avLst/>
              </a:prstGeom>
              <a:ln w="47625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D092752-7943-4C42-9815-D6C6A81D19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98292" y="844783"/>
                <a:ext cx="0" cy="1043907"/>
              </a:xfrm>
              <a:prstGeom prst="line">
                <a:avLst/>
              </a:prstGeom>
              <a:ln w="47625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8636515-B4DC-9D58-3042-CBDE52498F93}"/>
                </a:ext>
              </a:extLst>
            </p:cNvPr>
            <p:cNvGrpSpPr/>
            <p:nvPr/>
          </p:nvGrpSpPr>
          <p:grpSpPr>
            <a:xfrm flipV="1">
              <a:off x="5887154" y="3018554"/>
              <a:ext cx="1603254" cy="1790845"/>
              <a:chOff x="5881816" y="97845"/>
              <a:chExt cx="1603254" cy="1790845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CB3C5F5-4CFB-F5E6-C920-0343E3DD62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1816" y="1880047"/>
                <a:ext cx="1603254" cy="0"/>
              </a:xfrm>
              <a:prstGeom prst="line">
                <a:avLst/>
              </a:prstGeom>
              <a:ln w="47625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C151F40-ED11-5720-A587-3B94107D7E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98292" y="97845"/>
                <a:ext cx="0" cy="1790845"/>
              </a:xfrm>
              <a:prstGeom prst="line">
                <a:avLst/>
              </a:prstGeom>
              <a:ln w="47625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E54450B-EE2C-5F6F-4998-296618C51848}"/>
                </a:ext>
              </a:extLst>
            </p:cNvPr>
            <p:cNvGrpSpPr/>
            <p:nvPr/>
          </p:nvGrpSpPr>
          <p:grpSpPr>
            <a:xfrm flipV="1">
              <a:off x="6050692" y="3256703"/>
              <a:ext cx="1450854" cy="1543897"/>
              <a:chOff x="5881816" y="344793"/>
              <a:chExt cx="1450854" cy="1543897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AFBF66C-A097-1185-D52E-A5AA7B95BA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1816" y="1880047"/>
                <a:ext cx="1450854" cy="0"/>
              </a:xfrm>
              <a:prstGeom prst="line">
                <a:avLst/>
              </a:prstGeom>
              <a:ln w="47625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FBB299D2-7C51-ACD0-B81F-1BF274935A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98292" y="344793"/>
                <a:ext cx="0" cy="1543897"/>
              </a:xfrm>
              <a:prstGeom prst="line">
                <a:avLst/>
              </a:prstGeom>
              <a:ln w="47625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7D3E6DE-D1DF-20FD-B8E5-C9B37841D536}"/>
                </a:ext>
              </a:extLst>
            </p:cNvPr>
            <p:cNvSpPr txBox="1"/>
            <p:nvPr/>
          </p:nvSpPr>
          <p:spPr>
            <a:xfrm>
              <a:off x="5545436" y="507718"/>
              <a:ext cx="738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Flow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D4339C6-C14F-1C1A-E205-20772DD1202E}"/>
                </a:ext>
              </a:extLst>
            </p:cNvPr>
            <p:cNvSpPr txBox="1"/>
            <p:nvPr/>
          </p:nvSpPr>
          <p:spPr>
            <a:xfrm>
              <a:off x="2696396" y="2206128"/>
              <a:ext cx="738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Flow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E726C1-FEC4-55A2-AC23-AB5BFE613ABF}"/>
                </a:ext>
              </a:extLst>
            </p:cNvPr>
            <p:cNvSpPr txBox="1"/>
            <p:nvPr/>
          </p:nvSpPr>
          <p:spPr>
            <a:xfrm>
              <a:off x="2707113" y="2441843"/>
              <a:ext cx="738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Flow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4B41346-1FAD-B9B4-A63B-84C47C87CF9A}"/>
                </a:ext>
              </a:extLst>
            </p:cNvPr>
            <p:cNvSpPr txBox="1"/>
            <p:nvPr/>
          </p:nvSpPr>
          <p:spPr>
            <a:xfrm>
              <a:off x="6061342" y="4615086"/>
              <a:ext cx="738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Flow</a:t>
              </a:r>
              <a:r>
                <a:rPr lang="en-US" baseline="-25000"/>
                <a:t>5</a:t>
              </a:r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4B882CC-48D7-45C5-9C5B-DA0D0D8F7C31}"/>
                </a:ext>
              </a:extLst>
            </p:cNvPr>
            <p:cNvSpPr txBox="1"/>
            <p:nvPr/>
          </p:nvSpPr>
          <p:spPr>
            <a:xfrm>
              <a:off x="5197078" y="4624733"/>
              <a:ext cx="738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Flow</a:t>
              </a:r>
              <a:r>
                <a:rPr lang="en-US" baseline="-25000"/>
                <a:t>4</a:t>
              </a:r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882999C-E02B-336E-4D00-ED923EF4DF98}"/>
              </a:ext>
            </a:extLst>
          </p:cNvPr>
          <p:cNvGrpSpPr/>
          <p:nvPr/>
        </p:nvGrpSpPr>
        <p:grpSpPr>
          <a:xfrm>
            <a:off x="6997982" y="823011"/>
            <a:ext cx="3979887" cy="4238847"/>
            <a:chOff x="3690255" y="844783"/>
            <a:chExt cx="3979887" cy="4238847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3ACA29E-2F92-C1BE-6EB1-3FF4AA78FD05}"/>
                </a:ext>
              </a:extLst>
            </p:cNvPr>
            <p:cNvSpPr/>
            <p:nvPr/>
          </p:nvSpPr>
          <p:spPr>
            <a:xfrm>
              <a:off x="4158617" y="1248500"/>
              <a:ext cx="3326453" cy="3074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59B7FAC-6724-27A6-9C38-3FF28FF88156}"/>
                </a:ext>
              </a:extLst>
            </p:cNvPr>
            <p:cNvSpPr/>
            <p:nvPr/>
          </p:nvSpPr>
          <p:spPr>
            <a:xfrm rot="5400000">
              <a:off x="5654416" y="172714"/>
              <a:ext cx="184888" cy="19985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871CFE3-B303-4880-A55F-01A7BE695D2B}"/>
                </a:ext>
              </a:extLst>
            </p:cNvPr>
            <p:cNvSpPr/>
            <p:nvPr/>
          </p:nvSpPr>
          <p:spPr>
            <a:xfrm rot="5400000">
              <a:off x="5729399" y="3415773"/>
              <a:ext cx="184888" cy="19985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BBD2601-594C-7B53-8BF3-9ABE38E401DD}"/>
                </a:ext>
              </a:extLst>
            </p:cNvPr>
            <p:cNvSpPr/>
            <p:nvPr/>
          </p:nvSpPr>
          <p:spPr>
            <a:xfrm rot="10800000">
              <a:off x="3968391" y="1707041"/>
              <a:ext cx="184888" cy="19985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BDC9B5E-8916-678B-4492-87FEE267B5B7}"/>
                </a:ext>
              </a:extLst>
            </p:cNvPr>
            <p:cNvSpPr/>
            <p:nvPr/>
          </p:nvSpPr>
          <p:spPr>
            <a:xfrm rot="10800000">
              <a:off x="7485070" y="1707040"/>
              <a:ext cx="184888" cy="19985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9C0DF8A3-BFF5-F51B-A1B8-6F25FB0EA814}"/>
                </a:ext>
              </a:extLst>
            </p:cNvPr>
            <p:cNvCxnSpPr>
              <a:cxnSpLocks/>
            </p:cNvCxnSpPr>
            <p:nvPr/>
          </p:nvCxnSpPr>
          <p:spPr>
            <a:xfrm>
              <a:off x="5887406" y="3485305"/>
              <a:ext cx="1782736" cy="0"/>
            </a:xfrm>
            <a:prstGeom prst="straightConnector1">
              <a:avLst/>
            </a:prstGeom>
            <a:ln w="317500">
              <a:solidFill>
                <a:schemeClr val="accent1">
                  <a:lumMod val="40000"/>
                  <a:lumOff val="60000"/>
                </a:scheme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A84B1AE-A0E2-4B49-E474-9C52BD533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4748" y="3319097"/>
              <a:ext cx="0" cy="1591188"/>
            </a:xfrm>
            <a:prstGeom prst="straightConnector1">
              <a:avLst/>
            </a:prstGeom>
            <a:ln w="317500">
              <a:solidFill>
                <a:schemeClr val="accent1">
                  <a:lumMod val="40000"/>
                  <a:lumOff val="6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233B7D2-46C3-6553-DEAC-54AD613793DB}"/>
                </a:ext>
              </a:extLst>
            </p:cNvPr>
            <p:cNvGrpSpPr/>
            <p:nvPr/>
          </p:nvGrpSpPr>
          <p:grpSpPr>
            <a:xfrm flipV="1">
              <a:off x="5778298" y="3421330"/>
              <a:ext cx="1559962" cy="1662300"/>
              <a:chOff x="5881816" y="226390"/>
              <a:chExt cx="1559962" cy="1662300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5110C369-FFFF-C841-6E29-367FBFEA86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1816" y="1880047"/>
                <a:ext cx="1559962" cy="0"/>
              </a:xfrm>
              <a:prstGeom prst="line">
                <a:avLst/>
              </a:prstGeom>
              <a:ln w="47625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676FCA77-C82E-DF1B-8D0A-3D9161C815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98292" y="226390"/>
                <a:ext cx="0" cy="1662300"/>
              </a:xfrm>
              <a:prstGeom prst="line">
                <a:avLst/>
              </a:prstGeom>
              <a:ln w="47625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08CF0AE-2F91-D0CA-57DE-FCB9DF9482CC}"/>
                </a:ext>
              </a:extLst>
            </p:cNvPr>
            <p:cNvGrpSpPr/>
            <p:nvPr/>
          </p:nvGrpSpPr>
          <p:grpSpPr>
            <a:xfrm flipV="1">
              <a:off x="5887406" y="3539733"/>
              <a:ext cx="1450854" cy="1543897"/>
              <a:chOff x="5881816" y="344793"/>
              <a:chExt cx="1450854" cy="1543897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9C321EB-1E73-8DB6-1CCC-34F6A47510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1816" y="1880047"/>
                <a:ext cx="1450854" cy="0"/>
              </a:xfrm>
              <a:prstGeom prst="line">
                <a:avLst/>
              </a:prstGeom>
              <a:ln w="47625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3A7DA43-DDE4-E2FA-CA67-652D773CFD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98292" y="344793"/>
                <a:ext cx="0" cy="1543897"/>
              </a:xfrm>
              <a:prstGeom prst="line">
                <a:avLst/>
              </a:prstGeom>
              <a:ln w="47625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8F5E592-6E4D-0C84-D02B-57F257FCC480}"/>
                </a:ext>
              </a:extLst>
            </p:cNvPr>
            <p:cNvCxnSpPr>
              <a:cxnSpLocks/>
            </p:cNvCxnSpPr>
            <p:nvPr/>
          </p:nvCxnSpPr>
          <p:spPr>
            <a:xfrm>
              <a:off x="3690255" y="2510144"/>
              <a:ext cx="3947227" cy="0"/>
            </a:xfrm>
            <a:prstGeom prst="straightConnector1">
              <a:avLst/>
            </a:prstGeom>
            <a:ln w="317500">
              <a:solidFill>
                <a:schemeClr val="accent1">
                  <a:lumMod val="40000"/>
                  <a:lumOff val="60000"/>
                </a:scheme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F22B2E6D-535B-9EDD-C563-7ADAD94C1E53}"/>
                </a:ext>
              </a:extLst>
            </p:cNvPr>
            <p:cNvCxnSpPr>
              <a:cxnSpLocks/>
            </p:cNvCxnSpPr>
            <p:nvPr/>
          </p:nvCxnSpPr>
          <p:spPr>
            <a:xfrm>
              <a:off x="5794778" y="1880047"/>
              <a:ext cx="1782736" cy="0"/>
            </a:xfrm>
            <a:prstGeom prst="straightConnector1">
              <a:avLst/>
            </a:prstGeom>
            <a:ln w="317500">
              <a:solidFill>
                <a:schemeClr val="accent1">
                  <a:lumMod val="40000"/>
                  <a:lumOff val="60000"/>
                </a:scheme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3B92881-B437-5C10-27E1-ADC92536D716}"/>
                </a:ext>
              </a:extLst>
            </p:cNvPr>
            <p:cNvCxnSpPr>
              <a:cxnSpLocks/>
            </p:cNvCxnSpPr>
            <p:nvPr/>
          </p:nvCxnSpPr>
          <p:spPr>
            <a:xfrm>
              <a:off x="5914768" y="1880047"/>
              <a:ext cx="1483214" cy="0"/>
            </a:xfrm>
            <a:prstGeom prst="line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E22024C-9900-D20C-9F4D-43DE521682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1003" y="1079561"/>
              <a:ext cx="0" cy="668817"/>
            </a:xfrm>
            <a:prstGeom prst="straightConnector1">
              <a:avLst/>
            </a:prstGeom>
            <a:ln w="317500">
              <a:solidFill>
                <a:schemeClr val="accent1">
                  <a:lumMod val="40000"/>
                  <a:lumOff val="6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D512CD2-DAE8-C51C-0437-533B2BA269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8292" y="844783"/>
              <a:ext cx="0" cy="1043907"/>
            </a:xfrm>
            <a:prstGeom prst="line">
              <a:avLst/>
            </a:prstGeom>
            <a:ln w="47625">
              <a:solidFill>
                <a:srgbClr val="FF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2B6B4F06-9058-15ED-F52B-0C8FDA0068CF}"/>
              </a:ext>
            </a:extLst>
          </p:cNvPr>
          <p:cNvSpPr txBox="1"/>
          <p:nvPr/>
        </p:nvSpPr>
        <p:spPr>
          <a:xfrm>
            <a:off x="2087093" y="5208123"/>
            <a:ext cx="340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(a) Map flows through interfaces 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54D2F30-847F-826F-F113-387CCB911405}"/>
              </a:ext>
            </a:extLst>
          </p:cNvPr>
          <p:cNvCxnSpPr>
            <a:cxnSpLocks/>
          </p:cNvCxnSpPr>
          <p:nvPr/>
        </p:nvCxnSpPr>
        <p:spPr>
          <a:xfrm>
            <a:off x="6770914" y="2434338"/>
            <a:ext cx="3871012" cy="0"/>
          </a:xfrm>
          <a:prstGeom prst="line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01753DD-117E-A4FD-3C30-A7B17E8A574C}"/>
              </a:ext>
            </a:extLst>
          </p:cNvPr>
          <p:cNvCxnSpPr>
            <a:cxnSpLocks/>
          </p:cNvCxnSpPr>
          <p:nvPr/>
        </p:nvCxnSpPr>
        <p:spPr>
          <a:xfrm>
            <a:off x="6770914" y="2575261"/>
            <a:ext cx="3871012" cy="0"/>
          </a:xfrm>
          <a:prstGeom prst="line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674D2BB-4E1F-84F1-1509-9FB256318DC3}"/>
              </a:ext>
            </a:extLst>
          </p:cNvPr>
          <p:cNvSpPr txBox="1"/>
          <p:nvPr/>
        </p:nvSpPr>
        <p:spPr>
          <a:xfrm>
            <a:off x="6497226" y="5193717"/>
            <a:ext cx="533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(b) Set of flows from common ingress form ‘FlowSet’</a:t>
            </a:r>
          </a:p>
        </p:txBody>
      </p:sp>
    </p:spTree>
    <p:extLst>
      <p:ext uri="{BB962C8B-B14F-4D97-AF65-F5344CB8AC3E}">
        <p14:creationId xmlns:p14="http://schemas.microsoft.com/office/powerpoint/2010/main" val="3381482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2CAEA-C82E-DDB2-D120-E026DAEE7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347AB27-0579-9152-01DC-B9A2F7753546}"/>
              </a:ext>
            </a:extLst>
          </p:cNvPr>
          <p:cNvCxnSpPr>
            <a:cxnSpLocks/>
          </p:cNvCxnSpPr>
          <p:nvPr/>
        </p:nvCxnSpPr>
        <p:spPr>
          <a:xfrm>
            <a:off x="3292820" y="2434338"/>
            <a:ext cx="4039846" cy="0"/>
          </a:xfrm>
          <a:prstGeom prst="line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499AA64-E09C-EE5F-BA9E-D20BC97FA496}"/>
              </a:ext>
            </a:extLst>
          </p:cNvPr>
          <p:cNvCxnSpPr>
            <a:cxnSpLocks/>
          </p:cNvCxnSpPr>
          <p:nvPr/>
        </p:nvCxnSpPr>
        <p:spPr>
          <a:xfrm>
            <a:off x="3292820" y="2575261"/>
            <a:ext cx="4039846" cy="0"/>
          </a:xfrm>
          <a:prstGeom prst="line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ACEA345-5F82-4274-1738-FD9556D74984}"/>
              </a:ext>
            </a:extLst>
          </p:cNvPr>
          <p:cNvGrpSpPr/>
          <p:nvPr/>
        </p:nvGrpSpPr>
        <p:grpSpPr>
          <a:xfrm>
            <a:off x="3690255" y="844783"/>
            <a:ext cx="3979887" cy="4238847"/>
            <a:chOff x="3690255" y="844783"/>
            <a:chExt cx="3979887" cy="423884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819E028-A93C-365C-0C60-1C04CF56AF35}"/>
                </a:ext>
              </a:extLst>
            </p:cNvPr>
            <p:cNvSpPr/>
            <p:nvPr/>
          </p:nvSpPr>
          <p:spPr>
            <a:xfrm>
              <a:off x="4158617" y="1248500"/>
              <a:ext cx="3326453" cy="3074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1E8C594-3085-5881-BAE0-70A29AFFAF48}"/>
                </a:ext>
              </a:extLst>
            </p:cNvPr>
            <p:cNvSpPr/>
            <p:nvPr/>
          </p:nvSpPr>
          <p:spPr>
            <a:xfrm rot="5400000">
              <a:off x="5654416" y="172714"/>
              <a:ext cx="184888" cy="19985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061D94-F558-A7BF-D377-78E3AF9A7AEF}"/>
                </a:ext>
              </a:extLst>
            </p:cNvPr>
            <p:cNvSpPr/>
            <p:nvPr/>
          </p:nvSpPr>
          <p:spPr>
            <a:xfrm rot="5400000">
              <a:off x="5729399" y="3415773"/>
              <a:ext cx="184888" cy="19985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010AC0B-10AC-9570-85C8-4D1A9AA0291A}"/>
                </a:ext>
              </a:extLst>
            </p:cNvPr>
            <p:cNvSpPr/>
            <p:nvPr/>
          </p:nvSpPr>
          <p:spPr>
            <a:xfrm rot="10800000">
              <a:off x="3968391" y="1707041"/>
              <a:ext cx="184888" cy="19985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C08A90B-CC03-D4B3-9AE9-45636725B719}"/>
                </a:ext>
              </a:extLst>
            </p:cNvPr>
            <p:cNvSpPr/>
            <p:nvPr/>
          </p:nvSpPr>
          <p:spPr>
            <a:xfrm rot="10800000">
              <a:off x="7485070" y="1707040"/>
              <a:ext cx="184888" cy="19985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012B934-13F1-2698-C533-2812B22AFFBC}"/>
                </a:ext>
              </a:extLst>
            </p:cNvPr>
            <p:cNvCxnSpPr>
              <a:cxnSpLocks/>
            </p:cNvCxnSpPr>
            <p:nvPr/>
          </p:nvCxnSpPr>
          <p:spPr>
            <a:xfrm>
              <a:off x="5887406" y="3485305"/>
              <a:ext cx="1782736" cy="0"/>
            </a:xfrm>
            <a:prstGeom prst="straightConnector1">
              <a:avLst/>
            </a:prstGeom>
            <a:ln w="317500">
              <a:solidFill>
                <a:schemeClr val="accent1">
                  <a:lumMod val="40000"/>
                  <a:lumOff val="60000"/>
                </a:scheme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FFFF4DF-2634-7F1F-A040-351ABA996D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4748" y="3319097"/>
              <a:ext cx="0" cy="1591188"/>
            </a:xfrm>
            <a:prstGeom prst="straightConnector1">
              <a:avLst/>
            </a:prstGeom>
            <a:ln w="317500">
              <a:solidFill>
                <a:schemeClr val="accent1">
                  <a:lumMod val="40000"/>
                  <a:lumOff val="6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88A4F07-FFCF-F114-7C91-05A806F5790E}"/>
                </a:ext>
              </a:extLst>
            </p:cNvPr>
            <p:cNvGrpSpPr/>
            <p:nvPr/>
          </p:nvGrpSpPr>
          <p:grpSpPr>
            <a:xfrm flipV="1">
              <a:off x="5778298" y="3421330"/>
              <a:ext cx="1559962" cy="1662300"/>
              <a:chOff x="5881816" y="226390"/>
              <a:chExt cx="1559962" cy="1662300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34E06D1-5DBB-A63F-21E0-BD4BE16290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1816" y="1880047"/>
                <a:ext cx="1559962" cy="0"/>
              </a:xfrm>
              <a:prstGeom prst="line">
                <a:avLst/>
              </a:prstGeom>
              <a:ln w="47625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95CC6F7-38E1-565E-9FB7-B124A1F622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98292" y="226390"/>
                <a:ext cx="0" cy="1662300"/>
              </a:xfrm>
              <a:prstGeom prst="line">
                <a:avLst/>
              </a:prstGeom>
              <a:ln w="47625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CE86771-8496-3769-5013-D444B496B363}"/>
                </a:ext>
              </a:extLst>
            </p:cNvPr>
            <p:cNvGrpSpPr/>
            <p:nvPr/>
          </p:nvGrpSpPr>
          <p:grpSpPr>
            <a:xfrm flipV="1">
              <a:off x="5887406" y="3539733"/>
              <a:ext cx="1450854" cy="1543897"/>
              <a:chOff x="5881816" y="344793"/>
              <a:chExt cx="1450854" cy="1543897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A823826-06BE-E7DA-446D-604BB6C2B1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1816" y="1880047"/>
                <a:ext cx="1450854" cy="0"/>
              </a:xfrm>
              <a:prstGeom prst="line">
                <a:avLst/>
              </a:prstGeom>
              <a:ln w="47625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750DF2A-AC99-A4CC-640F-62186F36F5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98292" y="344793"/>
                <a:ext cx="0" cy="1543897"/>
              </a:xfrm>
              <a:prstGeom prst="line">
                <a:avLst/>
              </a:prstGeom>
              <a:ln w="47625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3470595-4C87-15B3-A86C-5763E139ABD5}"/>
                </a:ext>
              </a:extLst>
            </p:cNvPr>
            <p:cNvCxnSpPr>
              <a:cxnSpLocks/>
            </p:cNvCxnSpPr>
            <p:nvPr/>
          </p:nvCxnSpPr>
          <p:spPr>
            <a:xfrm>
              <a:off x="3690255" y="2510144"/>
              <a:ext cx="3947227" cy="0"/>
            </a:xfrm>
            <a:prstGeom prst="straightConnector1">
              <a:avLst/>
            </a:prstGeom>
            <a:ln w="317500">
              <a:solidFill>
                <a:schemeClr val="accent1">
                  <a:lumMod val="40000"/>
                  <a:lumOff val="60000"/>
                </a:scheme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8DC6F0A-C3E7-0E5F-9F01-B648733B7FAB}"/>
                </a:ext>
              </a:extLst>
            </p:cNvPr>
            <p:cNvCxnSpPr>
              <a:cxnSpLocks/>
            </p:cNvCxnSpPr>
            <p:nvPr/>
          </p:nvCxnSpPr>
          <p:spPr>
            <a:xfrm>
              <a:off x="5794778" y="1880047"/>
              <a:ext cx="1782736" cy="0"/>
            </a:xfrm>
            <a:prstGeom prst="straightConnector1">
              <a:avLst/>
            </a:prstGeom>
            <a:ln w="317500">
              <a:solidFill>
                <a:schemeClr val="accent1">
                  <a:lumMod val="40000"/>
                  <a:lumOff val="60000"/>
                </a:scheme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FD5C214-F0F3-5F03-2384-CD61C5F40121}"/>
                </a:ext>
              </a:extLst>
            </p:cNvPr>
            <p:cNvCxnSpPr>
              <a:cxnSpLocks/>
            </p:cNvCxnSpPr>
            <p:nvPr/>
          </p:nvCxnSpPr>
          <p:spPr>
            <a:xfrm>
              <a:off x="5914768" y="1880047"/>
              <a:ext cx="1483214" cy="0"/>
            </a:xfrm>
            <a:prstGeom prst="line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415EC81-03F1-FBC8-BA55-2C52489CA7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1003" y="1079561"/>
              <a:ext cx="0" cy="668817"/>
            </a:xfrm>
            <a:prstGeom prst="straightConnector1">
              <a:avLst/>
            </a:prstGeom>
            <a:ln w="317500">
              <a:solidFill>
                <a:schemeClr val="accent1">
                  <a:lumMod val="40000"/>
                  <a:lumOff val="6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4573E7B-CBAC-BFB5-053C-1D822D7DF8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8292" y="844783"/>
              <a:ext cx="0" cy="1043907"/>
            </a:xfrm>
            <a:prstGeom prst="line">
              <a:avLst/>
            </a:prstGeom>
            <a:ln w="47625">
              <a:solidFill>
                <a:srgbClr val="FF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36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6320</TotalTime>
  <Words>47</Words>
  <Application>Microsoft Macintosh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Nicol</dc:creator>
  <cp:lastModifiedBy>Nicol, David Malcolm</cp:lastModifiedBy>
  <cp:revision>3</cp:revision>
  <dcterms:created xsi:type="dcterms:W3CDTF">2024-11-02T16:04:41Z</dcterms:created>
  <dcterms:modified xsi:type="dcterms:W3CDTF">2025-05-07T18:58:12Z</dcterms:modified>
</cp:coreProperties>
</file>