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83CBEC"/>
    <a:srgbClr val="83E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84" d="100"/>
          <a:sy n="84" d="100"/>
        </p:scale>
        <p:origin x="9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5E8F-D03D-86CA-C0C7-01FE3193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C1E58-E831-DD39-4737-5C59237E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FB41-9B0A-1326-FD82-E0FB46DC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3034-7542-0180-7243-E02F8492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E23A-0FF3-FC61-DC03-FDC89807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056-3A30-FE47-72FA-758F7E42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3F533-564C-6FC7-9217-04495EC3B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1BA7-9FBB-725F-9F68-B76822B9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3E12-994E-2A88-0C5F-DB703CE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08EB-48EC-350E-A767-616DE621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7C3FA-7773-5184-F21F-A4DDF5ED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CCA02-0198-9F04-92B2-018DBB23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AAE4-CEBB-30A4-2261-2AE8790E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45A5-0D56-BEBC-018E-0A6E3365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F382-51A7-86FD-6153-B62C7965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1210-2B25-79CC-56FC-E42AADAB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2FCF-1232-9964-ADEB-AC9F3824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FA32-9E67-E6C1-09B0-1D96DEE2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358C-4944-D3D6-0CCE-681A5302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959C-E3D3-1716-2763-A7FCD9E8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59F3-FAAD-2C94-14E6-E58C4A09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A845-565B-B113-6D12-8E53752A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F87B-B492-8C62-7BC5-90B045D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0B4A-8D26-04AF-5050-A748D08B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1604-3174-7514-EE3E-4B578716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0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5C66-C006-9221-ABA6-C03CB36B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EA6C-3A0B-3821-F64C-5C01BC6E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4B65B-7AB0-54B0-5A4F-01A33C00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6857-0D9B-C79C-13E8-51764E5E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185B-94F2-6CE5-CA8F-30D0A3EB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FC43-2A9B-1311-5D6C-B34EE9F2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8D3B-E898-5E3F-09F5-36D1B40D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12C5-9552-D049-CD56-CB5D570C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EF6E-024D-41BD-E45F-7FD6CD022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2A799-0135-CF8E-723A-B869F90E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3DF65-B184-ACF8-D69D-CAD8924D9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6891-7EAE-2EB0-6FDA-604A457A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E41F4-76B9-5EE0-0072-B8230F4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74AA3-2B9E-FB34-40F8-7F91F99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A8EB-F5BE-E898-60EE-42B5558F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92BD6-2223-A150-C307-162FC936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748BB-699D-DAB5-00CA-393A60B7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F5CAE-83A4-CC68-A014-1F3A8FC8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B7D95-8376-7588-3384-93EA7150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2E6D0-DA67-F148-A10E-40119FD5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A2EC-CF42-2921-E92A-4EE4397F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03CF-BFEC-11B0-5BCB-23940CE4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A72F-18C3-EC22-B473-2B28B966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AA9E-B0F3-8C92-F0A0-AE7CA215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18C8-D82E-D22A-4BF8-7758588F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95BDC-A8B2-48C2-4084-D8BB1420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52DF7-F258-C476-455D-37996AB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57B9-252B-CB5D-2AF8-639F0945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5DF49-63F3-9C0A-4BB7-E793A3B38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7281-1F61-6B5B-3A23-A5D8B8BA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FA78-4FF8-D045-EA5E-D5817D22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BD74A-EE91-C0C7-17AC-55FC8DEB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370E1-8C1A-8212-97DA-B88C925D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C41C6-6C9B-623A-2F20-091B5499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07ED-D0B0-3F0B-1A59-D416CBE4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3FEA-F287-BF3A-5A35-E70EFB155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967B2-BFEF-8B41-A25A-F407681B5FBD}" type="datetimeFigureOut"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8B4A-03EB-304A-9FAE-DFDA85FA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D18D-C27A-160D-3011-114557F43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0D1BD-5B69-A04F-B2D4-D819C0EC7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32D628-426D-8EC8-4665-0576441BC9AF}"/>
              </a:ext>
            </a:extLst>
          </p:cNvPr>
          <p:cNvSpPr/>
          <p:nvPr/>
        </p:nvSpPr>
        <p:spPr>
          <a:xfrm>
            <a:off x="827903" y="914399"/>
            <a:ext cx="4324865" cy="2920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A205DC-885D-72D0-9309-2AB139265C88}"/>
              </a:ext>
            </a:extLst>
          </p:cNvPr>
          <p:cNvSpPr/>
          <p:nvPr/>
        </p:nvSpPr>
        <p:spPr>
          <a:xfrm>
            <a:off x="5121972" y="332434"/>
            <a:ext cx="3326453" cy="3756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3AB8-9AC3-5B08-01C0-9B30527AB32D}"/>
              </a:ext>
            </a:extLst>
          </p:cNvPr>
          <p:cNvGrpSpPr/>
          <p:nvPr/>
        </p:nvGrpSpPr>
        <p:grpSpPr>
          <a:xfrm>
            <a:off x="4695568" y="1915297"/>
            <a:ext cx="914400" cy="642552"/>
            <a:chOff x="3212757" y="4090086"/>
            <a:chExt cx="914400" cy="6425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D7DDE-3F4E-1EF7-8D15-DD647EE754F5}"/>
                </a:ext>
              </a:extLst>
            </p:cNvPr>
            <p:cNvSpPr/>
            <p:nvPr/>
          </p:nvSpPr>
          <p:spPr>
            <a:xfrm>
              <a:off x="3348681" y="4090086"/>
              <a:ext cx="642552" cy="642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0DB0CC-323D-8F99-B20C-753D5A99E764}"/>
                </a:ext>
              </a:extLst>
            </p:cNvPr>
            <p:cNvSpPr/>
            <p:nvPr/>
          </p:nvSpPr>
          <p:spPr>
            <a:xfrm>
              <a:off x="3991233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641DD4-20B3-1A59-CD8A-909A32BAB747}"/>
                </a:ext>
              </a:extLst>
            </p:cNvPr>
            <p:cNvSpPr/>
            <p:nvPr/>
          </p:nvSpPr>
          <p:spPr>
            <a:xfrm>
              <a:off x="3212757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D9ECD9-EF88-0E0E-B003-064543C78CC1}"/>
                </a:ext>
              </a:extLst>
            </p:cNvPr>
            <p:cNvSpPr txBox="1"/>
            <p:nvPr/>
          </p:nvSpPr>
          <p:spPr>
            <a:xfrm>
              <a:off x="3301518" y="4251410"/>
              <a:ext cx="78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router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C7201-F63B-69BE-C48E-32CF15775F31}"/>
              </a:ext>
            </a:extLst>
          </p:cNvPr>
          <p:cNvSpPr/>
          <p:nvPr/>
        </p:nvSpPr>
        <p:spPr>
          <a:xfrm>
            <a:off x="3572235" y="1915297"/>
            <a:ext cx="642552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F2E8B-3BE8-E3CE-837A-85738B0CDA0B}"/>
              </a:ext>
            </a:extLst>
          </p:cNvPr>
          <p:cNvSpPr/>
          <p:nvPr/>
        </p:nvSpPr>
        <p:spPr>
          <a:xfrm>
            <a:off x="4214787" y="1915297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BE022-84A5-6DE9-4993-7FBC0EFA67BE}"/>
              </a:ext>
            </a:extLst>
          </p:cNvPr>
          <p:cNvSpPr/>
          <p:nvPr/>
        </p:nvSpPr>
        <p:spPr>
          <a:xfrm>
            <a:off x="3436311" y="1915297"/>
            <a:ext cx="135924" cy="64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AB1B5-C602-B8D6-41D8-19F658AD4C43}"/>
              </a:ext>
            </a:extLst>
          </p:cNvPr>
          <p:cNvSpPr txBox="1"/>
          <p:nvPr/>
        </p:nvSpPr>
        <p:spPr>
          <a:xfrm>
            <a:off x="3609306" y="20889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hub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1D2C85-38A7-DE72-32EF-C3E3B46E52F3}"/>
              </a:ext>
            </a:extLst>
          </p:cNvPr>
          <p:cNvCxnSpPr>
            <a:endCxn id="11" idx="1"/>
          </p:cNvCxnSpPr>
          <p:nvPr/>
        </p:nvCxnSpPr>
        <p:spPr>
          <a:xfrm>
            <a:off x="4350711" y="2236573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29FC809-7E41-F4AE-0783-5B890A92E239}"/>
              </a:ext>
            </a:extLst>
          </p:cNvPr>
          <p:cNvSpPr/>
          <p:nvPr/>
        </p:nvSpPr>
        <p:spPr>
          <a:xfrm>
            <a:off x="6076609" y="1915296"/>
            <a:ext cx="811428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B03B39-C649-9305-EC12-9941F682A544}"/>
              </a:ext>
            </a:extLst>
          </p:cNvPr>
          <p:cNvSpPr/>
          <p:nvPr/>
        </p:nvSpPr>
        <p:spPr>
          <a:xfrm>
            <a:off x="5941915" y="1915296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5240E-A7F4-A410-77D0-14E70958F6F6}"/>
              </a:ext>
            </a:extLst>
          </p:cNvPr>
          <p:cNvSpPr txBox="1"/>
          <p:nvPr/>
        </p:nvSpPr>
        <p:spPr>
          <a:xfrm>
            <a:off x="6079068" y="2071814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486388-DC06-BEA5-1790-0AB60766BFA2}"/>
              </a:ext>
            </a:extLst>
          </p:cNvPr>
          <p:cNvSpPr/>
          <p:nvPr/>
        </p:nvSpPr>
        <p:spPr>
          <a:xfrm rot="5400000">
            <a:off x="6415591" y="1442851"/>
            <a:ext cx="135924" cy="808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121B31-F072-963A-023A-CCAD641389A0}"/>
              </a:ext>
            </a:extLst>
          </p:cNvPr>
          <p:cNvSpPr/>
          <p:nvPr/>
        </p:nvSpPr>
        <p:spPr>
          <a:xfrm rot="5400000">
            <a:off x="6413131" y="2221326"/>
            <a:ext cx="135924" cy="808968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1D33D8-E8AA-2E47-9B92-70A88208C47F}"/>
              </a:ext>
            </a:extLst>
          </p:cNvPr>
          <p:cNvSpPr/>
          <p:nvPr/>
        </p:nvSpPr>
        <p:spPr>
          <a:xfrm rot="10800000">
            <a:off x="6884347" y="1915295"/>
            <a:ext cx="135924" cy="642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D493C2-B551-9669-A38B-B3F0A6F4B084}"/>
              </a:ext>
            </a:extLst>
          </p:cNvPr>
          <p:cNvCxnSpPr/>
          <p:nvPr/>
        </p:nvCxnSpPr>
        <p:spPr>
          <a:xfrm>
            <a:off x="5608583" y="2238845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C0F8DAC-5834-DB7C-FEC8-AC741485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73505" y="2186696"/>
            <a:ext cx="344857" cy="34485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8CDE0A2-7A7C-2C1A-3A5A-89F29D145A6A}"/>
              </a:ext>
            </a:extLst>
          </p:cNvPr>
          <p:cNvGrpSpPr/>
          <p:nvPr/>
        </p:nvGrpSpPr>
        <p:grpSpPr>
          <a:xfrm>
            <a:off x="2273550" y="2920620"/>
            <a:ext cx="914400" cy="914400"/>
            <a:chOff x="3781168" y="4820612"/>
            <a:chExt cx="914400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FFE85E-C178-1C77-6221-A72B1B97619D}"/>
                </a:ext>
              </a:extLst>
            </p:cNvPr>
            <p:cNvSpPr/>
            <p:nvPr/>
          </p:nvSpPr>
          <p:spPr>
            <a:xfrm>
              <a:off x="3781168" y="48206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65F823-9DB2-4ACE-CBF2-98C0A6E7715E}"/>
                </a:ext>
              </a:extLst>
            </p:cNvPr>
            <p:cNvSpPr/>
            <p:nvPr/>
          </p:nvSpPr>
          <p:spPr>
            <a:xfrm rot="16200000">
              <a:off x="4170406" y="4567298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68002A-D74D-EC9C-0C16-C8788BDE4088}"/>
              </a:ext>
            </a:extLst>
          </p:cNvPr>
          <p:cNvGrpSpPr/>
          <p:nvPr/>
        </p:nvGrpSpPr>
        <p:grpSpPr>
          <a:xfrm>
            <a:off x="825443" y="1847335"/>
            <a:ext cx="914400" cy="914400"/>
            <a:chOff x="3933568" y="4973012"/>
            <a:chExt cx="914400" cy="9144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B7F05C-37DC-DE59-2B07-E486079922B3}"/>
                </a:ext>
              </a:extLst>
            </p:cNvPr>
            <p:cNvSpPr/>
            <p:nvPr/>
          </p:nvSpPr>
          <p:spPr>
            <a:xfrm>
              <a:off x="3933568" y="49730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88DEB7-3DCF-7BD0-4C85-83340F3F4A12}"/>
                </a:ext>
              </a:extLst>
            </p:cNvPr>
            <p:cNvSpPr/>
            <p:nvPr/>
          </p:nvSpPr>
          <p:spPr>
            <a:xfrm>
              <a:off x="4712044" y="5108936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63FCEE-4F3E-7307-3C23-28B89A78E640}"/>
              </a:ext>
            </a:extLst>
          </p:cNvPr>
          <p:cNvGrpSpPr/>
          <p:nvPr/>
        </p:nvGrpSpPr>
        <p:grpSpPr>
          <a:xfrm>
            <a:off x="2137626" y="914398"/>
            <a:ext cx="914400" cy="914400"/>
            <a:chOff x="2558322" y="492684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7B81CE5-3E32-BC34-4C10-DDEDB1C14D5C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E6DF71-46CE-F56A-2CAA-6BDD5EC31A38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8EBD64D-0704-6CBB-3F68-FD1C7EE855DB}"/>
              </a:ext>
            </a:extLst>
          </p:cNvPr>
          <p:cNvSpPr txBox="1"/>
          <p:nvPr/>
        </p:nvSpPr>
        <p:spPr>
          <a:xfrm>
            <a:off x="3788383" y="3330792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FD7014-7D13-965B-3A43-E1E0D6AE6EF9}"/>
              </a:ext>
            </a:extLst>
          </p:cNvPr>
          <p:cNvSpPr txBox="1"/>
          <p:nvPr/>
        </p:nvSpPr>
        <p:spPr>
          <a:xfrm>
            <a:off x="7223352" y="3515458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045F33-6D4D-1F4E-4F7E-1C2BCDA91DE6}"/>
              </a:ext>
            </a:extLst>
          </p:cNvPr>
          <p:cNvGrpSpPr/>
          <p:nvPr/>
        </p:nvGrpSpPr>
        <p:grpSpPr>
          <a:xfrm>
            <a:off x="7533973" y="1816444"/>
            <a:ext cx="914452" cy="914400"/>
            <a:chOff x="2730750" y="4707927"/>
            <a:chExt cx="914452" cy="9144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2688E22-C9AB-D250-609D-C4E03B9CFA04}"/>
                </a:ext>
              </a:extLst>
            </p:cNvPr>
            <p:cNvSpPr/>
            <p:nvPr/>
          </p:nvSpPr>
          <p:spPr>
            <a:xfrm>
              <a:off x="2730802" y="47079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32B981-A0D5-DACF-6964-A3D71A84F75C}"/>
                </a:ext>
              </a:extLst>
            </p:cNvPr>
            <p:cNvSpPr/>
            <p:nvPr/>
          </p:nvSpPr>
          <p:spPr>
            <a:xfrm>
              <a:off x="2730750" y="4802312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CF4C4F6-AFFD-3467-6954-C9E74A30D4E1}"/>
              </a:ext>
            </a:extLst>
          </p:cNvPr>
          <p:cNvGrpSpPr/>
          <p:nvPr/>
        </p:nvGrpSpPr>
        <p:grpSpPr>
          <a:xfrm>
            <a:off x="6076609" y="3170789"/>
            <a:ext cx="914400" cy="918378"/>
            <a:chOff x="4214787" y="4835918"/>
            <a:chExt cx="914400" cy="91837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C37ED2C-995A-803D-770C-5A323D5FFF96}"/>
                </a:ext>
              </a:extLst>
            </p:cNvPr>
            <p:cNvSpPr/>
            <p:nvPr/>
          </p:nvSpPr>
          <p:spPr>
            <a:xfrm>
              <a:off x="4214787" y="483989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F13868-A3CF-696B-A711-0E9954A9A853}"/>
                </a:ext>
              </a:extLst>
            </p:cNvPr>
            <p:cNvSpPr/>
            <p:nvPr/>
          </p:nvSpPr>
          <p:spPr>
            <a:xfrm rot="16200000">
              <a:off x="4604025" y="4582604"/>
              <a:ext cx="135924" cy="642552"/>
            </a:xfrm>
            <a:prstGeom prst="rect">
              <a:avLst/>
            </a:prstGeom>
            <a:solidFill>
              <a:srgbClr val="5959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19960B-FA7E-90D5-CDBB-6D51DFEBA119}"/>
              </a:ext>
            </a:extLst>
          </p:cNvPr>
          <p:cNvGrpSpPr/>
          <p:nvPr/>
        </p:nvGrpSpPr>
        <p:grpSpPr>
          <a:xfrm>
            <a:off x="6013165" y="337742"/>
            <a:ext cx="914400" cy="914400"/>
            <a:chOff x="2558322" y="4926841"/>
            <a:chExt cx="914400" cy="9144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F96BE92-4E5F-6C4E-DBD0-1277B5122A20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9F287E6-C035-2703-B46C-DF58CF14DAB9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CDD617C-B9B6-C547-B44B-DA4D37374725}"/>
              </a:ext>
            </a:extLst>
          </p:cNvPr>
          <p:cNvCxnSpPr/>
          <p:nvPr/>
        </p:nvCxnSpPr>
        <p:spPr>
          <a:xfrm>
            <a:off x="6481093" y="1248027"/>
            <a:ext cx="0" cy="58077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B2BC92-928F-3EC4-F438-8F4DE992C481}"/>
              </a:ext>
            </a:extLst>
          </p:cNvPr>
          <p:cNvCxnSpPr>
            <a:cxnSpLocks/>
          </p:cNvCxnSpPr>
          <p:nvPr/>
        </p:nvCxnSpPr>
        <p:spPr>
          <a:xfrm flipH="1" flipV="1">
            <a:off x="7083871" y="2267803"/>
            <a:ext cx="386778" cy="206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AE0826-A296-4E91-FA35-B77BACBF44D2}"/>
              </a:ext>
            </a:extLst>
          </p:cNvPr>
          <p:cNvCxnSpPr>
            <a:cxnSpLocks/>
          </p:cNvCxnSpPr>
          <p:nvPr/>
        </p:nvCxnSpPr>
        <p:spPr>
          <a:xfrm>
            <a:off x="6522037" y="2717196"/>
            <a:ext cx="0" cy="4266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21C17D7-5416-0D11-BD51-2758DF45EACC}"/>
              </a:ext>
            </a:extLst>
          </p:cNvPr>
          <p:cNvCxnSpPr>
            <a:cxnSpLocks/>
          </p:cNvCxnSpPr>
          <p:nvPr/>
        </p:nvCxnSpPr>
        <p:spPr>
          <a:xfrm>
            <a:off x="2579653" y="1828798"/>
            <a:ext cx="856499" cy="303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B913F7-294F-C369-283E-BF5E2DE5CA04}"/>
              </a:ext>
            </a:extLst>
          </p:cNvPr>
          <p:cNvCxnSpPr>
            <a:cxnSpLocks/>
          </p:cNvCxnSpPr>
          <p:nvPr/>
        </p:nvCxnSpPr>
        <p:spPr>
          <a:xfrm flipV="1">
            <a:off x="2715577" y="2386499"/>
            <a:ext cx="668396" cy="5292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F4E6275-4742-41E2-09F1-2F6F63023C1B}"/>
              </a:ext>
            </a:extLst>
          </p:cNvPr>
          <p:cNvCxnSpPr>
            <a:cxnSpLocks/>
          </p:cNvCxnSpPr>
          <p:nvPr/>
        </p:nvCxnSpPr>
        <p:spPr>
          <a:xfrm>
            <a:off x="1750282" y="2266018"/>
            <a:ext cx="1664778" cy="178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4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36280-EFE7-D3B5-4305-C5F99B524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F30EEE-5BCE-1D07-7908-9EB865B81119}"/>
              </a:ext>
            </a:extLst>
          </p:cNvPr>
          <p:cNvSpPr/>
          <p:nvPr/>
        </p:nvSpPr>
        <p:spPr>
          <a:xfrm>
            <a:off x="827903" y="914399"/>
            <a:ext cx="4324865" cy="2920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4AB5722-3157-CBDF-88FE-B08CF66C1CDC}"/>
              </a:ext>
            </a:extLst>
          </p:cNvPr>
          <p:cNvSpPr/>
          <p:nvPr/>
        </p:nvSpPr>
        <p:spPr>
          <a:xfrm>
            <a:off x="5121972" y="332434"/>
            <a:ext cx="3326453" cy="37567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E2C92-2FC5-E5DC-2068-5D3CA9868461}"/>
              </a:ext>
            </a:extLst>
          </p:cNvPr>
          <p:cNvGrpSpPr/>
          <p:nvPr/>
        </p:nvGrpSpPr>
        <p:grpSpPr>
          <a:xfrm>
            <a:off x="4695568" y="1915297"/>
            <a:ext cx="914400" cy="642552"/>
            <a:chOff x="3212757" y="4090086"/>
            <a:chExt cx="914400" cy="6425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86E5A5-E8BA-D78B-B2EB-D60850518423}"/>
                </a:ext>
              </a:extLst>
            </p:cNvPr>
            <p:cNvSpPr/>
            <p:nvPr/>
          </p:nvSpPr>
          <p:spPr>
            <a:xfrm>
              <a:off x="3348681" y="4090086"/>
              <a:ext cx="642552" cy="642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28C88A-B378-5CEB-C250-16A9E733403A}"/>
                </a:ext>
              </a:extLst>
            </p:cNvPr>
            <p:cNvSpPr/>
            <p:nvPr/>
          </p:nvSpPr>
          <p:spPr>
            <a:xfrm>
              <a:off x="3991233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F2AA03-A130-F8A9-DD11-036888050176}"/>
                </a:ext>
              </a:extLst>
            </p:cNvPr>
            <p:cNvSpPr/>
            <p:nvPr/>
          </p:nvSpPr>
          <p:spPr>
            <a:xfrm>
              <a:off x="3212757" y="4090086"/>
              <a:ext cx="135924" cy="6425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AD0ACA-6CC6-8D01-DB73-89343305B581}"/>
                </a:ext>
              </a:extLst>
            </p:cNvPr>
            <p:cNvSpPr txBox="1"/>
            <p:nvPr/>
          </p:nvSpPr>
          <p:spPr>
            <a:xfrm>
              <a:off x="3301518" y="4251410"/>
              <a:ext cx="786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router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76B5E-9C7D-63FA-F7F3-E8D6865F2F82}"/>
              </a:ext>
            </a:extLst>
          </p:cNvPr>
          <p:cNvSpPr/>
          <p:nvPr/>
        </p:nvSpPr>
        <p:spPr>
          <a:xfrm>
            <a:off x="3572235" y="1915297"/>
            <a:ext cx="642552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66AD7-E6AA-608D-105D-C83E745C8215}"/>
              </a:ext>
            </a:extLst>
          </p:cNvPr>
          <p:cNvSpPr/>
          <p:nvPr/>
        </p:nvSpPr>
        <p:spPr>
          <a:xfrm>
            <a:off x="4214787" y="1915297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0E6CAF-025D-054E-37D9-B17D98AE384F}"/>
              </a:ext>
            </a:extLst>
          </p:cNvPr>
          <p:cNvSpPr/>
          <p:nvPr/>
        </p:nvSpPr>
        <p:spPr>
          <a:xfrm>
            <a:off x="3436311" y="1915297"/>
            <a:ext cx="135924" cy="642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EDD1B-E06D-1078-1BA8-500CF253FD99}"/>
              </a:ext>
            </a:extLst>
          </p:cNvPr>
          <p:cNvSpPr txBox="1"/>
          <p:nvPr/>
        </p:nvSpPr>
        <p:spPr>
          <a:xfrm>
            <a:off x="3609306" y="20889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hub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6B46E8-1550-6107-1033-C57123FE8E45}"/>
              </a:ext>
            </a:extLst>
          </p:cNvPr>
          <p:cNvCxnSpPr>
            <a:endCxn id="11" idx="1"/>
          </p:cNvCxnSpPr>
          <p:nvPr/>
        </p:nvCxnSpPr>
        <p:spPr>
          <a:xfrm>
            <a:off x="4350711" y="2236573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7A196-504B-0E80-2375-E27FA215F67C}"/>
              </a:ext>
            </a:extLst>
          </p:cNvPr>
          <p:cNvSpPr/>
          <p:nvPr/>
        </p:nvSpPr>
        <p:spPr>
          <a:xfrm>
            <a:off x="6076609" y="1915296"/>
            <a:ext cx="811428" cy="64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23C662-30F3-9981-E6CD-01BE55CEA60B}"/>
              </a:ext>
            </a:extLst>
          </p:cNvPr>
          <p:cNvSpPr/>
          <p:nvPr/>
        </p:nvSpPr>
        <p:spPr>
          <a:xfrm>
            <a:off x="5941915" y="1915296"/>
            <a:ext cx="135924" cy="64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4679B-7201-DCB5-D78A-FA2BC63A4559}"/>
              </a:ext>
            </a:extLst>
          </p:cNvPr>
          <p:cNvSpPr txBox="1"/>
          <p:nvPr/>
        </p:nvSpPr>
        <p:spPr>
          <a:xfrm>
            <a:off x="6079068" y="2071814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81B8EC-C99C-1258-AC67-90212D3CC6B3}"/>
              </a:ext>
            </a:extLst>
          </p:cNvPr>
          <p:cNvSpPr/>
          <p:nvPr/>
        </p:nvSpPr>
        <p:spPr>
          <a:xfrm rot="5400000">
            <a:off x="6415591" y="1442851"/>
            <a:ext cx="135924" cy="8089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B7DC38-CDC9-5FCE-0E33-18E08F22A660}"/>
              </a:ext>
            </a:extLst>
          </p:cNvPr>
          <p:cNvSpPr/>
          <p:nvPr/>
        </p:nvSpPr>
        <p:spPr>
          <a:xfrm rot="5400000">
            <a:off x="6413131" y="2221326"/>
            <a:ext cx="135924" cy="808968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80B0FC-1FD9-F649-FCA3-6B38582DA33C}"/>
              </a:ext>
            </a:extLst>
          </p:cNvPr>
          <p:cNvSpPr/>
          <p:nvPr/>
        </p:nvSpPr>
        <p:spPr>
          <a:xfrm rot="10800000">
            <a:off x="6884347" y="1915295"/>
            <a:ext cx="135924" cy="642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019AE4-8CAF-DC10-369C-C8135BD59D54}"/>
              </a:ext>
            </a:extLst>
          </p:cNvPr>
          <p:cNvCxnSpPr/>
          <p:nvPr/>
        </p:nvCxnSpPr>
        <p:spPr>
          <a:xfrm>
            <a:off x="5608583" y="2238845"/>
            <a:ext cx="34485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BABDEB3-F31B-EB53-E1EF-D3A9FDBC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73505" y="2186696"/>
            <a:ext cx="344857" cy="34485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FAEFB-392D-B9A1-BC09-63E614C7BAD0}"/>
              </a:ext>
            </a:extLst>
          </p:cNvPr>
          <p:cNvGrpSpPr/>
          <p:nvPr/>
        </p:nvGrpSpPr>
        <p:grpSpPr>
          <a:xfrm>
            <a:off x="2273550" y="2920620"/>
            <a:ext cx="914400" cy="914400"/>
            <a:chOff x="3781168" y="4820612"/>
            <a:chExt cx="914400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9FB4572-9DA6-700E-56F0-46BC48CA1097}"/>
                </a:ext>
              </a:extLst>
            </p:cNvPr>
            <p:cNvSpPr/>
            <p:nvPr/>
          </p:nvSpPr>
          <p:spPr>
            <a:xfrm>
              <a:off x="3781168" y="48206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6D674B-8C0D-A3F7-EF97-136FEBE36ED3}"/>
                </a:ext>
              </a:extLst>
            </p:cNvPr>
            <p:cNvSpPr/>
            <p:nvPr/>
          </p:nvSpPr>
          <p:spPr>
            <a:xfrm rot="16200000">
              <a:off x="4170406" y="4567298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2AC118-DA0A-6575-F7D3-6D5D653F8F8F}"/>
              </a:ext>
            </a:extLst>
          </p:cNvPr>
          <p:cNvGrpSpPr/>
          <p:nvPr/>
        </p:nvGrpSpPr>
        <p:grpSpPr>
          <a:xfrm>
            <a:off x="825443" y="1847335"/>
            <a:ext cx="914400" cy="914400"/>
            <a:chOff x="3933568" y="4973012"/>
            <a:chExt cx="914400" cy="9144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AA2F0A-64BA-1409-4D1B-747200004C59}"/>
                </a:ext>
              </a:extLst>
            </p:cNvPr>
            <p:cNvSpPr/>
            <p:nvPr/>
          </p:nvSpPr>
          <p:spPr>
            <a:xfrm>
              <a:off x="3933568" y="497301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516E15-33E8-3E1D-7C97-8CE29F3C7E6D}"/>
                </a:ext>
              </a:extLst>
            </p:cNvPr>
            <p:cNvSpPr/>
            <p:nvPr/>
          </p:nvSpPr>
          <p:spPr>
            <a:xfrm>
              <a:off x="4712044" y="5108936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60DFE6-1C4C-2C36-ACE4-DE785FEB6C51}"/>
              </a:ext>
            </a:extLst>
          </p:cNvPr>
          <p:cNvGrpSpPr/>
          <p:nvPr/>
        </p:nvGrpSpPr>
        <p:grpSpPr>
          <a:xfrm>
            <a:off x="2137626" y="914398"/>
            <a:ext cx="914400" cy="914400"/>
            <a:chOff x="2558322" y="4926841"/>
            <a:chExt cx="914400" cy="91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61198B-90DD-49E5-8BE9-F26177D5645A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58696B-16CF-515E-D4C6-6A64B88B8D60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6F00C7C-48EA-D366-AE51-0F3AB65C5714}"/>
              </a:ext>
            </a:extLst>
          </p:cNvPr>
          <p:cNvSpPr txBox="1"/>
          <p:nvPr/>
        </p:nvSpPr>
        <p:spPr>
          <a:xfrm>
            <a:off x="3788383" y="3330792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D96E0A-F6BE-CFB5-B7D3-1CF830E938F2}"/>
              </a:ext>
            </a:extLst>
          </p:cNvPr>
          <p:cNvSpPr txBox="1"/>
          <p:nvPr/>
        </p:nvSpPr>
        <p:spPr>
          <a:xfrm>
            <a:off x="7223352" y="3515458"/>
            <a:ext cx="9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network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59897D-506B-29BB-8EB7-407B3A8880B7}"/>
              </a:ext>
            </a:extLst>
          </p:cNvPr>
          <p:cNvGrpSpPr/>
          <p:nvPr/>
        </p:nvGrpSpPr>
        <p:grpSpPr>
          <a:xfrm>
            <a:off x="7533973" y="1816444"/>
            <a:ext cx="914452" cy="914400"/>
            <a:chOff x="2730750" y="4707927"/>
            <a:chExt cx="914452" cy="9144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703CECD-D350-C085-D28B-116FD5FC01CB}"/>
                </a:ext>
              </a:extLst>
            </p:cNvPr>
            <p:cNvSpPr/>
            <p:nvPr/>
          </p:nvSpPr>
          <p:spPr>
            <a:xfrm>
              <a:off x="2730802" y="4707927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8FE9D9-720F-240B-8352-7EB75E29C9AF}"/>
                </a:ext>
              </a:extLst>
            </p:cNvPr>
            <p:cNvSpPr/>
            <p:nvPr/>
          </p:nvSpPr>
          <p:spPr>
            <a:xfrm>
              <a:off x="2730750" y="4802312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54668A-F15A-3024-D2BF-81D183520417}"/>
              </a:ext>
            </a:extLst>
          </p:cNvPr>
          <p:cNvGrpSpPr/>
          <p:nvPr/>
        </p:nvGrpSpPr>
        <p:grpSpPr>
          <a:xfrm>
            <a:off x="6076609" y="3170789"/>
            <a:ext cx="914400" cy="918378"/>
            <a:chOff x="4214787" y="4835918"/>
            <a:chExt cx="914400" cy="91837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47069C-374D-99E3-B6E2-882A1E8F0BE9}"/>
                </a:ext>
              </a:extLst>
            </p:cNvPr>
            <p:cNvSpPr/>
            <p:nvPr/>
          </p:nvSpPr>
          <p:spPr>
            <a:xfrm>
              <a:off x="4214787" y="483989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5A1501-DEFD-9089-6398-F9FEAD2871E4}"/>
                </a:ext>
              </a:extLst>
            </p:cNvPr>
            <p:cNvSpPr/>
            <p:nvPr/>
          </p:nvSpPr>
          <p:spPr>
            <a:xfrm rot="16200000">
              <a:off x="4604025" y="4582604"/>
              <a:ext cx="135924" cy="642552"/>
            </a:xfrm>
            <a:prstGeom prst="rect">
              <a:avLst/>
            </a:prstGeom>
            <a:solidFill>
              <a:srgbClr val="5959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9113C4-D478-DFFB-FD16-E4C1928509E6}"/>
              </a:ext>
            </a:extLst>
          </p:cNvPr>
          <p:cNvGrpSpPr/>
          <p:nvPr/>
        </p:nvGrpSpPr>
        <p:grpSpPr>
          <a:xfrm>
            <a:off x="6013165" y="337742"/>
            <a:ext cx="914400" cy="914400"/>
            <a:chOff x="2558322" y="4926841"/>
            <a:chExt cx="914400" cy="9144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62191C-3CA2-CABC-3475-2092D02BCE9D}"/>
                </a:ext>
              </a:extLst>
            </p:cNvPr>
            <p:cNvSpPr/>
            <p:nvPr/>
          </p:nvSpPr>
          <p:spPr>
            <a:xfrm>
              <a:off x="2558322" y="492684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endpt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A26CA5-DFDF-F536-44E7-11F1348CE228}"/>
                </a:ext>
              </a:extLst>
            </p:cNvPr>
            <p:cNvSpPr/>
            <p:nvPr/>
          </p:nvSpPr>
          <p:spPr>
            <a:xfrm rot="16200000">
              <a:off x="2965344" y="5452003"/>
              <a:ext cx="135924" cy="642552"/>
            </a:xfrm>
            <a:prstGeom prst="rect">
              <a:avLst/>
            </a:prstGeom>
            <a:solidFill>
              <a:srgbClr val="83E3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7827E9-8C11-91E0-A948-527B5C0D4FA0}"/>
              </a:ext>
            </a:extLst>
          </p:cNvPr>
          <p:cNvCxnSpPr/>
          <p:nvPr/>
        </p:nvCxnSpPr>
        <p:spPr>
          <a:xfrm>
            <a:off x="6481093" y="1248027"/>
            <a:ext cx="0" cy="58077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17DBCA0-C854-AC3C-0F6F-FE63BE1D4253}"/>
              </a:ext>
            </a:extLst>
          </p:cNvPr>
          <p:cNvCxnSpPr>
            <a:cxnSpLocks/>
          </p:cNvCxnSpPr>
          <p:nvPr/>
        </p:nvCxnSpPr>
        <p:spPr>
          <a:xfrm flipH="1" flipV="1">
            <a:off x="7083871" y="2267803"/>
            <a:ext cx="386778" cy="206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C9DA62A-DDB3-E0B3-D584-35445D1B5665}"/>
              </a:ext>
            </a:extLst>
          </p:cNvPr>
          <p:cNvCxnSpPr>
            <a:cxnSpLocks/>
          </p:cNvCxnSpPr>
          <p:nvPr/>
        </p:nvCxnSpPr>
        <p:spPr>
          <a:xfrm>
            <a:off x="6522037" y="2717196"/>
            <a:ext cx="0" cy="4266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8454E3-A466-B811-4F4F-0AB7BCD8206B}"/>
              </a:ext>
            </a:extLst>
          </p:cNvPr>
          <p:cNvCxnSpPr>
            <a:cxnSpLocks/>
          </p:cNvCxnSpPr>
          <p:nvPr/>
        </p:nvCxnSpPr>
        <p:spPr>
          <a:xfrm flipH="1">
            <a:off x="2616772" y="436880"/>
            <a:ext cx="9835" cy="1410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E345F-B0DB-EE00-89E0-7AA74DEB088A}"/>
              </a:ext>
            </a:extLst>
          </p:cNvPr>
          <p:cNvCxnSpPr>
            <a:cxnSpLocks/>
            <a:endCxn id="17" idx="1"/>
          </p:cNvCxnSpPr>
          <p:nvPr/>
        </p:nvCxnSpPr>
        <p:spPr>
          <a:xfrm flipH="1" flipV="1">
            <a:off x="3436311" y="2236573"/>
            <a:ext cx="3085726" cy="2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3B6C94-4AFE-760F-1FA3-35B584FFD3E1}"/>
              </a:ext>
            </a:extLst>
          </p:cNvPr>
          <p:cNvCxnSpPr>
            <a:cxnSpLocks/>
          </p:cNvCxnSpPr>
          <p:nvPr/>
        </p:nvCxnSpPr>
        <p:spPr>
          <a:xfrm>
            <a:off x="6533809" y="2238845"/>
            <a:ext cx="0" cy="231283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21B767-4DF6-ACDB-57D6-611F9DA56E1E}"/>
              </a:ext>
            </a:extLst>
          </p:cNvPr>
          <p:cNvCxnSpPr>
            <a:cxnSpLocks/>
          </p:cNvCxnSpPr>
          <p:nvPr/>
        </p:nvCxnSpPr>
        <p:spPr>
          <a:xfrm>
            <a:off x="2579653" y="1828798"/>
            <a:ext cx="856499" cy="303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A9FE34-F657-6007-55B8-02A176186698}"/>
              </a:ext>
            </a:extLst>
          </p:cNvPr>
          <p:cNvCxnSpPr>
            <a:cxnSpLocks/>
          </p:cNvCxnSpPr>
          <p:nvPr/>
        </p:nvCxnSpPr>
        <p:spPr>
          <a:xfrm flipV="1">
            <a:off x="2715577" y="2386499"/>
            <a:ext cx="668396" cy="5292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C82B7E-9C6C-F4B2-29D5-566B8965C30A}"/>
              </a:ext>
            </a:extLst>
          </p:cNvPr>
          <p:cNvCxnSpPr>
            <a:cxnSpLocks/>
          </p:cNvCxnSpPr>
          <p:nvPr/>
        </p:nvCxnSpPr>
        <p:spPr>
          <a:xfrm>
            <a:off x="1770305" y="2322613"/>
            <a:ext cx="1664778" cy="178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7939411-8132-A43F-96E6-93C71BC6C729}"/>
              </a:ext>
            </a:extLst>
          </p:cNvPr>
          <p:cNvCxnSpPr>
            <a:cxnSpLocks/>
          </p:cNvCxnSpPr>
          <p:nvPr/>
        </p:nvCxnSpPr>
        <p:spPr>
          <a:xfrm>
            <a:off x="2612610" y="1900228"/>
            <a:ext cx="784273" cy="293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4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6275</TotalTime>
  <Words>22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Nicol</dc:creator>
  <cp:lastModifiedBy>David Nicol</cp:lastModifiedBy>
  <cp:revision>2</cp:revision>
  <dcterms:created xsi:type="dcterms:W3CDTF">2024-11-02T16:04:41Z</dcterms:created>
  <dcterms:modified xsi:type="dcterms:W3CDTF">2024-11-07T00:40:25Z</dcterms:modified>
</cp:coreProperties>
</file>