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3CBEC"/>
    <a:srgbClr val="83E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5E8F-D03D-86CA-C0C7-01FE3193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1E58-E831-DD39-4737-5C59237E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FB41-9B0A-1326-FD82-E0FB46DC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3034-7542-0180-7243-E02F8492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E23A-0FF3-FC61-DC03-FDC89807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056-3A30-FE47-72FA-758F7E42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3F533-564C-6FC7-9217-04495EC3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1BA7-9FBB-725F-9F68-B76822B9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3E12-994E-2A88-0C5F-DB703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08EB-48EC-350E-A767-616DE621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C3FA-7773-5184-F21F-A4DDF5ED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CCA02-0198-9F04-92B2-018DBB23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AAE4-CEBB-30A4-2261-2AE8790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45A5-0D56-BEBC-018E-0A6E336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F382-51A7-86FD-6153-B62C796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1210-2B25-79CC-56FC-E42AADAB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2FCF-1232-9964-ADEB-AC9F3824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FA32-9E67-E6C1-09B0-1D96DEE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358C-4944-D3D6-0CCE-681A5302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59C-E3D3-1716-2763-A7FCD9E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9F3-FAAD-2C94-14E6-E58C4A09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A845-565B-B113-6D12-8E53752A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F87B-B492-8C62-7BC5-90B045D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0B4A-8D26-04AF-5050-A748D08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1604-3174-7514-EE3E-4B578716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5C66-C006-9221-ABA6-C03CB36B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EA6C-3A0B-3821-F64C-5C01BC6E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B65B-7AB0-54B0-5A4F-01A33C00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6857-0D9B-C79C-13E8-51764E5E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185B-94F2-6CE5-CA8F-30D0A3E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FC43-2A9B-1311-5D6C-B34EE9F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8D3B-E898-5E3F-09F5-36D1B40D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12C5-9552-D049-CD56-CB5D570C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EF6E-024D-41BD-E45F-7FD6CD02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2A799-0135-CF8E-723A-B869F90E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DF65-B184-ACF8-D69D-CAD8924D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891-7EAE-2EB0-6FDA-604A457A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41F4-76B9-5EE0-0072-B8230F4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74AA3-2B9E-FB34-40F8-7F91F99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8EB-F5BE-E898-60EE-42B5558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92BD6-2223-A150-C307-162FC936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748BB-699D-DAB5-00CA-393A60B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F5CAE-83A4-CC68-A014-1F3A8FC8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B7D95-8376-7588-3384-93EA715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2E6D0-DA67-F148-A10E-40119FD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A2EC-CF42-2921-E92A-4EE4397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03CF-BFEC-11B0-5BCB-23940CE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A72F-18C3-EC22-B473-2B28B96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AA9E-B0F3-8C92-F0A0-AE7CA215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18C8-D82E-D22A-4BF8-7758588F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95BDC-A8B2-48C2-4084-D8BB142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2DF7-F258-C476-455D-37996AB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57B9-252B-CB5D-2AF8-639F094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5DF49-63F3-9C0A-4BB7-E793A3B3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7281-1F61-6B5B-3A23-A5D8B8BA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FA78-4FF8-D045-EA5E-D5817D22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D74A-EE91-C0C7-17AC-55FC8DEB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70E1-8C1A-8212-97DA-B88C925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41C6-6C9B-623A-2F20-091B549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07ED-D0B0-3F0B-1A59-D416CBE4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3FEA-F287-BF3A-5A35-E70EFB15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8B4A-03EB-304A-9FAE-DFDA85FA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D18D-C27A-160D-3011-114557F4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32D628-426D-8EC8-4665-0576441BC9AF}"/>
              </a:ext>
            </a:extLst>
          </p:cNvPr>
          <p:cNvSpPr/>
          <p:nvPr/>
        </p:nvSpPr>
        <p:spPr>
          <a:xfrm>
            <a:off x="827903" y="914399"/>
            <a:ext cx="4324865" cy="2920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A205DC-885D-72D0-9309-2AB139265C88}"/>
              </a:ext>
            </a:extLst>
          </p:cNvPr>
          <p:cNvSpPr/>
          <p:nvPr/>
        </p:nvSpPr>
        <p:spPr>
          <a:xfrm>
            <a:off x="5121972" y="332434"/>
            <a:ext cx="3326453" cy="3756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3AB8-9AC3-5B08-01C0-9B30527AB32D}"/>
              </a:ext>
            </a:extLst>
          </p:cNvPr>
          <p:cNvGrpSpPr/>
          <p:nvPr/>
        </p:nvGrpSpPr>
        <p:grpSpPr>
          <a:xfrm>
            <a:off x="4695568" y="1915297"/>
            <a:ext cx="914400" cy="642552"/>
            <a:chOff x="3212757" y="4090086"/>
            <a:chExt cx="914400" cy="642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D7DDE-3F4E-1EF7-8D15-DD647EE754F5}"/>
                </a:ext>
              </a:extLst>
            </p:cNvPr>
            <p:cNvSpPr/>
            <p:nvPr/>
          </p:nvSpPr>
          <p:spPr>
            <a:xfrm>
              <a:off x="3348681" y="4090086"/>
              <a:ext cx="642552" cy="642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0DB0CC-323D-8F99-B20C-753D5A99E764}"/>
                </a:ext>
              </a:extLst>
            </p:cNvPr>
            <p:cNvSpPr/>
            <p:nvPr/>
          </p:nvSpPr>
          <p:spPr>
            <a:xfrm>
              <a:off x="3991233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641DD4-20B3-1A59-CD8A-909A32BAB747}"/>
                </a:ext>
              </a:extLst>
            </p:cNvPr>
            <p:cNvSpPr/>
            <p:nvPr/>
          </p:nvSpPr>
          <p:spPr>
            <a:xfrm>
              <a:off x="3212757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9ECD9-EF88-0E0E-B003-064543C78CC1}"/>
                </a:ext>
              </a:extLst>
            </p:cNvPr>
            <p:cNvSpPr txBox="1"/>
            <p:nvPr/>
          </p:nvSpPr>
          <p:spPr>
            <a:xfrm>
              <a:off x="3301518" y="4251410"/>
              <a:ext cx="7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C7201-F63B-69BE-C48E-32CF15775F31}"/>
              </a:ext>
            </a:extLst>
          </p:cNvPr>
          <p:cNvSpPr/>
          <p:nvPr/>
        </p:nvSpPr>
        <p:spPr>
          <a:xfrm>
            <a:off x="3572235" y="1915297"/>
            <a:ext cx="642552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F2E8B-3BE8-E3CE-837A-85738B0CDA0B}"/>
              </a:ext>
            </a:extLst>
          </p:cNvPr>
          <p:cNvSpPr/>
          <p:nvPr/>
        </p:nvSpPr>
        <p:spPr>
          <a:xfrm>
            <a:off x="4214787" y="1915297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BE022-84A5-6DE9-4993-7FBC0EFA67BE}"/>
              </a:ext>
            </a:extLst>
          </p:cNvPr>
          <p:cNvSpPr/>
          <p:nvPr/>
        </p:nvSpPr>
        <p:spPr>
          <a:xfrm>
            <a:off x="3436311" y="1915297"/>
            <a:ext cx="135924" cy="64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AB1B5-C602-B8D6-41D8-19F658AD4C43}"/>
              </a:ext>
            </a:extLst>
          </p:cNvPr>
          <p:cNvSpPr txBox="1"/>
          <p:nvPr/>
        </p:nvSpPr>
        <p:spPr>
          <a:xfrm>
            <a:off x="3609306" y="2088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1D2C85-38A7-DE72-32EF-C3E3B46E52F3}"/>
              </a:ext>
            </a:extLst>
          </p:cNvPr>
          <p:cNvCxnSpPr>
            <a:endCxn id="11" idx="1"/>
          </p:cNvCxnSpPr>
          <p:nvPr/>
        </p:nvCxnSpPr>
        <p:spPr>
          <a:xfrm>
            <a:off x="4350711" y="2236573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FC809-7E41-F4AE-0783-5B890A92E239}"/>
              </a:ext>
            </a:extLst>
          </p:cNvPr>
          <p:cNvSpPr/>
          <p:nvPr/>
        </p:nvSpPr>
        <p:spPr>
          <a:xfrm>
            <a:off x="6076609" y="1915296"/>
            <a:ext cx="811428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B03B39-C649-9305-EC12-9941F682A544}"/>
              </a:ext>
            </a:extLst>
          </p:cNvPr>
          <p:cNvSpPr/>
          <p:nvPr/>
        </p:nvSpPr>
        <p:spPr>
          <a:xfrm>
            <a:off x="5941915" y="1915296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5240E-A7F4-A410-77D0-14E70958F6F6}"/>
              </a:ext>
            </a:extLst>
          </p:cNvPr>
          <p:cNvSpPr txBox="1"/>
          <p:nvPr/>
        </p:nvSpPr>
        <p:spPr>
          <a:xfrm>
            <a:off x="6079068" y="207181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86388-DC06-BEA5-1790-0AB60766BFA2}"/>
              </a:ext>
            </a:extLst>
          </p:cNvPr>
          <p:cNvSpPr/>
          <p:nvPr/>
        </p:nvSpPr>
        <p:spPr>
          <a:xfrm rot="5400000">
            <a:off x="6415591" y="1442851"/>
            <a:ext cx="135924" cy="808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21B31-F072-963A-023A-CCAD641389A0}"/>
              </a:ext>
            </a:extLst>
          </p:cNvPr>
          <p:cNvSpPr/>
          <p:nvPr/>
        </p:nvSpPr>
        <p:spPr>
          <a:xfrm rot="5400000">
            <a:off x="6413131" y="2221326"/>
            <a:ext cx="135924" cy="80896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1D33D8-E8AA-2E47-9B92-70A88208C47F}"/>
              </a:ext>
            </a:extLst>
          </p:cNvPr>
          <p:cNvSpPr/>
          <p:nvPr/>
        </p:nvSpPr>
        <p:spPr>
          <a:xfrm rot="10800000">
            <a:off x="6884347" y="1915295"/>
            <a:ext cx="135924" cy="642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D493C2-B551-9669-A38B-B3F0A6F4B084}"/>
              </a:ext>
            </a:extLst>
          </p:cNvPr>
          <p:cNvCxnSpPr/>
          <p:nvPr/>
        </p:nvCxnSpPr>
        <p:spPr>
          <a:xfrm>
            <a:off x="5608583" y="2238845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C0F8DAC-5834-DB7C-FEC8-AC741485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3505" y="2186696"/>
            <a:ext cx="344857" cy="3448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8CDE0A2-7A7C-2C1A-3A5A-89F29D145A6A}"/>
              </a:ext>
            </a:extLst>
          </p:cNvPr>
          <p:cNvGrpSpPr/>
          <p:nvPr/>
        </p:nvGrpSpPr>
        <p:grpSpPr>
          <a:xfrm>
            <a:off x="2273550" y="2920620"/>
            <a:ext cx="914400" cy="914400"/>
            <a:chOff x="3781168" y="4820612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FFE85E-C178-1C77-6221-A72B1B97619D}"/>
                </a:ext>
              </a:extLst>
            </p:cNvPr>
            <p:cNvSpPr/>
            <p:nvPr/>
          </p:nvSpPr>
          <p:spPr>
            <a:xfrm>
              <a:off x="3781168" y="48206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65F823-9DB2-4ACE-CBF2-98C0A6E7715E}"/>
                </a:ext>
              </a:extLst>
            </p:cNvPr>
            <p:cNvSpPr/>
            <p:nvPr/>
          </p:nvSpPr>
          <p:spPr>
            <a:xfrm rot="16200000">
              <a:off x="4170406" y="4567298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68002A-D74D-EC9C-0C16-C8788BDE4088}"/>
              </a:ext>
            </a:extLst>
          </p:cNvPr>
          <p:cNvGrpSpPr/>
          <p:nvPr/>
        </p:nvGrpSpPr>
        <p:grpSpPr>
          <a:xfrm>
            <a:off x="825443" y="1847335"/>
            <a:ext cx="914400" cy="914400"/>
            <a:chOff x="3933568" y="4973012"/>
            <a:chExt cx="914400" cy="91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B7F05C-37DC-DE59-2B07-E486079922B3}"/>
                </a:ext>
              </a:extLst>
            </p:cNvPr>
            <p:cNvSpPr/>
            <p:nvPr/>
          </p:nvSpPr>
          <p:spPr>
            <a:xfrm>
              <a:off x="3933568" y="49730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88DEB7-3DCF-7BD0-4C85-83340F3F4A12}"/>
                </a:ext>
              </a:extLst>
            </p:cNvPr>
            <p:cNvSpPr/>
            <p:nvPr/>
          </p:nvSpPr>
          <p:spPr>
            <a:xfrm>
              <a:off x="4712044" y="5108936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63FCEE-4F3E-7307-3C23-28B89A78E640}"/>
              </a:ext>
            </a:extLst>
          </p:cNvPr>
          <p:cNvGrpSpPr/>
          <p:nvPr/>
        </p:nvGrpSpPr>
        <p:grpSpPr>
          <a:xfrm>
            <a:off x="2137626" y="914398"/>
            <a:ext cx="914400" cy="914400"/>
            <a:chOff x="2558322" y="492684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7B81CE5-3E32-BC34-4C10-DDEDB1C14D5C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E6DF71-46CE-F56A-2CAA-6BDD5EC31A38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8EBD64D-0704-6CBB-3F68-FD1C7EE855DB}"/>
              </a:ext>
            </a:extLst>
          </p:cNvPr>
          <p:cNvSpPr txBox="1"/>
          <p:nvPr/>
        </p:nvSpPr>
        <p:spPr>
          <a:xfrm>
            <a:off x="3788383" y="333079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FD7014-7D13-965B-3A43-E1E0D6AE6EF9}"/>
              </a:ext>
            </a:extLst>
          </p:cNvPr>
          <p:cNvSpPr txBox="1"/>
          <p:nvPr/>
        </p:nvSpPr>
        <p:spPr>
          <a:xfrm>
            <a:off x="7223352" y="351545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045F33-6D4D-1F4E-4F7E-1C2BCDA91DE6}"/>
              </a:ext>
            </a:extLst>
          </p:cNvPr>
          <p:cNvGrpSpPr/>
          <p:nvPr/>
        </p:nvGrpSpPr>
        <p:grpSpPr>
          <a:xfrm>
            <a:off x="7533973" y="1816444"/>
            <a:ext cx="914452" cy="914400"/>
            <a:chOff x="2730750" y="4707927"/>
            <a:chExt cx="91445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688E22-C9AB-D250-609D-C4E03B9CFA04}"/>
                </a:ext>
              </a:extLst>
            </p:cNvPr>
            <p:cNvSpPr/>
            <p:nvPr/>
          </p:nvSpPr>
          <p:spPr>
            <a:xfrm>
              <a:off x="2730802" y="47079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32B981-A0D5-DACF-6964-A3D71A84F75C}"/>
                </a:ext>
              </a:extLst>
            </p:cNvPr>
            <p:cNvSpPr/>
            <p:nvPr/>
          </p:nvSpPr>
          <p:spPr>
            <a:xfrm>
              <a:off x="2730750" y="4802312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F4C4F6-AFFD-3467-6954-C9E74A30D4E1}"/>
              </a:ext>
            </a:extLst>
          </p:cNvPr>
          <p:cNvGrpSpPr/>
          <p:nvPr/>
        </p:nvGrpSpPr>
        <p:grpSpPr>
          <a:xfrm>
            <a:off x="6076609" y="3170789"/>
            <a:ext cx="914400" cy="918378"/>
            <a:chOff x="4214787" y="4835918"/>
            <a:chExt cx="914400" cy="9183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37ED2C-995A-803D-770C-5A323D5FFF96}"/>
                </a:ext>
              </a:extLst>
            </p:cNvPr>
            <p:cNvSpPr/>
            <p:nvPr/>
          </p:nvSpPr>
          <p:spPr>
            <a:xfrm>
              <a:off x="4214787" y="4839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F13868-A3CF-696B-A711-0E9954A9A853}"/>
                </a:ext>
              </a:extLst>
            </p:cNvPr>
            <p:cNvSpPr/>
            <p:nvPr/>
          </p:nvSpPr>
          <p:spPr>
            <a:xfrm rot="16200000">
              <a:off x="4604025" y="4582604"/>
              <a:ext cx="135924" cy="642552"/>
            </a:xfrm>
            <a:prstGeom prst="rect">
              <a:avLst/>
            </a:prstGeom>
            <a:solidFill>
              <a:srgbClr val="595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19960B-FA7E-90D5-CDBB-6D51DFEBA119}"/>
              </a:ext>
            </a:extLst>
          </p:cNvPr>
          <p:cNvGrpSpPr/>
          <p:nvPr/>
        </p:nvGrpSpPr>
        <p:grpSpPr>
          <a:xfrm>
            <a:off x="6013165" y="337742"/>
            <a:ext cx="914400" cy="914400"/>
            <a:chOff x="2558322" y="4926841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96BE92-4E5F-6C4E-DBD0-1277B5122A20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F287E6-C035-2703-B46C-DF58CF14DAB9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DD617C-B9B6-C547-B44B-DA4D37374725}"/>
              </a:ext>
            </a:extLst>
          </p:cNvPr>
          <p:cNvCxnSpPr/>
          <p:nvPr/>
        </p:nvCxnSpPr>
        <p:spPr>
          <a:xfrm>
            <a:off x="6481093" y="1248027"/>
            <a:ext cx="0" cy="5807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B2BC92-928F-3EC4-F438-8F4DE992C481}"/>
              </a:ext>
            </a:extLst>
          </p:cNvPr>
          <p:cNvCxnSpPr>
            <a:cxnSpLocks/>
          </p:cNvCxnSpPr>
          <p:nvPr/>
        </p:nvCxnSpPr>
        <p:spPr>
          <a:xfrm flipH="1" flipV="1">
            <a:off x="7083871" y="2267803"/>
            <a:ext cx="386778" cy="20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E0826-A296-4E91-FA35-B77BACBF44D2}"/>
              </a:ext>
            </a:extLst>
          </p:cNvPr>
          <p:cNvCxnSpPr>
            <a:cxnSpLocks/>
          </p:cNvCxnSpPr>
          <p:nvPr/>
        </p:nvCxnSpPr>
        <p:spPr>
          <a:xfrm>
            <a:off x="6522037" y="2717196"/>
            <a:ext cx="0" cy="4266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Nicol</dc:creator>
  <cp:lastModifiedBy>David Nicol</cp:lastModifiedBy>
  <cp:revision>1</cp:revision>
  <dcterms:created xsi:type="dcterms:W3CDTF">2024-11-02T16:04:41Z</dcterms:created>
  <dcterms:modified xsi:type="dcterms:W3CDTF">2024-11-02T16:30:07Z</dcterms:modified>
</cp:coreProperties>
</file>