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arl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-regular.fntdata"/><Relationship Id="rId14" Type="http://schemas.openxmlformats.org/officeDocument/2006/relationships/slide" Target="slides/slide9.xml"/><Relationship Id="rId17" Type="http://schemas.openxmlformats.org/officeDocument/2006/relationships/font" Target="fonts/Barlow-italic.fntdata"/><Relationship Id="rId16" Type="http://schemas.openxmlformats.org/officeDocument/2006/relationships/font" Target="fonts/Barl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Barl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b23158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b23158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b23158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b23158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e86cb4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e86cb4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b23158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6b23158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b23158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6b23158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6b23158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6b23158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6b23158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6b23158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a7198c2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a7198c2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67400" y="2006725"/>
            <a:ext cx="83319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772550" y="2746225"/>
            <a:ext cx="55989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97650" y="76200"/>
            <a:ext cx="89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7650" y="801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7650" y="76200"/>
            <a:ext cx="89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97650" y="76200"/>
            <a:ext cx="89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858800"/>
            <a:ext cx="9144000" cy="284700"/>
          </a:xfrm>
          <a:prstGeom prst="rect">
            <a:avLst/>
          </a:prstGeom>
          <a:solidFill>
            <a:srgbClr val="022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97650" y="76200"/>
            <a:ext cx="894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b="1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b="1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b="1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b="1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b="1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b="1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b="1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b="1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b="1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7650" y="801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2E"/>
              </a:buClr>
              <a:buSzPts val="1800"/>
              <a:buFont typeface="Barlow"/>
              <a:buChar char="●"/>
              <a:defRPr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2E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2E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2E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2E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2E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2E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2E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2E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-67275" y="133525"/>
            <a:ext cx="83319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Project </a:t>
            </a:r>
            <a:r>
              <a:rPr lang="en" sz="4400">
                <a:solidFill>
                  <a:srgbClr val="FF0000"/>
                </a:solidFill>
              </a:rPr>
              <a:t>AccorD</a:t>
            </a:r>
            <a:endParaRPr sz="4400"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772550" y="4112300"/>
            <a:ext cx="55989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r>
              <a:rPr lang="en">
                <a:solidFill>
                  <a:srgbClr val="FF0000"/>
                </a:solidFill>
              </a:rPr>
              <a:t>AccorD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97650" y="76200"/>
            <a:ext cx="89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r>
              <a:rPr lang="en">
                <a:solidFill>
                  <a:srgbClr val="FF0000"/>
                </a:solidFill>
              </a:rPr>
              <a:t>AccorD</a:t>
            </a:r>
            <a:r>
              <a:rPr lang="en"/>
              <a:t> is…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43725" y="3057125"/>
            <a:ext cx="2359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Caleb Long</a:t>
            </a:r>
            <a:endParaRPr sz="2900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469025" y="3212350"/>
            <a:ext cx="1490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</a:t>
            </a:r>
            <a:endParaRPr sz="2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880350" y="3026075"/>
            <a:ext cx="189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Joey Henry</a:t>
            </a:r>
            <a:endParaRPr sz="2500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9152" l="0" r="7961" t="22745"/>
          <a:stretch/>
        </p:blipFill>
        <p:spPr>
          <a:xfrm>
            <a:off x="223388" y="1195830"/>
            <a:ext cx="3465324" cy="192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361" y="801300"/>
            <a:ext cx="1693989" cy="225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97650" y="76200"/>
            <a:ext cx="89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97650" y="1598175"/>
            <a:ext cx="8520600" cy="20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problem that we had set out to solve with our final project was the creation of a simple web-based chat application that is hosted entirely online from the cloud that would allow for people to connect instantly and chat with others online</a:t>
            </a:r>
            <a:endParaRPr sz="2000"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627" y="3222700"/>
            <a:ext cx="2397200" cy="16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97650" y="76200"/>
            <a:ext cx="89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97650" y="801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went about this by first creating a webpage for our application using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we fleshed out its design with some CSS and 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server was created using JQuery and we utilized the AWS to host it all and run on the cloud independently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55475"/>
            <a:ext cx="3646700" cy="218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950" y="2433849"/>
            <a:ext cx="3995402" cy="217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295600" y="1374150"/>
            <a:ext cx="32997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Don't play the video. You need to run your project and explain how it works. (Remove this text for the final presentation)</a:t>
            </a:r>
            <a:endParaRPr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97650" y="76200"/>
            <a:ext cx="89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97650" y="801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this project </a:t>
            </a:r>
            <a:r>
              <a:rPr lang="en"/>
              <a:t>taught</a:t>
            </a:r>
            <a:r>
              <a:rPr lang="en"/>
              <a:t> us a lot of things such 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connect a database from Pgadmin to the AWS’s RDS as well as hosting things like images and such for a webpage from the S3 and running the server from a virtual machine on the EC2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Acquired a deeper </a:t>
            </a:r>
            <a:r>
              <a:rPr lang="en"/>
              <a:t>understanding</a:t>
            </a:r>
            <a:r>
              <a:rPr lang="en"/>
              <a:t> of node.js and how to set things up with it as well as its commands and other various terminal commands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7650" y="76200"/>
            <a:ext cx="89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Issues/Bugs Known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97650" y="801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EC2 had completely removed our instance and we had to restart it from scratch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with aspects like the node modules folder not being </a:t>
            </a:r>
            <a:r>
              <a:rPr lang="en"/>
              <a:t>where</a:t>
            </a:r>
            <a:r>
              <a:rPr lang="en"/>
              <a:t> it was </a:t>
            </a:r>
            <a:r>
              <a:rPr lang="en"/>
              <a:t>supposed</a:t>
            </a:r>
            <a:r>
              <a:rPr lang="en"/>
              <a:t>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to install some extra dependencies for node like express and pg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06525"/>
            <a:ext cx="3093225" cy="17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97650" y="76200"/>
            <a:ext cx="89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Versions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97650" y="801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potential future versions of this project we could see things like: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more </a:t>
            </a:r>
            <a:r>
              <a:rPr lang="en"/>
              <a:t>fleshed</a:t>
            </a:r>
            <a:r>
              <a:rPr lang="en"/>
              <a:t> out original design for the webpage as well as additional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for users to create their own private </a:t>
            </a:r>
            <a:r>
              <a:rPr lang="en"/>
              <a:t>chat rooms</a:t>
            </a:r>
            <a:r>
              <a:rPr lang="en"/>
              <a:t> with custom names and other potential personalizations</a:t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595300" y="4858798"/>
            <a:ext cx="548700" cy="2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350" y="2864200"/>
            <a:ext cx="4355651" cy="22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367400" y="2006725"/>
            <a:ext cx="83319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you!</a:t>
            </a:r>
            <a:endParaRPr sz="4400"/>
          </a:p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1772550" y="2746225"/>
            <a:ext cx="55989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