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9" r:id="rId5"/>
    <p:sldId id="257" r:id="rId6"/>
    <p:sldId id="258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3"/>
    <p:restoredTop sz="94647"/>
  </p:normalViewPr>
  <p:slideViewPr>
    <p:cSldViewPr>
      <p:cViewPr varScale="1">
        <p:scale>
          <a:sx n="139" d="100"/>
          <a:sy n="139" d="100"/>
        </p:scale>
        <p:origin x="168" y="51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fr-FR"/>
              <a:t>28/01/2018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fr-FR"/>
              <a:t>28/01/2018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l’icône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fr-FR"/>
              <a:pPr/>
              <a:t>28/01/2018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BE89B-36AA-F946-8067-F9A15680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132" y="2348880"/>
            <a:ext cx="5328592" cy="1325562"/>
          </a:xfrm>
        </p:spPr>
        <p:txBody>
          <a:bodyPr/>
          <a:lstStyle/>
          <a:p>
            <a:r>
              <a:rPr lang="en-US" dirty="0"/>
              <a:t>Project NAME</a:t>
            </a:r>
            <a:br>
              <a:rPr lang="en-US" dirty="0"/>
            </a:br>
            <a:r>
              <a:rPr lang="en-US" dirty="0"/>
              <a:t>Sprint Planning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E8E92-BCB3-7846-8F55-7D24E116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92" y="4149080"/>
            <a:ext cx="2356518" cy="664096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01 01 2017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5F74-2E7D-A84F-931C-3197805AF28E}"/>
              </a:ext>
            </a:extLst>
          </p:cNvPr>
          <p:cNvSpPr txBox="1">
            <a:spLocks/>
          </p:cNvSpPr>
          <p:nvPr/>
        </p:nvSpPr>
        <p:spPr>
          <a:xfrm>
            <a:off x="10209212" y="6677026"/>
            <a:ext cx="194407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Mehdi TAZI – </a:t>
            </a:r>
            <a:r>
              <a:rPr lang="en-US" dirty="0" err="1"/>
              <a:t>tazimehdi.com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50106"/>
          </a:xfrm>
        </p:spPr>
        <p:txBody>
          <a:bodyPr>
            <a:normAutofit/>
          </a:bodyPr>
          <a:lstStyle/>
          <a:p>
            <a:r>
              <a:rPr lang="en-US" sz="3600" dirty="0"/>
              <a:t>Project name </a:t>
            </a:r>
            <a:r>
              <a:rPr lang="fr-FR" sz="3600" dirty="0"/>
              <a:t>- </a:t>
            </a:r>
            <a:r>
              <a:rPr lang="en-US" sz="3600" dirty="0"/>
              <a:t>Sprint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371600"/>
            <a:ext cx="7696200" cy="4724400"/>
          </a:xfrm>
        </p:spPr>
        <p:txBody>
          <a:bodyPr/>
          <a:lstStyle/>
          <a:p>
            <a:r>
              <a:rPr lang="en-US" dirty="0"/>
              <a:t>Velocity</a:t>
            </a:r>
          </a:p>
          <a:p>
            <a:pPr lvl="1"/>
            <a:r>
              <a:rPr lang="en-US" dirty="0"/>
              <a:t>Last Iteration : Sprint n-1</a:t>
            </a:r>
          </a:p>
          <a:p>
            <a:pPr lvl="2"/>
            <a:r>
              <a:rPr lang="en-US" dirty="0"/>
              <a:t>Productivity : XX Days</a:t>
            </a:r>
          </a:p>
          <a:p>
            <a:pPr lvl="2"/>
            <a:r>
              <a:rPr lang="en-US" dirty="0"/>
              <a:t>XX SP / Iteration =&gt; XX SP / Day</a:t>
            </a:r>
          </a:p>
          <a:p>
            <a:pPr lvl="1"/>
            <a:r>
              <a:rPr lang="en-US" dirty="0"/>
              <a:t>Current Iteration : Sprint n</a:t>
            </a:r>
          </a:p>
          <a:p>
            <a:pPr lvl="2"/>
            <a:r>
              <a:rPr lang="en-US" dirty="0"/>
              <a:t>Estimated Productivity : ≃ XX Days</a:t>
            </a:r>
          </a:p>
          <a:p>
            <a:pPr lvl="2"/>
            <a:r>
              <a:rPr lang="en-US" dirty="0"/>
              <a:t>Average Velocity : XX SP / Day =&gt;  ≃ XX SP / Iteration </a:t>
            </a:r>
          </a:p>
          <a:p>
            <a:pPr lvl="2"/>
            <a:r>
              <a:rPr lang="en-US" dirty="0"/>
              <a:t>1 SP ≃ XX Hours</a:t>
            </a:r>
          </a:p>
          <a:p>
            <a:pPr lvl="2"/>
            <a:r>
              <a:rPr lang="en-US" dirty="0"/>
              <a:t>Remains to be done :  XX SP</a:t>
            </a:r>
          </a:p>
          <a:p>
            <a:pPr lvl="2"/>
            <a:r>
              <a:rPr lang="en-US" dirty="0"/>
              <a:t>To Test / To Automate : XX SP </a:t>
            </a:r>
          </a:p>
          <a:p>
            <a:pPr lvl="2"/>
            <a:r>
              <a:rPr lang="en-US" dirty="0"/>
              <a:t>New Stories :  XX SP</a:t>
            </a:r>
          </a:p>
          <a:p>
            <a:pPr lvl="2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D91A5F3-BB54-904B-A866-17553CBCE0C2}"/>
              </a:ext>
            </a:extLst>
          </p:cNvPr>
          <p:cNvSpPr txBox="1">
            <a:spLocks/>
          </p:cNvSpPr>
          <p:nvPr/>
        </p:nvSpPr>
        <p:spPr>
          <a:xfrm>
            <a:off x="10209212" y="6677026"/>
            <a:ext cx="194407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Mehdi TAZI – tazimehdi.com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3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1"/>
          </a:xfrm>
        </p:spPr>
        <p:txBody>
          <a:bodyPr>
            <a:normAutofit/>
          </a:bodyPr>
          <a:lstStyle/>
          <a:p>
            <a:r>
              <a:rPr lang="en-US" sz="3600" dirty="0"/>
              <a:t>Project name </a:t>
            </a:r>
            <a:r>
              <a:rPr lang="fr-FR" sz="3600" dirty="0"/>
              <a:t>- </a:t>
            </a:r>
            <a:r>
              <a:rPr lang="en-US" sz="3600" dirty="0"/>
              <a:t>Sprint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143000"/>
            <a:ext cx="8229600" cy="5334000"/>
          </a:xfrm>
        </p:spPr>
        <p:txBody>
          <a:bodyPr/>
          <a:lstStyle/>
          <a:p>
            <a:r>
              <a:rPr lang="en-US" dirty="0"/>
              <a:t>Remains to be done : XX SP</a:t>
            </a:r>
          </a:p>
          <a:p>
            <a:pPr lvl="1"/>
            <a:r>
              <a:rPr lang="en-US" dirty="0"/>
              <a:t>U.S [NAME/NUMBER] : XX SP</a:t>
            </a:r>
          </a:p>
          <a:p>
            <a:pPr lvl="1"/>
            <a:r>
              <a:rPr lang="en-US" dirty="0"/>
              <a:t>U.S [NAME/NUMBER] : XX SP</a:t>
            </a:r>
          </a:p>
          <a:p>
            <a:pPr lvl="1"/>
            <a:r>
              <a:rPr lang="en-US" dirty="0"/>
              <a:t>U.S [NAME/NUMBER] : XX SP</a:t>
            </a:r>
          </a:p>
          <a:p>
            <a:r>
              <a:rPr lang="en-US" dirty="0"/>
              <a:t>To Test / To Automate: XX SP</a:t>
            </a:r>
          </a:p>
          <a:p>
            <a:pPr lvl="1"/>
            <a:r>
              <a:rPr lang="en-US" dirty="0"/>
              <a:t>U.S [NAME/NUMBER] : XX SP</a:t>
            </a:r>
          </a:p>
          <a:p>
            <a:pPr lvl="1"/>
            <a:r>
              <a:rPr lang="en-US" dirty="0"/>
              <a:t>U.S [NAME/NUMBER] : XX SP</a:t>
            </a:r>
          </a:p>
          <a:p>
            <a:pPr lvl="1"/>
            <a:r>
              <a:rPr lang="en-US" dirty="0"/>
              <a:t>U.S [NAME/NUMBER] : XX SP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09212" y="6677026"/>
            <a:ext cx="1944073" cy="180974"/>
          </a:xfrm>
        </p:spPr>
        <p:txBody>
          <a:bodyPr/>
          <a:lstStyle/>
          <a:p>
            <a:pPr>
              <a:defRPr/>
            </a:pPr>
            <a:r>
              <a:rPr lang="en-US" dirty="0"/>
              <a:t>Mehdi TAZI – </a:t>
            </a:r>
            <a:r>
              <a:rPr lang="en-US" dirty="0" err="1"/>
              <a:t>tazimehdi.com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4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fric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6d93d202-47fc-4405-873a-cab67cc5f1b2">english</DirectSourceMarket>
    <ApprovalStatus xmlns="6d93d202-47fc-4405-873a-cab67cc5f1b2">InProgress</ApprovalStatus>
    <MarketSpecific xmlns="6d93d202-47fc-4405-873a-cab67cc5f1b2">false</MarketSpecific>
    <LocComments xmlns="6d93d202-47fc-4405-873a-cab67cc5f1b2" xsi:nil="true"/>
    <ThumbnailAssetId xmlns="6d93d202-47fc-4405-873a-cab67cc5f1b2" xsi:nil="true"/>
    <PrimaryImageGen xmlns="6d93d202-47fc-4405-873a-cab67cc5f1b2">false</PrimaryImageGen>
    <LegacyData xmlns="6d93d202-47fc-4405-873a-cab67cc5f1b2" xsi:nil="true"/>
    <LocRecommendedHandoff xmlns="6d93d202-47fc-4405-873a-cab67cc5f1b2" xsi:nil="true"/>
    <BusinessGroup xmlns="6d93d202-47fc-4405-873a-cab67cc5f1b2" xsi:nil="true"/>
    <BlockPublish xmlns="6d93d202-47fc-4405-873a-cab67cc5f1b2">false</BlockPublish>
    <TPFriendlyName xmlns="6d93d202-47fc-4405-873a-cab67cc5f1b2" xsi:nil="true"/>
    <NumericId xmlns="6d93d202-47fc-4405-873a-cab67cc5f1b2" xsi:nil="true"/>
    <APEditor xmlns="6d93d202-47fc-4405-873a-cab67cc5f1b2">
      <UserInfo>
        <DisplayName/>
        <AccountId xsi:nil="true"/>
        <AccountType/>
      </UserInfo>
    </APEditor>
    <SourceTitle xmlns="6d93d202-47fc-4405-873a-cab67cc5f1b2" xsi:nil="true"/>
    <OpenTemplate xmlns="6d93d202-47fc-4405-873a-cab67cc5f1b2">true</OpenTemplate>
    <UALocComments xmlns="6d93d202-47fc-4405-873a-cab67cc5f1b2" xsi:nil="true"/>
    <ParentAssetId xmlns="6d93d202-47fc-4405-873a-cab67cc5f1b2" xsi:nil="true"/>
    <IntlLangReviewDate xmlns="6d93d202-47fc-4405-873a-cab67cc5f1b2" xsi:nil="true"/>
    <FeatureTagsTaxHTField0 xmlns="6d93d202-47fc-4405-873a-cab67cc5f1b2">
      <Terms xmlns="http://schemas.microsoft.com/office/infopath/2007/PartnerControls"/>
    </FeatureTagsTaxHTField0>
    <PublishStatusLookup xmlns="6d93d202-47fc-4405-873a-cab67cc5f1b2">
      <Value>465140</Value>
    </PublishStatusLookup>
    <Providers xmlns="6d93d202-47fc-4405-873a-cab67cc5f1b2" xsi:nil="true"/>
    <MachineTranslated xmlns="6d93d202-47fc-4405-873a-cab67cc5f1b2">false</MachineTranslated>
    <OriginalSourceMarket xmlns="6d93d202-47fc-4405-873a-cab67cc5f1b2">english</OriginalSourceMarket>
    <APDescription xmlns="6d93d202-47fc-4405-873a-cab67cc5f1b2">This template - appropriate for students, teachers, or businesses -  features a title slide with a map of the African continent in a gray-on-gray color scheme. It's one of a related series of templates, each featuring a different continent.  This template is compatible with PowerPoint 2013 and later, and offers a variety of slide layouts including title slides, bulleted lists, photo with captions, a sample chart, and blank slide, all in a widescreen (16X9) format.
</APDescription>
    <ClipArtFilename xmlns="6d93d202-47fc-4405-873a-cab67cc5f1b2" xsi:nil="true"/>
    <ContentItem xmlns="6d93d202-47fc-4405-873a-cab67cc5f1b2" xsi:nil="true"/>
    <TPInstallLocation xmlns="6d93d202-47fc-4405-873a-cab67cc5f1b2" xsi:nil="true"/>
    <PublishTargets xmlns="6d93d202-47fc-4405-873a-cab67cc5f1b2">OfficeOnlineVNext</PublishTargets>
    <TimesCloned xmlns="6d93d202-47fc-4405-873a-cab67cc5f1b2" xsi:nil="true"/>
    <AssetStart xmlns="6d93d202-47fc-4405-873a-cab67cc5f1b2">2011-12-19T18:35:00+00:00</AssetStart>
    <Provider xmlns="6d93d202-47fc-4405-873a-cab67cc5f1b2" xsi:nil="true"/>
    <AcquiredFrom xmlns="6d93d202-47fc-4405-873a-cab67cc5f1b2">Internal MS</AcquiredFrom>
    <FriendlyTitle xmlns="6d93d202-47fc-4405-873a-cab67cc5f1b2" xsi:nil="true"/>
    <LastHandOff xmlns="6d93d202-47fc-4405-873a-cab67cc5f1b2" xsi:nil="true"/>
    <TPClientViewer xmlns="6d93d202-47fc-4405-873a-cab67cc5f1b2" xsi:nil="true"/>
    <UACurrentWords xmlns="6d93d202-47fc-4405-873a-cab67cc5f1b2" xsi:nil="true"/>
    <ArtSampleDocs xmlns="6d93d202-47fc-4405-873a-cab67cc5f1b2" xsi:nil="true"/>
    <UALocRecommendation xmlns="6d93d202-47fc-4405-873a-cab67cc5f1b2">Localize</UALocRecommendation>
    <Manager xmlns="6d93d202-47fc-4405-873a-cab67cc5f1b2" xsi:nil="true"/>
    <ShowIn xmlns="6d93d202-47fc-4405-873a-cab67cc5f1b2">Show everywhere</ShowIn>
    <UANotes xmlns="6d93d202-47fc-4405-873a-cab67cc5f1b2" xsi:nil="true"/>
    <TemplateStatus xmlns="6d93d202-47fc-4405-873a-cab67cc5f1b2">Complete</TemplateStatus>
    <InternalTagsTaxHTField0 xmlns="6d93d202-47fc-4405-873a-cab67cc5f1b2">
      <Terms xmlns="http://schemas.microsoft.com/office/infopath/2007/PartnerControls"/>
    </InternalTagsTaxHTField0>
    <CSXHash xmlns="6d93d202-47fc-4405-873a-cab67cc5f1b2" xsi:nil="true"/>
    <Downloads xmlns="6d93d202-47fc-4405-873a-cab67cc5f1b2">0</Downloads>
    <VoteCount xmlns="6d93d202-47fc-4405-873a-cab67cc5f1b2" xsi:nil="true"/>
    <OOCacheId xmlns="6d93d202-47fc-4405-873a-cab67cc5f1b2" xsi:nil="true"/>
    <IsDeleted xmlns="6d93d202-47fc-4405-873a-cab67cc5f1b2">false</IsDeleted>
    <AssetExpire xmlns="6d93d202-47fc-4405-873a-cab67cc5f1b2">2035-01-01T08:00:00+00:00</AssetExpire>
    <DSATActionTaken xmlns="6d93d202-47fc-4405-873a-cab67cc5f1b2" xsi:nil="true"/>
    <CSXSubmissionMarket xmlns="6d93d202-47fc-4405-873a-cab67cc5f1b2" xsi:nil="true"/>
    <TPExecutable xmlns="6d93d202-47fc-4405-873a-cab67cc5f1b2" xsi:nil="true"/>
    <SubmitterId xmlns="6d93d202-47fc-4405-873a-cab67cc5f1b2" xsi:nil="true"/>
    <EditorialTags xmlns="6d93d202-47fc-4405-873a-cab67cc5f1b2" xsi:nil="true"/>
    <ApprovalLog xmlns="6d93d202-47fc-4405-873a-cab67cc5f1b2" xsi:nil="true"/>
    <AssetType xmlns="6d93d202-47fc-4405-873a-cab67cc5f1b2">TP</AssetType>
    <BugNumber xmlns="6d93d202-47fc-4405-873a-cab67cc5f1b2" xsi:nil="true"/>
    <CSXSubmissionDate xmlns="6d93d202-47fc-4405-873a-cab67cc5f1b2" xsi:nil="true"/>
    <CSXUpdate xmlns="6d93d202-47fc-4405-873a-cab67cc5f1b2">false</CSXUpdate>
    <Milestone xmlns="6d93d202-47fc-4405-873a-cab67cc5f1b2" xsi:nil="true"/>
    <RecommendationsModifier xmlns="6d93d202-47fc-4405-873a-cab67cc5f1b2" xsi:nil="true"/>
    <OriginAsset xmlns="6d93d202-47fc-4405-873a-cab67cc5f1b2" xsi:nil="true"/>
    <TPComponent xmlns="6d93d202-47fc-4405-873a-cab67cc5f1b2" xsi:nil="true"/>
    <AssetId xmlns="6d93d202-47fc-4405-873a-cab67cc5f1b2">TP102804855</AssetId>
    <IntlLocPriority xmlns="6d93d202-47fc-4405-873a-cab67cc5f1b2" xsi:nil="true"/>
    <PolicheckWords xmlns="6d93d202-47fc-4405-873a-cab67cc5f1b2" xsi:nil="true"/>
    <TPLaunchHelpLink xmlns="6d93d202-47fc-4405-873a-cab67cc5f1b2" xsi:nil="true"/>
    <TPApplication xmlns="6d93d202-47fc-4405-873a-cab67cc5f1b2" xsi:nil="true"/>
    <CrawlForDependencies xmlns="6d93d202-47fc-4405-873a-cab67cc5f1b2">false</CrawlForDependencies>
    <HandoffToMSDN xmlns="6d93d202-47fc-4405-873a-cab67cc5f1b2" xsi:nil="true"/>
    <PlannedPubDate xmlns="6d93d202-47fc-4405-873a-cab67cc5f1b2" xsi:nil="true"/>
    <IntlLangReviewer xmlns="6d93d202-47fc-4405-873a-cab67cc5f1b2" xsi:nil="true"/>
    <TrustLevel xmlns="6d93d202-47fc-4405-873a-cab67cc5f1b2">1 Microsoft Managed Content</TrustLevel>
    <LocLastLocAttemptVersionLookup xmlns="6d93d202-47fc-4405-873a-cab67cc5f1b2">724979</LocLastLocAttemptVersionLookup>
    <IsSearchable xmlns="6d93d202-47fc-4405-873a-cab67cc5f1b2">true</IsSearchable>
    <TemplateTemplateType xmlns="6d93d202-47fc-4405-873a-cab67cc5f1b2">PowerPoint Presentation Template</TemplateTemplateType>
    <CampaignTagsTaxHTField0 xmlns="6d93d202-47fc-4405-873a-cab67cc5f1b2">
      <Terms xmlns="http://schemas.microsoft.com/office/infopath/2007/PartnerControls"/>
    </CampaignTagsTaxHTField0>
    <TPNamespace xmlns="6d93d202-47fc-4405-873a-cab67cc5f1b2" xsi:nil="true"/>
    <TaxCatchAll xmlns="6d93d202-47fc-4405-873a-cab67cc5f1b2"/>
    <Markets xmlns="6d93d202-47fc-4405-873a-cab67cc5f1b2"/>
    <UAProjectedTotalWords xmlns="6d93d202-47fc-4405-873a-cab67cc5f1b2" xsi:nil="true"/>
    <IntlLangReview xmlns="6d93d202-47fc-4405-873a-cab67cc5f1b2">false</IntlLangReview>
    <OutputCachingOn xmlns="6d93d202-47fc-4405-873a-cab67cc5f1b2">false</OutputCachingOn>
    <AverageRating xmlns="6d93d202-47fc-4405-873a-cab67cc5f1b2" xsi:nil="true"/>
    <APAuthor xmlns="6d93d202-47fc-4405-873a-cab67cc5f1b2">
      <UserInfo>
        <DisplayName>REDMOND\v-vaddu</DisplayName>
        <AccountId>2567</AccountId>
        <AccountType/>
      </UserInfo>
    </APAuthor>
    <LocManualTestRequired xmlns="6d93d202-47fc-4405-873a-cab67cc5f1b2">false</LocManualTestRequired>
    <TPCommandLine xmlns="6d93d202-47fc-4405-873a-cab67cc5f1b2" xsi:nil="true"/>
    <TPAppVersion xmlns="6d93d202-47fc-4405-873a-cab67cc5f1b2" xsi:nil="true"/>
    <EditorialStatus xmlns="6d93d202-47fc-4405-873a-cab67cc5f1b2">Complete</EditorialStatus>
    <LastModifiedDateTime xmlns="6d93d202-47fc-4405-873a-cab67cc5f1b2" xsi:nil="true"/>
    <ScenarioTagsTaxHTField0 xmlns="6d93d202-47fc-4405-873a-cab67cc5f1b2">
      <Terms xmlns="http://schemas.microsoft.com/office/infopath/2007/PartnerControls"/>
    </ScenarioTagsTaxHTField0>
    <OriginalRelease xmlns="6d93d202-47fc-4405-873a-cab67cc5f1b2">14</OriginalRelease>
    <TPLaunchHelpLinkType xmlns="6d93d202-47fc-4405-873a-cab67cc5f1b2">Template</TPLaunchHelpLinkType>
    <LocalizationTagsTaxHTField0 xmlns="6d93d202-47fc-4405-873a-cab67cc5f1b2">
      <Terms xmlns="http://schemas.microsoft.com/office/infopath/2007/PartnerControls"/>
    </LocalizationTagsTaxHTField0>
    <Component xmlns="64acb2c5-0a2b-4bda-bd34-58e36cbb80d2" xsi:nil="true"/>
    <Description0 xmlns="64acb2c5-0a2b-4bda-bd34-58e36cbb80d2" xsi:nil="true"/>
    <LocMarketGroupTiers2 xmlns="6d93d202-47fc-4405-873a-cab67cc5f1b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7B2A359-4F04-48C2-94D3-E5B87392E0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AE8D1B-7B0D-4041-93FC-F4191AFBBFC2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customXml/itemProps3.xml><?xml version="1.0" encoding="utf-8"?>
<ds:datastoreItem xmlns:ds="http://schemas.openxmlformats.org/officeDocument/2006/customXml" ds:itemID="{6CD52D65-A69C-4D74-A2F0-CC082336F6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Continental_Africa_16x9</Template>
  <TotalTime>0</TotalTime>
  <Words>182</Words>
  <Application>Microsoft Macintosh PowerPoint</Application>
  <PresentationFormat>Personnalisé</PresentationFormat>
  <Paragraphs>28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Continental_Africa_16x9</vt:lpstr>
      <vt:lpstr>Project NAME Sprint Planning</vt:lpstr>
      <vt:lpstr>Project name - Sprint Planning</vt:lpstr>
      <vt:lpstr>Project name - Sprint Planning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Utilisateur Microsoft Office</dc:creator>
  <cp:lastModifiedBy/>
  <cp:revision>1</cp:revision>
  <dcterms:created xsi:type="dcterms:W3CDTF">2018-01-28T10:48:56Z</dcterms:created>
  <dcterms:modified xsi:type="dcterms:W3CDTF">2018-01-28T12:23:10Z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0x01010069924D1ECC420D47A2456556BC94F7370400BDF4491DEA4973499845289601F88B9F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