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0"/>
    <p:restoredTop sz="94647"/>
  </p:normalViewPr>
  <p:slideViewPr>
    <p:cSldViewPr>
      <p:cViewPr varScale="1">
        <p:scale>
          <a:sx n="139" d="100"/>
          <a:sy n="139" d="100"/>
        </p:scale>
        <p:origin x="184" y="51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80558-3FB4-4DBE-9EF2-CDE6ACE32C9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A7CF5-3396-4940-AA7A-BB7E7CEDB52D}">
      <dgm:prSet phldrT="[Text]"/>
      <dgm:spPr/>
      <dgm:t>
        <a:bodyPr/>
        <a:lstStyle/>
        <a:p>
          <a:pPr algn="ctr"/>
          <a:r>
            <a:rPr lang="en-US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B72BE0FE-232D-4CEB-A8B5-8F57CCD6B706}" type="parTrans" cxnId="{B425EF97-0CAB-48C4-B3A4-B18FD1D7F665}">
      <dgm:prSet/>
      <dgm:spPr/>
      <dgm:t>
        <a:bodyPr/>
        <a:lstStyle/>
        <a:p>
          <a:pPr algn="ctr"/>
          <a:endParaRPr lang="en-US"/>
        </a:p>
      </dgm:t>
    </dgm:pt>
    <dgm:pt modelId="{BC984BEA-656B-4213-B610-5B967EC5DBEE}" type="sibTrans" cxnId="{B425EF97-0CAB-48C4-B3A4-B18FD1D7F665}">
      <dgm:prSet/>
      <dgm:spPr/>
      <dgm:t>
        <a:bodyPr/>
        <a:lstStyle/>
        <a:p>
          <a:pPr algn="ctr"/>
          <a:endParaRPr lang="en-US"/>
        </a:p>
      </dgm:t>
    </dgm:pt>
    <dgm:pt modelId="{5458873C-1901-4684-8D15-9FDFEBB24E10}">
      <dgm:prSet phldrT="[Text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9E394606-3295-42B9-AD86-36C6FC73D463}" type="parTrans" cxnId="{1FEE239A-2686-4F40-9317-879A63448C9D}">
      <dgm:prSet/>
      <dgm:spPr/>
      <dgm:t>
        <a:bodyPr/>
        <a:lstStyle/>
        <a:p>
          <a:pPr algn="ctr"/>
          <a:endParaRPr lang="en-US"/>
        </a:p>
      </dgm:t>
    </dgm:pt>
    <dgm:pt modelId="{C91157A2-E8CB-4B47-9F25-8DE6E0B1D5AA}" type="sibTrans" cxnId="{1FEE239A-2686-4F40-9317-879A63448C9D}">
      <dgm:prSet/>
      <dgm:spPr/>
      <dgm:t>
        <a:bodyPr/>
        <a:lstStyle/>
        <a:p>
          <a:pPr algn="ctr"/>
          <a:endParaRPr lang="en-US"/>
        </a:p>
      </dgm:t>
    </dgm:pt>
    <dgm:pt modelId="{6C636299-529E-4CE7-B396-A4F829727074}">
      <dgm:prSet phldrT="[Text]"/>
      <dgm:spPr/>
      <dgm:t>
        <a:bodyPr/>
        <a:lstStyle/>
        <a:p>
          <a:pPr algn="ctr"/>
          <a:r>
            <a:rPr lang="en-US" dirty="0">
              <a:sym typeface="Wingdings" panose="05000000000000000000" pitchFamily="2" charset="2"/>
            </a:rPr>
            <a:t></a:t>
          </a:r>
          <a:endParaRPr lang="en-US" dirty="0"/>
        </a:p>
      </dgm:t>
    </dgm:pt>
    <dgm:pt modelId="{D32BFE96-9EC4-4C1C-AAF9-A9E91986344D}" type="parTrans" cxnId="{BB8CBCFD-1B02-43D3-9FB4-874428F0BC93}">
      <dgm:prSet/>
      <dgm:spPr/>
      <dgm:t>
        <a:bodyPr/>
        <a:lstStyle/>
        <a:p>
          <a:pPr algn="ctr"/>
          <a:endParaRPr lang="en-US"/>
        </a:p>
      </dgm:t>
    </dgm:pt>
    <dgm:pt modelId="{05EC8D39-8EB8-4206-BED2-5738DA7B96E1}" type="sibTrans" cxnId="{BB8CBCFD-1B02-43D3-9FB4-874428F0BC93}">
      <dgm:prSet/>
      <dgm:spPr/>
      <dgm:t>
        <a:bodyPr/>
        <a:lstStyle/>
        <a:p>
          <a:pPr algn="ctr"/>
          <a:endParaRPr lang="en-US"/>
        </a:p>
      </dgm:t>
    </dgm:pt>
    <dgm:pt modelId="{D4E3D75C-1052-42B7-B708-A0ACF748D4E1}">
      <dgm:prSet phldrT="[Text]"/>
      <dgm:spPr/>
      <dgm:t>
        <a:bodyPr/>
        <a:lstStyle/>
        <a:p>
          <a:pPr algn="ctr"/>
          <a:r>
            <a:rPr lang="en-US" dirty="0"/>
            <a:t>!</a:t>
          </a:r>
        </a:p>
      </dgm:t>
    </dgm:pt>
    <dgm:pt modelId="{954B21A0-2D82-4100-A7BC-39B4CAC294B4}" type="parTrans" cxnId="{A687EE69-00C6-461D-A037-7AE06BFAE32C}">
      <dgm:prSet/>
      <dgm:spPr/>
      <dgm:t>
        <a:bodyPr/>
        <a:lstStyle/>
        <a:p>
          <a:pPr algn="ctr"/>
          <a:endParaRPr lang="en-US"/>
        </a:p>
      </dgm:t>
    </dgm:pt>
    <dgm:pt modelId="{11E5D1B5-DC57-4928-B8EA-72FF94AEB778}" type="sibTrans" cxnId="{A687EE69-00C6-461D-A037-7AE06BFAE32C}">
      <dgm:prSet/>
      <dgm:spPr/>
      <dgm:t>
        <a:bodyPr/>
        <a:lstStyle/>
        <a:p>
          <a:pPr algn="ctr"/>
          <a:endParaRPr lang="en-US"/>
        </a:p>
      </dgm:t>
    </dgm:pt>
    <dgm:pt modelId="{609AF819-1554-4EE8-9680-ADFC6239253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1243B0-4236-4078-9D45-C8EA8FE884BB}" type="parTrans" cxnId="{2C05CFDE-0F41-480C-99E2-AD78B6802C82}">
      <dgm:prSet/>
      <dgm:spPr/>
      <dgm:t>
        <a:bodyPr/>
        <a:lstStyle/>
        <a:p>
          <a:endParaRPr lang="en-US"/>
        </a:p>
      </dgm:t>
    </dgm:pt>
    <dgm:pt modelId="{D69CCEB6-6A1A-4D34-B9BF-D74845BC98E2}" type="sibTrans" cxnId="{2C05CFDE-0F41-480C-99E2-AD78B6802C82}">
      <dgm:prSet/>
      <dgm:spPr/>
      <dgm:t>
        <a:bodyPr/>
        <a:lstStyle/>
        <a:p>
          <a:endParaRPr lang="en-US"/>
        </a:p>
      </dgm:t>
    </dgm:pt>
    <dgm:pt modelId="{F491487B-CB08-4E7A-BE01-A9DA5D649FE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2E91AF4-EFF7-44CB-B9A9-3FFEC4F556E8}" type="parTrans" cxnId="{A4BFBAEC-D53F-4E55-9216-3AD4D8EEDEBD}">
      <dgm:prSet/>
      <dgm:spPr/>
      <dgm:t>
        <a:bodyPr/>
        <a:lstStyle/>
        <a:p>
          <a:endParaRPr lang="en-US"/>
        </a:p>
      </dgm:t>
    </dgm:pt>
    <dgm:pt modelId="{713229DA-E941-430A-991D-64F3483F1B27}" type="sibTrans" cxnId="{A4BFBAEC-D53F-4E55-9216-3AD4D8EEDEBD}">
      <dgm:prSet/>
      <dgm:spPr/>
      <dgm:t>
        <a:bodyPr/>
        <a:lstStyle/>
        <a:p>
          <a:endParaRPr lang="en-US"/>
        </a:p>
      </dgm:t>
    </dgm:pt>
    <dgm:pt modelId="{4A48962D-884B-4620-B35D-FEFDD6E5CD0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80D829E-E503-4D16-96C8-4900B9E02B2D}" type="parTrans" cxnId="{C9D0C8E0-C892-4AF3-A44D-F351E7DDC704}">
      <dgm:prSet/>
      <dgm:spPr/>
      <dgm:t>
        <a:bodyPr/>
        <a:lstStyle/>
        <a:p>
          <a:endParaRPr lang="en-US"/>
        </a:p>
      </dgm:t>
    </dgm:pt>
    <dgm:pt modelId="{4E913C6D-2A53-4E2D-BE79-F25DCF9E553A}" type="sibTrans" cxnId="{C9D0C8E0-C892-4AF3-A44D-F351E7DDC704}">
      <dgm:prSet/>
      <dgm:spPr/>
      <dgm:t>
        <a:bodyPr/>
        <a:lstStyle/>
        <a:p>
          <a:endParaRPr lang="en-US"/>
        </a:p>
      </dgm:t>
    </dgm:pt>
    <dgm:pt modelId="{4287FF8B-E741-4E1A-AC16-74A855A7025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584839C-81F9-4FE2-9920-A0F5A1A1679F}" type="parTrans" cxnId="{15D7E331-E0B8-447A-9DC0-E438BF8C369B}">
      <dgm:prSet/>
      <dgm:spPr/>
      <dgm:t>
        <a:bodyPr/>
        <a:lstStyle/>
        <a:p>
          <a:endParaRPr lang="en-US"/>
        </a:p>
      </dgm:t>
    </dgm:pt>
    <dgm:pt modelId="{B76685C4-1CCE-4DF8-8471-4549205F4260}" type="sibTrans" cxnId="{15D7E331-E0B8-447A-9DC0-E438BF8C369B}">
      <dgm:prSet/>
      <dgm:spPr/>
      <dgm:t>
        <a:bodyPr/>
        <a:lstStyle/>
        <a:p>
          <a:endParaRPr lang="en-US"/>
        </a:p>
      </dgm:t>
    </dgm:pt>
    <dgm:pt modelId="{01CAD4C5-C961-4BB5-A36C-67CC2BB76C8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7332B75-1F2C-407E-995A-9D7F1F089157}" type="parTrans" cxnId="{3AD7BC0D-8BEF-45B1-BB6C-43DCF7ABD214}">
      <dgm:prSet/>
      <dgm:spPr/>
      <dgm:t>
        <a:bodyPr/>
        <a:lstStyle/>
        <a:p>
          <a:endParaRPr lang="en-US"/>
        </a:p>
      </dgm:t>
    </dgm:pt>
    <dgm:pt modelId="{34F089B5-6295-45BD-88A8-A9708B5D067A}" type="sibTrans" cxnId="{3AD7BC0D-8BEF-45B1-BB6C-43DCF7ABD214}">
      <dgm:prSet/>
      <dgm:spPr/>
      <dgm:t>
        <a:bodyPr/>
        <a:lstStyle/>
        <a:p>
          <a:endParaRPr lang="en-US"/>
        </a:p>
      </dgm:t>
    </dgm:pt>
    <dgm:pt modelId="{D37CB2AA-5BC3-4B0D-855B-82399F1322E3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8AEE0F6-B181-4055-BB85-3CD00399BBA3}" type="parTrans" cxnId="{C62616CC-BE1B-45E1-B8CD-8B696C07D3AF}">
      <dgm:prSet/>
      <dgm:spPr/>
      <dgm:t>
        <a:bodyPr/>
        <a:lstStyle/>
        <a:p>
          <a:endParaRPr lang="en-US"/>
        </a:p>
      </dgm:t>
    </dgm:pt>
    <dgm:pt modelId="{D2A5ABCB-B95B-4884-8B00-9931A0D24621}" type="sibTrans" cxnId="{C62616CC-BE1B-45E1-B8CD-8B696C07D3AF}">
      <dgm:prSet/>
      <dgm:spPr/>
      <dgm:t>
        <a:bodyPr/>
        <a:lstStyle/>
        <a:p>
          <a:endParaRPr lang="en-US"/>
        </a:p>
      </dgm:t>
    </dgm:pt>
    <dgm:pt modelId="{CBE73503-12DF-4968-AD12-8EEEE1733C7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630C5267-D8C6-4F17-B1DE-891C8FBBDA7D}" type="parTrans" cxnId="{F0589BA6-65FF-433D-AB6F-F6D058AA6BD9}">
      <dgm:prSet/>
      <dgm:spPr/>
      <dgm:t>
        <a:bodyPr/>
        <a:lstStyle/>
        <a:p>
          <a:endParaRPr lang="en-US"/>
        </a:p>
      </dgm:t>
    </dgm:pt>
    <dgm:pt modelId="{71A003CF-1779-48DF-A10A-684AE403B33C}" type="sibTrans" cxnId="{F0589BA6-65FF-433D-AB6F-F6D058AA6BD9}">
      <dgm:prSet/>
      <dgm:spPr/>
      <dgm:t>
        <a:bodyPr/>
        <a:lstStyle/>
        <a:p>
          <a:endParaRPr lang="en-US"/>
        </a:p>
      </dgm:t>
    </dgm:pt>
    <dgm:pt modelId="{C843F67D-C680-4925-8AC7-945393DD2A5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86D044B-8A5B-45B9-B4F9-9957205B3D25}" type="parTrans" cxnId="{96616393-A6D3-4657-92CA-6C8CB164ED96}">
      <dgm:prSet/>
      <dgm:spPr/>
      <dgm:t>
        <a:bodyPr/>
        <a:lstStyle/>
        <a:p>
          <a:endParaRPr lang="en-US"/>
        </a:p>
      </dgm:t>
    </dgm:pt>
    <dgm:pt modelId="{8F0895EB-9CC8-4D8F-9CFB-67A77A1AA4F8}" type="sibTrans" cxnId="{96616393-A6D3-4657-92CA-6C8CB164ED96}">
      <dgm:prSet/>
      <dgm:spPr/>
      <dgm:t>
        <a:bodyPr/>
        <a:lstStyle/>
        <a:p>
          <a:endParaRPr lang="en-US"/>
        </a:p>
      </dgm:t>
    </dgm:pt>
    <dgm:pt modelId="{9CA316FC-12A9-4271-9DB8-F41BC3CE91C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54A6433B-AB4C-4EBF-B602-3934981109CC}" type="parTrans" cxnId="{DFF24019-974F-43FE-8E9C-7BF2663D8F9A}">
      <dgm:prSet/>
      <dgm:spPr/>
      <dgm:t>
        <a:bodyPr/>
        <a:lstStyle/>
        <a:p>
          <a:endParaRPr lang="en-US"/>
        </a:p>
      </dgm:t>
    </dgm:pt>
    <dgm:pt modelId="{4E043F93-E936-44E7-8160-1732F38FC3B7}" type="sibTrans" cxnId="{DFF24019-974F-43FE-8E9C-7BF2663D8F9A}">
      <dgm:prSet/>
      <dgm:spPr/>
      <dgm:t>
        <a:bodyPr/>
        <a:lstStyle/>
        <a:p>
          <a:endParaRPr lang="en-US"/>
        </a:p>
      </dgm:t>
    </dgm:pt>
    <dgm:pt modelId="{A5C79646-88A0-4525-9D24-E24DFE483ED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0FEDF25-E4C1-4BDA-AECB-C161D7AE2397}" type="parTrans" cxnId="{77740FB2-0D06-4A3A-A748-894068FF60CD}">
      <dgm:prSet/>
      <dgm:spPr/>
      <dgm:t>
        <a:bodyPr/>
        <a:lstStyle/>
        <a:p>
          <a:endParaRPr lang="en-US"/>
        </a:p>
      </dgm:t>
    </dgm:pt>
    <dgm:pt modelId="{FAAD4827-D9FB-4033-BB08-0DAC39987EC5}" type="sibTrans" cxnId="{77740FB2-0D06-4A3A-A748-894068FF60CD}">
      <dgm:prSet/>
      <dgm:spPr/>
      <dgm:t>
        <a:bodyPr/>
        <a:lstStyle/>
        <a:p>
          <a:endParaRPr lang="en-US"/>
        </a:p>
      </dgm:t>
    </dgm:pt>
    <dgm:pt modelId="{7D782E2D-0E63-4CCC-943A-1C1C66DFDE9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E3B143B-298B-4DDD-9199-065761E98858}" type="parTrans" cxnId="{B985512B-F4AC-4C72-9528-321D77E50378}">
      <dgm:prSet/>
      <dgm:spPr/>
      <dgm:t>
        <a:bodyPr/>
        <a:lstStyle/>
        <a:p>
          <a:endParaRPr lang="en-US"/>
        </a:p>
      </dgm:t>
    </dgm:pt>
    <dgm:pt modelId="{4B2275FC-4BF1-41D6-9540-F14A3ACB1080}" type="sibTrans" cxnId="{B985512B-F4AC-4C72-9528-321D77E50378}">
      <dgm:prSet/>
      <dgm:spPr/>
      <dgm:t>
        <a:bodyPr/>
        <a:lstStyle/>
        <a:p>
          <a:endParaRPr lang="en-US"/>
        </a:p>
      </dgm:t>
    </dgm:pt>
    <dgm:pt modelId="{AB4A11B9-1F10-4AB5-BD14-4779AEBEB9C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77F28C2-8FCD-4998-A928-858FFA3D4AC3}" type="parTrans" cxnId="{92490F29-DA6A-4164-B6D3-02F43EF4514D}">
      <dgm:prSet/>
      <dgm:spPr/>
      <dgm:t>
        <a:bodyPr/>
        <a:lstStyle/>
        <a:p>
          <a:endParaRPr lang="en-US"/>
        </a:p>
      </dgm:t>
    </dgm:pt>
    <dgm:pt modelId="{FE36E71A-3B18-4ADC-BC4C-62638F7B49E9}" type="sibTrans" cxnId="{92490F29-DA6A-4164-B6D3-02F43EF4514D}">
      <dgm:prSet/>
      <dgm:spPr/>
      <dgm:t>
        <a:bodyPr/>
        <a:lstStyle/>
        <a:p>
          <a:endParaRPr lang="en-US"/>
        </a:p>
      </dgm:t>
    </dgm:pt>
    <dgm:pt modelId="{503CA45C-755D-448A-93B0-6527EA1A517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1B7BED2-FA08-4020-9676-20542F68C955}" type="parTrans" cxnId="{6C1C06A2-17F0-4BF5-9787-277C744BB09E}">
      <dgm:prSet/>
      <dgm:spPr/>
      <dgm:t>
        <a:bodyPr/>
        <a:lstStyle/>
        <a:p>
          <a:endParaRPr lang="en-US"/>
        </a:p>
      </dgm:t>
    </dgm:pt>
    <dgm:pt modelId="{003AF8F1-5202-431E-AE63-D6EE8D46E516}" type="sibTrans" cxnId="{6C1C06A2-17F0-4BF5-9787-277C744BB09E}">
      <dgm:prSet/>
      <dgm:spPr/>
      <dgm:t>
        <a:bodyPr/>
        <a:lstStyle/>
        <a:p>
          <a:endParaRPr lang="en-US"/>
        </a:p>
      </dgm:t>
    </dgm:pt>
    <dgm:pt modelId="{369E21FF-F1F5-4046-ACB3-810340BBBB6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987E7C1-3ACF-4CA1-B4E6-418927473013}" type="parTrans" cxnId="{A0FA7539-78A5-4C8D-8F75-855152A3B093}">
      <dgm:prSet/>
      <dgm:spPr/>
      <dgm:t>
        <a:bodyPr/>
        <a:lstStyle/>
        <a:p>
          <a:endParaRPr lang="en-US"/>
        </a:p>
      </dgm:t>
    </dgm:pt>
    <dgm:pt modelId="{830F158B-D82F-4BE5-9F0F-359A617EAD3D}" type="sibTrans" cxnId="{A0FA7539-78A5-4C8D-8F75-855152A3B093}">
      <dgm:prSet/>
      <dgm:spPr/>
      <dgm:t>
        <a:bodyPr/>
        <a:lstStyle/>
        <a:p>
          <a:endParaRPr lang="en-US"/>
        </a:p>
      </dgm:t>
    </dgm:pt>
    <dgm:pt modelId="{92A9837B-429F-44F2-948B-8DDFF725D24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8961449-67F8-4EBD-A0BC-04A7C8D62D44}" type="parTrans" cxnId="{6592392C-2A5C-49DE-8BC0-A82E1DC3A028}">
      <dgm:prSet/>
      <dgm:spPr/>
      <dgm:t>
        <a:bodyPr/>
        <a:lstStyle/>
        <a:p>
          <a:endParaRPr lang="en-US"/>
        </a:p>
      </dgm:t>
    </dgm:pt>
    <dgm:pt modelId="{01A6892D-8AB3-4140-A0AD-7C976720422B}" type="sibTrans" cxnId="{6592392C-2A5C-49DE-8BC0-A82E1DC3A028}">
      <dgm:prSet/>
      <dgm:spPr/>
      <dgm:t>
        <a:bodyPr/>
        <a:lstStyle/>
        <a:p>
          <a:endParaRPr lang="en-US"/>
        </a:p>
      </dgm:t>
    </dgm:pt>
    <dgm:pt modelId="{39B4B6DC-15EB-4BF6-B1EC-3167D87764B3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465758B-5444-4CA9-A324-8C74B9A6E1BF}" type="parTrans" cxnId="{76D4033D-3032-49EB-A2DE-D848568F19CA}">
      <dgm:prSet/>
      <dgm:spPr/>
      <dgm:t>
        <a:bodyPr/>
        <a:lstStyle/>
        <a:p>
          <a:endParaRPr lang="en-US"/>
        </a:p>
      </dgm:t>
    </dgm:pt>
    <dgm:pt modelId="{D0BDC244-5895-4A95-AACF-5E1E394C3C1A}" type="sibTrans" cxnId="{76D4033D-3032-49EB-A2DE-D848568F19CA}">
      <dgm:prSet/>
      <dgm:spPr/>
      <dgm:t>
        <a:bodyPr/>
        <a:lstStyle/>
        <a:p>
          <a:endParaRPr lang="en-US"/>
        </a:p>
      </dgm:t>
    </dgm:pt>
    <dgm:pt modelId="{A8A39D37-BCEB-46C9-9257-7724BCF8C9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AF0DD1-F620-4A05-A102-899AB3B4D78C}" type="parTrans" cxnId="{710A0E1D-17D4-43F1-8A11-BB6EB3A4414F}">
      <dgm:prSet/>
      <dgm:spPr/>
      <dgm:t>
        <a:bodyPr/>
        <a:lstStyle/>
        <a:p>
          <a:endParaRPr lang="en-US"/>
        </a:p>
      </dgm:t>
    </dgm:pt>
    <dgm:pt modelId="{3ED6E22B-2852-484F-B907-B42E35F5E985}" type="sibTrans" cxnId="{710A0E1D-17D4-43F1-8A11-BB6EB3A4414F}">
      <dgm:prSet/>
      <dgm:spPr/>
      <dgm:t>
        <a:bodyPr/>
        <a:lstStyle/>
        <a:p>
          <a:endParaRPr lang="en-US"/>
        </a:p>
      </dgm:t>
    </dgm:pt>
    <dgm:pt modelId="{1400E2D2-380E-40FC-BA44-0CE670625A47}" type="pres">
      <dgm:prSet presAssocID="{36480558-3FB4-4DBE-9EF2-CDE6ACE32C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A225AE-6781-46D9-94D0-83AF171D604F}" type="pres">
      <dgm:prSet presAssocID="{DFAA7CF5-3396-4940-AA7A-BB7E7CEDB52D}" presName="root" presStyleCnt="0"/>
      <dgm:spPr/>
    </dgm:pt>
    <dgm:pt modelId="{BF3E84C4-D78D-4624-9257-65D28B725D85}" type="pres">
      <dgm:prSet presAssocID="{DFAA7CF5-3396-4940-AA7A-BB7E7CEDB52D}" presName="rootComposite" presStyleCnt="0"/>
      <dgm:spPr/>
    </dgm:pt>
    <dgm:pt modelId="{B48776A7-5127-4E7A-B4B2-FDED6BF5A9DD}" type="pres">
      <dgm:prSet presAssocID="{DFAA7CF5-3396-4940-AA7A-BB7E7CEDB52D}" presName="rootText" presStyleLbl="node1" presStyleIdx="0" presStyleCnt="3" custLinFactNeighborX="3367" custLinFactNeighborY="-1815"/>
      <dgm:spPr/>
    </dgm:pt>
    <dgm:pt modelId="{B0E91AF0-1F74-4EF5-B092-83FEAFB55A1A}" type="pres">
      <dgm:prSet presAssocID="{DFAA7CF5-3396-4940-AA7A-BB7E7CEDB52D}" presName="rootConnector" presStyleLbl="node1" presStyleIdx="0" presStyleCnt="3"/>
      <dgm:spPr/>
    </dgm:pt>
    <dgm:pt modelId="{28200279-2EBC-4F00-BEA0-F6FA66767BC4}" type="pres">
      <dgm:prSet presAssocID="{DFAA7CF5-3396-4940-AA7A-BB7E7CEDB52D}" presName="childShape" presStyleCnt="0"/>
      <dgm:spPr/>
    </dgm:pt>
    <dgm:pt modelId="{BE53B90A-C913-43DF-95EB-DD28FECD3B83}" type="pres">
      <dgm:prSet presAssocID="{9E394606-3295-42B9-AD86-36C6FC73D463}" presName="Name13" presStyleLbl="parChTrans1D2" presStyleIdx="0" presStyleCnt="18"/>
      <dgm:spPr/>
    </dgm:pt>
    <dgm:pt modelId="{E79C565D-C74D-402F-965C-7D8E8C74938D}" type="pres">
      <dgm:prSet presAssocID="{5458873C-1901-4684-8D15-9FDFEBB24E10}" presName="childText" presStyleLbl="bgAcc1" presStyleIdx="0" presStyleCnt="18" custScaleX="129669" custScaleY="40664">
        <dgm:presLayoutVars>
          <dgm:bulletEnabled val="1"/>
        </dgm:presLayoutVars>
      </dgm:prSet>
      <dgm:spPr/>
    </dgm:pt>
    <dgm:pt modelId="{A931856A-C637-4F34-BD34-CF6CDCD7AC48}" type="pres">
      <dgm:prSet presAssocID="{701243B0-4236-4078-9D45-C8EA8FE884BB}" presName="Name13" presStyleLbl="parChTrans1D2" presStyleIdx="1" presStyleCnt="18"/>
      <dgm:spPr/>
    </dgm:pt>
    <dgm:pt modelId="{B45B825D-E3D3-4F68-A45D-5B5F40271F41}" type="pres">
      <dgm:prSet presAssocID="{609AF819-1554-4EE8-9680-ADFC6239253C}" presName="childText" presStyleLbl="bgAcc1" presStyleIdx="1" presStyleCnt="18" custScaleX="129669" custScaleY="40664">
        <dgm:presLayoutVars>
          <dgm:bulletEnabled val="1"/>
        </dgm:presLayoutVars>
      </dgm:prSet>
      <dgm:spPr/>
    </dgm:pt>
    <dgm:pt modelId="{CBCB7852-008B-4F4C-BFA1-209D73FE641A}" type="pres">
      <dgm:prSet presAssocID="{E2E91AF4-EFF7-44CB-B9A9-3FFEC4F556E8}" presName="Name13" presStyleLbl="parChTrans1D2" presStyleIdx="2" presStyleCnt="18"/>
      <dgm:spPr/>
    </dgm:pt>
    <dgm:pt modelId="{693986DE-BF66-4E2F-943A-846EC688CEFA}" type="pres">
      <dgm:prSet presAssocID="{F491487B-CB08-4E7A-BE01-A9DA5D649FEC}" presName="childText" presStyleLbl="bgAcc1" presStyleIdx="2" presStyleCnt="18" custScaleX="129669" custScaleY="40664">
        <dgm:presLayoutVars>
          <dgm:bulletEnabled val="1"/>
        </dgm:presLayoutVars>
      </dgm:prSet>
      <dgm:spPr/>
    </dgm:pt>
    <dgm:pt modelId="{F59F5565-037F-4ABD-A2B1-DB2481B11DB0}" type="pres">
      <dgm:prSet presAssocID="{280D829E-E503-4D16-96C8-4900B9E02B2D}" presName="Name13" presStyleLbl="parChTrans1D2" presStyleIdx="3" presStyleCnt="18"/>
      <dgm:spPr/>
    </dgm:pt>
    <dgm:pt modelId="{0AA18899-D229-4732-BA58-71333134DE4C}" type="pres">
      <dgm:prSet presAssocID="{4A48962D-884B-4620-B35D-FEFDD6E5CD00}" presName="childText" presStyleLbl="bgAcc1" presStyleIdx="3" presStyleCnt="18" custScaleX="129669" custScaleY="40664">
        <dgm:presLayoutVars>
          <dgm:bulletEnabled val="1"/>
        </dgm:presLayoutVars>
      </dgm:prSet>
      <dgm:spPr/>
    </dgm:pt>
    <dgm:pt modelId="{E8F30CA9-D741-47C0-8276-B30E56F2705E}" type="pres">
      <dgm:prSet presAssocID="{6584839C-81F9-4FE2-9920-A0F5A1A1679F}" presName="Name13" presStyleLbl="parChTrans1D2" presStyleIdx="4" presStyleCnt="18"/>
      <dgm:spPr/>
    </dgm:pt>
    <dgm:pt modelId="{221828E7-5F61-4C73-96F6-A040925FE39C}" type="pres">
      <dgm:prSet presAssocID="{4287FF8B-E741-4E1A-AC16-74A855A7025B}" presName="childText" presStyleLbl="bgAcc1" presStyleIdx="4" presStyleCnt="18" custScaleX="129669" custScaleY="40664">
        <dgm:presLayoutVars>
          <dgm:bulletEnabled val="1"/>
        </dgm:presLayoutVars>
      </dgm:prSet>
      <dgm:spPr/>
    </dgm:pt>
    <dgm:pt modelId="{C3E2098A-F443-4DB1-92B7-CCB0F1EC630C}" type="pres">
      <dgm:prSet presAssocID="{C7332B75-1F2C-407E-995A-9D7F1F089157}" presName="Name13" presStyleLbl="parChTrans1D2" presStyleIdx="5" presStyleCnt="18"/>
      <dgm:spPr/>
    </dgm:pt>
    <dgm:pt modelId="{41E7F04E-A19D-44DB-8E15-8FCD2EFEEB49}" type="pres">
      <dgm:prSet presAssocID="{01CAD4C5-C961-4BB5-A36C-67CC2BB76C8C}" presName="childText" presStyleLbl="bgAcc1" presStyleIdx="5" presStyleCnt="18" custScaleX="129669" custScaleY="40664">
        <dgm:presLayoutVars>
          <dgm:bulletEnabled val="1"/>
        </dgm:presLayoutVars>
      </dgm:prSet>
      <dgm:spPr/>
    </dgm:pt>
    <dgm:pt modelId="{A6B99C54-3971-47BA-B4DF-7780B12DC69B}" type="pres">
      <dgm:prSet presAssocID="{6C636299-529E-4CE7-B396-A4F829727074}" presName="root" presStyleCnt="0"/>
      <dgm:spPr/>
    </dgm:pt>
    <dgm:pt modelId="{BB0E3877-4951-4A90-8588-B7223708B56F}" type="pres">
      <dgm:prSet presAssocID="{6C636299-529E-4CE7-B396-A4F829727074}" presName="rootComposite" presStyleCnt="0"/>
      <dgm:spPr/>
    </dgm:pt>
    <dgm:pt modelId="{DB2A2C9C-5C4E-4F99-A761-D6D64A52E0D1}" type="pres">
      <dgm:prSet presAssocID="{6C636299-529E-4CE7-B396-A4F829727074}" presName="rootText" presStyleLbl="node1" presStyleIdx="1" presStyleCnt="3"/>
      <dgm:spPr/>
    </dgm:pt>
    <dgm:pt modelId="{E5811502-E81B-4E15-B754-7BF66B4DF1F2}" type="pres">
      <dgm:prSet presAssocID="{6C636299-529E-4CE7-B396-A4F829727074}" presName="rootConnector" presStyleLbl="node1" presStyleIdx="1" presStyleCnt="3"/>
      <dgm:spPr/>
    </dgm:pt>
    <dgm:pt modelId="{3016C492-DFA3-4219-BE97-E9A1EE82E29E}" type="pres">
      <dgm:prSet presAssocID="{6C636299-529E-4CE7-B396-A4F829727074}" presName="childShape" presStyleCnt="0"/>
      <dgm:spPr/>
    </dgm:pt>
    <dgm:pt modelId="{494921FE-87CA-40A8-8DC4-3FA81E832DD2}" type="pres">
      <dgm:prSet presAssocID="{08AEE0F6-B181-4055-BB85-3CD00399BBA3}" presName="Name13" presStyleLbl="parChTrans1D2" presStyleIdx="6" presStyleCnt="18"/>
      <dgm:spPr/>
    </dgm:pt>
    <dgm:pt modelId="{C8457ADA-1D42-4116-8BE0-45ED66F1D52C}" type="pres">
      <dgm:prSet presAssocID="{D37CB2AA-5BC3-4B0D-855B-82399F1322E3}" presName="childText" presStyleLbl="bgAcc1" presStyleIdx="6" presStyleCnt="18" custScaleX="129669" custScaleY="40664">
        <dgm:presLayoutVars>
          <dgm:bulletEnabled val="1"/>
        </dgm:presLayoutVars>
      </dgm:prSet>
      <dgm:spPr/>
    </dgm:pt>
    <dgm:pt modelId="{75A755F9-25C7-4E97-9494-85B62AE26DC5}" type="pres">
      <dgm:prSet presAssocID="{630C5267-D8C6-4F17-B1DE-891C8FBBDA7D}" presName="Name13" presStyleLbl="parChTrans1D2" presStyleIdx="7" presStyleCnt="18"/>
      <dgm:spPr/>
    </dgm:pt>
    <dgm:pt modelId="{75AC6773-8D05-4308-8DCE-D9F238EECF6A}" type="pres">
      <dgm:prSet presAssocID="{CBE73503-12DF-4968-AD12-8EEEE1733C7B}" presName="childText" presStyleLbl="bgAcc1" presStyleIdx="7" presStyleCnt="18" custScaleX="129669" custScaleY="40664">
        <dgm:presLayoutVars>
          <dgm:bulletEnabled val="1"/>
        </dgm:presLayoutVars>
      </dgm:prSet>
      <dgm:spPr/>
    </dgm:pt>
    <dgm:pt modelId="{D25E678B-72D9-42D9-AECF-D5AA28AB8AEE}" type="pres">
      <dgm:prSet presAssocID="{A86D044B-8A5B-45B9-B4F9-9957205B3D25}" presName="Name13" presStyleLbl="parChTrans1D2" presStyleIdx="8" presStyleCnt="18"/>
      <dgm:spPr/>
    </dgm:pt>
    <dgm:pt modelId="{6F688651-5E8E-4F6F-B561-9A613817B547}" type="pres">
      <dgm:prSet presAssocID="{C843F67D-C680-4925-8AC7-945393DD2A52}" presName="childText" presStyleLbl="bgAcc1" presStyleIdx="8" presStyleCnt="18" custScaleX="129669" custScaleY="40664">
        <dgm:presLayoutVars>
          <dgm:bulletEnabled val="1"/>
        </dgm:presLayoutVars>
      </dgm:prSet>
      <dgm:spPr/>
    </dgm:pt>
    <dgm:pt modelId="{BA416A1F-EC0B-4764-88D8-71921E3CA423}" type="pres">
      <dgm:prSet presAssocID="{54A6433B-AB4C-4EBF-B602-3934981109CC}" presName="Name13" presStyleLbl="parChTrans1D2" presStyleIdx="9" presStyleCnt="18"/>
      <dgm:spPr/>
    </dgm:pt>
    <dgm:pt modelId="{177ED927-966B-4A8F-8171-184906B906DD}" type="pres">
      <dgm:prSet presAssocID="{9CA316FC-12A9-4271-9DB8-F41BC3CE91CB}" presName="childText" presStyleLbl="bgAcc1" presStyleIdx="9" presStyleCnt="18" custScaleX="129669" custScaleY="40664">
        <dgm:presLayoutVars>
          <dgm:bulletEnabled val="1"/>
        </dgm:presLayoutVars>
      </dgm:prSet>
      <dgm:spPr/>
    </dgm:pt>
    <dgm:pt modelId="{0CCE3FCD-ED28-4D71-AC38-694B12DD717E}" type="pres">
      <dgm:prSet presAssocID="{D0FEDF25-E4C1-4BDA-AECB-C161D7AE2397}" presName="Name13" presStyleLbl="parChTrans1D2" presStyleIdx="10" presStyleCnt="18"/>
      <dgm:spPr/>
    </dgm:pt>
    <dgm:pt modelId="{F979EF41-8D8C-48CA-8603-945D483662A4}" type="pres">
      <dgm:prSet presAssocID="{A5C79646-88A0-4525-9D24-E24DFE483EDF}" presName="childText" presStyleLbl="bgAcc1" presStyleIdx="10" presStyleCnt="18" custScaleX="129669" custScaleY="40664">
        <dgm:presLayoutVars>
          <dgm:bulletEnabled val="1"/>
        </dgm:presLayoutVars>
      </dgm:prSet>
      <dgm:spPr/>
    </dgm:pt>
    <dgm:pt modelId="{1A4185BA-E80F-4DB5-A491-519D9FBCDB7F}" type="pres">
      <dgm:prSet presAssocID="{4E3B143B-298B-4DDD-9199-065761E98858}" presName="Name13" presStyleLbl="parChTrans1D2" presStyleIdx="11" presStyleCnt="18"/>
      <dgm:spPr/>
    </dgm:pt>
    <dgm:pt modelId="{03CAB76D-DA78-478C-9FF2-DE72691F47B5}" type="pres">
      <dgm:prSet presAssocID="{7D782E2D-0E63-4CCC-943A-1C1C66DFDE9F}" presName="childText" presStyleLbl="bgAcc1" presStyleIdx="11" presStyleCnt="18" custScaleX="129669" custScaleY="40664">
        <dgm:presLayoutVars>
          <dgm:bulletEnabled val="1"/>
        </dgm:presLayoutVars>
      </dgm:prSet>
      <dgm:spPr/>
    </dgm:pt>
    <dgm:pt modelId="{8835B32A-7A92-42A6-8FBB-E16ECDC9DF08}" type="pres">
      <dgm:prSet presAssocID="{D4E3D75C-1052-42B7-B708-A0ACF748D4E1}" presName="root" presStyleCnt="0"/>
      <dgm:spPr/>
    </dgm:pt>
    <dgm:pt modelId="{1A76A460-CA59-469D-A2DE-0DFFF5182355}" type="pres">
      <dgm:prSet presAssocID="{D4E3D75C-1052-42B7-B708-A0ACF748D4E1}" presName="rootComposite" presStyleCnt="0"/>
      <dgm:spPr/>
    </dgm:pt>
    <dgm:pt modelId="{4DC57D80-0E89-4B76-AC55-111A7B488F2B}" type="pres">
      <dgm:prSet presAssocID="{D4E3D75C-1052-42B7-B708-A0ACF748D4E1}" presName="rootText" presStyleLbl="node1" presStyleIdx="2" presStyleCnt="3"/>
      <dgm:spPr/>
    </dgm:pt>
    <dgm:pt modelId="{0BCC8B70-9942-460C-9234-0396BB188D7D}" type="pres">
      <dgm:prSet presAssocID="{D4E3D75C-1052-42B7-B708-A0ACF748D4E1}" presName="rootConnector" presStyleLbl="node1" presStyleIdx="2" presStyleCnt="3"/>
      <dgm:spPr/>
    </dgm:pt>
    <dgm:pt modelId="{0A13198F-E1FA-4AE8-B874-7F777F3F27E0}" type="pres">
      <dgm:prSet presAssocID="{D4E3D75C-1052-42B7-B708-A0ACF748D4E1}" presName="childShape" presStyleCnt="0"/>
      <dgm:spPr/>
    </dgm:pt>
    <dgm:pt modelId="{23611CA2-96D4-4393-8719-FC18184A23CE}" type="pres">
      <dgm:prSet presAssocID="{F77F28C2-8FCD-4998-A928-858FFA3D4AC3}" presName="Name13" presStyleLbl="parChTrans1D2" presStyleIdx="12" presStyleCnt="18"/>
      <dgm:spPr/>
    </dgm:pt>
    <dgm:pt modelId="{379FD4A1-0FCB-4CA5-A8A3-F7649F8692CA}" type="pres">
      <dgm:prSet presAssocID="{AB4A11B9-1F10-4AB5-BD14-4779AEBEB9CA}" presName="childText" presStyleLbl="bgAcc1" presStyleIdx="12" presStyleCnt="18" custScaleX="129669" custScaleY="40664">
        <dgm:presLayoutVars>
          <dgm:bulletEnabled val="1"/>
        </dgm:presLayoutVars>
      </dgm:prSet>
      <dgm:spPr/>
    </dgm:pt>
    <dgm:pt modelId="{815DDF5C-F7A8-4448-9240-55D99AA67C8C}" type="pres">
      <dgm:prSet presAssocID="{F1B7BED2-FA08-4020-9676-20542F68C955}" presName="Name13" presStyleLbl="parChTrans1D2" presStyleIdx="13" presStyleCnt="18"/>
      <dgm:spPr/>
    </dgm:pt>
    <dgm:pt modelId="{0E92FC33-22B0-443F-AD00-09C29CAE04BC}" type="pres">
      <dgm:prSet presAssocID="{503CA45C-755D-448A-93B0-6527EA1A517A}" presName="childText" presStyleLbl="bgAcc1" presStyleIdx="13" presStyleCnt="18" custScaleX="129669" custScaleY="40664">
        <dgm:presLayoutVars>
          <dgm:bulletEnabled val="1"/>
        </dgm:presLayoutVars>
      </dgm:prSet>
      <dgm:spPr/>
    </dgm:pt>
    <dgm:pt modelId="{0C48207E-AA7E-45F8-B27F-22B434BE179B}" type="pres">
      <dgm:prSet presAssocID="{7987E7C1-3ACF-4CA1-B4E6-418927473013}" presName="Name13" presStyleLbl="parChTrans1D2" presStyleIdx="14" presStyleCnt="18"/>
      <dgm:spPr/>
    </dgm:pt>
    <dgm:pt modelId="{036FF97F-2423-411B-9AD8-1367ACCE5E6E}" type="pres">
      <dgm:prSet presAssocID="{369E21FF-F1F5-4046-ACB3-810340BBBB62}" presName="childText" presStyleLbl="bgAcc1" presStyleIdx="14" presStyleCnt="18" custScaleX="129669" custScaleY="40664">
        <dgm:presLayoutVars>
          <dgm:bulletEnabled val="1"/>
        </dgm:presLayoutVars>
      </dgm:prSet>
      <dgm:spPr/>
    </dgm:pt>
    <dgm:pt modelId="{F9EF0A2A-50BE-4BD7-9B92-FA540921AAA6}" type="pres">
      <dgm:prSet presAssocID="{78961449-67F8-4EBD-A0BC-04A7C8D62D44}" presName="Name13" presStyleLbl="parChTrans1D2" presStyleIdx="15" presStyleCnt="18"/>
      <dgm:spPr/>
    </dgm:pt>
    <dgm:pt modelId="{6A55A782-3E98-42CD-9B11-A2114132436A}" type="pres">
      <dgm:prSet presAssocID="{92A9837B-429F-44F2-948B-8DDFF725D249}" presName="childText" presStyleLbl="bgAcc1" presStyleIdx="15" presStyleCnt="18" custScaleX="129669" custScaleY="40664">
        <dgm:presLayoutVars>
          <dgm:bulletEnabled val="1"/>
        </dgm:presLayoutVars>
      </dgm:prSet>
      <dgm:spPr/>
    </dgm:pt>
    <dgm:pt modelId="{727907D2-6759-474F-82A4-2F49DCAAE400}" type="pres">
      <dgm:prSet presAssocID="{0465758B-5444-4CA9-A324-8C74B9A6E1BF}" presName="Name13" presStyleLbl="parChTrans1D2" presStyleIdx="16" presStyleCnt="18"/>
      <dgm:spPr/>
    </dgm:pt>
    <dgm:pt modelId="{C3EC7707-69D5-47DB-9213-7EE9718F476C}" type="pres">
      <dgm:prSet presAssocID="{39B4B6DC-15EB-4BF6-B1EC-3167D87764B3}" presName="childText" presStyleLbl="bgAcc1" presStyleIdx="16" presStyleCnt="18" custScaleX="129669" custScaleY="40664">
        <dgm:presLayoutVars>
          <dgm:bulletEnabled val="1"/>
        </dgm:presLayoutVars>
      </dgm:prSet>
      <dgm:spPr/>
    </dgm:pt>
    <dgm:pt modelId="{9CDD49AC-A64F-4894-8892-E500784EB664}" type="pres">
      <dgm:prSet presAssocID="{C8AF0DD1-F620-4A05-A102-899AB3B4D78C}" presName="Name13" presStyleLbl="parChTrans1D2" presStyleIdx="17" presStyleCnt="18"/>
      <dgm:spPr/>
    </dgm:pt>
    <dgm:pt modelId="{14D9A5CD-C16E-4145-B359-CE01689F3668}" type="pres">
      <dgm:prSet presAssocID="{A8A39D37-BCEB-46C9-9257-7724BCF8C92D}" presName="childText" presStyleLbl="bgAcc1" presStyleIdx="17" presStyleCnt="18" custScaleX="129669" custScaleY="40664">
        <dgm:presLayoutVars>
          <dgm:bulletEnabled val="1"/>
        </dgm:presLayoutVars>
      </dgm:prSet>
      <dgm:spPr/>
    </dgm:pt>
  </dgm:ptLst>
  <dgm:cxnLst>
    <dgm:cxn modelId="{3AD7BC0D-8BEF-45B1-BB6C-43DCF7ABD214}" srcId="{DFAA7CF5-3396-4940-AA7A-BB7E7CEDB52D}" destId="{01CAD4C5-C961-4BB5-A36C-67CC2BB76C8C}" srcOrd="5" destOrd="0" parTransId="{C7332B75-1F2C-407E-995A-9D7F1F089157}" sibTransId="{34F089B5-6295-45BD-88A8-A9708B5D067A}"/>
    <dgm:cxn modelId="{9B257A12-5BCC-4AA5-A605-2900A79AF3E3}" type="presOf" srcId="{630C5267-D8C6-4F17-B1DE-891C8FBBDA7D}" destId="{75A755F9-25C7-4E97-9494-85B62AE26DC5}" srcOrd="0" destOrd="0" presId="urn:microsoft.com/office/officeart/2005/8/layout/hierarchy3"/>
    <dgm:cxn modelId="{6D3C7A16-ECE2-4563-9479-0A1D1ADEEFFD}" type="presOf" srcId="{4E3B143B-298B-4DDD-9199-065761E98858}" destId="{1A4185BA-E80F-4DB5-A491-519D9FBCDB7F}" srcOrd="0" destOrd="0" presId="urn:microsoft.com/office/officeart/2005/8/layout/hierarchy3"/>
    <dgm:cxn modelId="{08354B17-2323-4614-B73C-57B3F03C52F6}" type="presOf" srcId="{369E21FF-F1F5-4046-ACB3-810340BBBB62}" destId="{036FF97F-2423-411B-9AD8-1367ACCE5E6E}" srcOrd="0" destOrd="0" presId="urn:microsoft.com/office/officeart/2005/8/layout/hierarchy3"/>
    <dgm:cxn modelId="{DFF24019-974F-43FE-8E9C-7BF2663D8F9A}" srcId="{6C636299-529E-4CE7-B396-A4F829727074}" destId="{9CA316FC-12A9-4271-9DB8-F41BC3CE91CB}" srcOrd="3" destOrd="0" parTransId="{54A6433B-AB4C-4EBF-B602-3934981109CC}" sibTransId="{4E043F93-E936-44E7-8160-1732F38FC3B7}"/>
    <dgm:cxn modelId="{D05BE21B-F7D2-47F1-A139-151ADC407CB0}" type="presOf" srcId="{7987E7C1-3ACF-4CA1-B4E6-418927473013}" destId="{0C48207E-AA7E-45F8-B27F-22B434BE179B}" srcOrd="0" destOrd="0" presId="urn:microsoft.com/office/officeart/2005/8/layout/hierarchy3"/>
    <dgm:cxn modelId="{710A0E1D-17D4-43F1-8A11-BB6EB3A4414F}" srcId="{D4E3D75C-1052-42B7-B708-A0ACF748D4E1}" destId="{A8A39D37-BCEB-46C9-9257-7724BCF8C92D}" srcOrd="5" destOrd="0" parTransId="{C8AF0DD1-F620-4A05-A102-899AB3B4D78C}" sibTransId="{3ED6E22B-2852-484F-B907-B42E35F5E985}"/>
    <dgm:cxn modelId="{78C6421F-D3F5-405B-A77E-0135C0F196E7}" type="presOf" srcId="{0465758B-5444-4CA9-A324-8C74B9A6E1BF}" destId="{727907D2-6759-474F-82A4-2F49DCAAE400}" srcOrd="0" destOrd="0" presId="urn:microsoft.com/office/officeart/2005/8/layout/hierarchy3"/>
    <dgm:cxn modelId="{59D9ED24-44C0-4B84-A52A-92716715291D}" type="presOf" srcId="{F77F28C2-8FCD-4998-A928-858FFA3D4AC3}" destId="{23611CA2-96D4-4393-8719-FC18184A23CE}" srcOrd="0" destOrd="0" presId="urn:microsoft.com/office/officeart/2005/8/layout/hierarchy3"/>
    <dgm:cxn modelId="{26326927-31EE-4845-9D83-2C85A03AC584}" type="presOf" srcId="{7D782E2D-0E63-4CCC-943A-1C1C66DFDE9F}" destId="{03CAB76D-DA78-478C-9FF2-DE72691F47B5}" srcOrd="0" destOrd="0" presId="urn:microsoft.com/office/officeart/2005/8/layout/hierarchy3"/>
    <dgm:cxn modelId="{92490F29-DA6A-4164-B6D3-02F43EF4514D}" srcId="{D4E3D75C-1052-42B7-B708-A0ACF748D4E1}" destId="{AB4A11B9-1F10-4AB5-BD14-4779AEBEB9CA}" srcOrd="0" destOrd="0" parTransId="{F77F28C2-8FCD-4998-A928-858FFA3D4AC3}" sibTransId="{FE36E71A-3B18-4ADC-BC4C-62638F7B49E9}"/>
    <dgm:cxn modelId="{6B8B3029-F816-467B-8886-932E25F08F6C}" type="presOf" srcId="{39B4B6DC-15EB-4BF6-B1EC-3167D87764B3}" destId="{C3EC7707-69D5-47DB-9213-7EE9718F476C}" srcOrd="0" destOrd="0" presId="urn:microsoft.com/office/officeart/2005/8/layout/hierarchy3"/>
    <dgm:cxn modelId="{D27F5C29-3ADC-4E1F-8994-2D40D4F3D364}" type="presOf" srcId="{C843F67D-C680-4925-8AC7-945393DD2A52}" destId="{6F688651-5E8E-4F6F-B561-9A613817B547}" srcOrd="0" destOrd="0" presId="urn:microsoft.com/office/officeart/2005/8/layout/hierarchy3"/>
    <dgm:cxn modelId="{B985512B-F4AC-4C72-9528-321D77E50378}" srcId="{6C636299-529E-4CE7-B396-A4F829727074}" destId="{7D782E2D-0E63-4CCC-943A-1C1C66DFDE9F}" srcOrd="5" destOrd="0" parTransId="{4E3B143B-298B-4DDD-9199-065761E98858}" sibTransId="{4B2275FC-4BF1-41D6-9540-F14A3ACB1080}"/>
    <dgm:cxn modelId="{6592392C-2A5C-49DE-8BC0-A82E1DC3A028}" srcId="{D4E3D75C-1052-42B7-B708-A0ACF748D4E1}" destId="{92A9837B-429F-44F2-948B-8DDFF725D249}" srcOrd="3" destOrd="0" parTransId="{78961449-67F8-4EBD-A0BC-04A7C8D62D44}" sibTransId="{01A6892D-8AB3-4140-A0AD-7C976720422B}"/>
    <dgm:cxn modelId="{1D01E92C-5E29-48F0-A017-0C91DAF8C6C4}" type="presOf" srcId="{08AEE0F6-B181-4055-BB85-3CD00399BBA3}" destId="{494921FE-87CA-40A8-8DC4-3FA81E832DD2}" srcOrd="0" destOrd="0" presId="urn:microsoft.com/office/officeart/2005/8/layout/hierarchy3"/>
    <dgm:cxn modelId="{A8D01A2F-B60C-4409-9AD5-E69A8F441474}" type="presOf" srcId="{6C636299-529E-4CE7-B396-A4F829727074}" destId="{DB2A2C9C-5C4E-4F99-A761-D6D64A52E0D1}" srcOrd="0" destOrd="0" presId="urn:microsoft.com/office/officeart/2005/8/layout/hierarchy3"/>
    <dgm:cxn modelId="{269D0431-EF97-451E-9B0D-B623B6E3DF90}" type="presOf" srcId="{01CAD4C5-C961-4BB5-A36C-67CC2BB76C8C}" destId="{41E7F04E-A19D-44DB-8E15-8FCD2EFEEB49}" srcOrd="0" destOrd="0" presId="urn:microsoft.com/office/officeart/2005/8/layout/hierarchy3"/>
    <dgm:cxn modelId="{CCA83831-75B2-459F-8806-AC75F706B786}" type="presOf" srcId="{F491487B-CB08-4E7A-BE01-A9DA5D649FEC}" destId="{693986DE-BF66-4E2F-943A-846EC688CEFA}" srcOrd="0" destOrd="0" presId="urn:microsoft.com/office/officeart/2005/8/layout/hierarchy3"/>
    <dgm:cxn modelId="{15D7E331-E0B8-447A-9DC0-E438BF8C369B}" srcId="{DFAA7CF5-3396-4940-AA7A-BB7E7CEDB52D}" destId="{4287FF8B-E741-4E1A-AC16-74A855A7025B}" srcOrd="4" destOrd="0" parTransId="{6584839C-81F9-4FE2-9920-A0F5A1A1679F}" sibTransId="{B76685C4-1CCE-4DF8-8471-4549205F4260}"/>
    <dgm:cxn modelId="{92F86133-7204-4A88-937F-E29737500526}" type="presOf" srcId="{4287FF8B-E741-4E1A-AC16-74A855A7025B}" destId="{221828E7-5F61-4C73-96F6-A040925FE39C}" srcOrd="0" destOrd="0" presId="urn:microsoft.com/office/officeart/2005/8/layout/hierarchy3"/>
    <dgm:cxn modelId="{D4F1DD37-10D3-4C5B-BA85-C93E3FCE843E}" type="presOf" srcId="{A5C79646-88A0-4525-9D24-E24DFE483EDF}" destId="{F979EF41-8D8C-48CA-8603-945D483662A4}" srcOrd="0" destOrd="0" presId="urn:microsoft.com/office/officeart/2005/8/layout/hierarchy3"/>
    <dgm:cxn modelId="{A0FA7539-78A5-4C8D-8F75-855152A3B093}" srcId="{D4E3D75C-1052-42B7-B708-A0ACF748D4E1}" destId="{369E21FF-F1F5-4046-ACB3-810340BBBB62}" srcOrd="2" destOrd="0" parTransId="{7987E7C1-3ACF-4CA1-B4E6-418927473013}" sibTransId="{830F158B-D82F-4BE5-9F0F-359A617EAD3D}"/>
    <dgm:cxn modelId="{76D4033D-3032-49EB-A2DE-D848568F19CA}" srcId="{D4E3D75C-1052-42B7-B708-A0ACF748D4E1}" destId="{39B4B6DC-15EB-4BF6-B1EC-3167D87764B3}" srcOrd="4" destOrd="0" parTransId="{0465758B-5444-4CA9-A324-8C74B9A6E1BF}" sibTransId="{D0BDC244-5895-4A95-AACF-5E1E394C3C1A}"/>
    <dgm:cxn modelId="{408C7846-3AB0-4D88-BC93-09E2941B6D30}" type="presOf" srcId="{CBE73503-12DF-4968-AD12-8EEEE1733C7B}" destId="{75AC6773-8D05-4308-8DCE-D9F238EECF6A}" srcOrd="0" destOrd="0" presId="urn:microsoft.com/office/officeart/2005/8/layout/hierarchy3"/>
    <dgm:cxn modelId="{75904F48-D57B-424A-BCF7-74E29411FA5C}" type="presOf" srcId="{4A48962D-884B-4620-B35D-FEFDD6E5CD00}" destId="{0AA18899-D229-4732-BA58-71333134DE4C}" srcOrd="0" destOrd="0" presId="urn:microsoft.com/office/officeart/2005/8/layout/hierarchy3"/>
    <dgm:cxn modelId="{FA3E6C4C-C375-4B46-B054-E654C0ACD107}" type="presOf" srcId="{C8AF0DD1-F620-4A05-A102-899AB3B4D78C}" destId="{9CDD49AC-A64F-4894-8892-E500784EB664}" srcOrd="0" destOrd="0" presId="urn:microsoft.com/office/officeart/2005/8/layout/hierarchy3"/>
    <dgm:cxn modelId="{65DB614D-A253-4F8D-9244-7E8EC7809695}" type="presOf" srcId="{6584839C-81F9-4FE2-9920-A0F5A1A1679F}" destId="{E8F30CA9-D741-47C0-8276-B30E56F2705E}" srcOrd="0" destOrd="0" presId="urn:microsoft.com/office/officeart/2005/8/layout/hierarchy3"/>
    <dgm:cxn modelId="{7DB4D64D-83CD-4D03-9EB4-01D4CE23834D}" type="presOf" srcId="{6C636299-529E-4CE7-B396-A4F829727074}" destId="{E5811502-E81B-4E15-B754-7BF66B4DF1F2}" srcOrd="1" destOrd="0" presId="urn:microsoft.com/office/officeart/2005/8/layout/hierarchy3"/>
    <dgm:cxn modelId="{ADCC3758-04A8-42E0-8D57-7980E2317D1C}" type="presOf" srcId="{F1B7BED2-FA08-4020-9676-20542F68C955}" destId="{815DDF5C-F7A8-4448-9240-55D99AA67C8C}" srcOrd="0" destOrd="0" presId="urn:microsoft.com/office/officeart/2005/8/layout/hierarchy3"/>
    <dgm:cxn modelId="{1033435E-4BA4-40F2-A0BA-4115B6B4C0AE}" type="presOf" srcId="{9CA316FC-12A9-4271-9DB8-F41BC3CE91CB}" destId="{177ED927-966B-4A8F-8171-184906B906DD}" srcOrd="0" destOrd="0" presId="urn:microsoft.com/office/officeart/2005/8/layout/hierarchy3"/>
    <dgm:cxn modelId="{A8048E60-DA40-4795-83E4-07A5840866A5}" type="presOf" srcId="{AB4A11B9-1F10-4AB5-BD14-4779AEBEB9CA}" destId="{379FD4A1-0FCB-4CA5-A8A3-F7649F8692CA}" srcOrd="0" destOrd="0" presId="urn:microsoft.com/office/officeart/2005/8/layout/hierarchy3"/>
    <dgm:cxn modelId="{22D1DF68-69BD-40A1-B6C6-004697B4C2E6}" type="presOf" srcId="{54A6433B-AB4C-4EBF-B602-3934981109CC}" destId="{BA416A1F-EC0B-4764-88D8-71921E3CA423}" srcOrd="0" destOrd="0" presId="urn:microsoft.com/office/officeart/2005/8/layout/hierarchy3"/>
    <dgm:cxn modelId="{A687EE69-00C6-461D-A037-7AE06BFAE32C}" srcId="{36480558-3FB4-4DBE-9EF2-CDE6ACE32C9B}" destId="{D4E3D75C-1052-42B7-B708-A0ACF748D4E1}" srcOrd="2" destOrd="0" parTransId="{954B21A0-2D82-4100-A7BC-39B4CAC294B4}" sibTransId="{11E5D1B5-DC57-4928-B8EA-72FF94AEB778}"/>
    <dgm:cxn modelId="{0F7AF975-FBD2-4F70-9F43-F3E8C7817E0E}" type="presOf" srcId="{280D829E-E503-4D16-96C8-4900B9E02B2D}" destId="{F59F5565-037F-4ABD-A2B1-DB2481B11DB0}" srcOrd="0" destOrd="0" presId="urn:microsoft.com/office/officeart/2005/8/layout/hierarchy3"/>
    <dgm:cxn modelId="{724B2978-0389-4F5C-B702-BF018F8CA33F}" type="presOf" srcId="{78961449-67F8-4EBD-A0BC-04A7C8D62D44}" destId="{F9EF0A2A-50BE-4BD7-9B92-FA540921AAA6}" srcOrd="0" destOrd="0" presId="urn:microsoft.com/office/officeart/2005/8/layout/hierarchy3"/>
    <dgm:cxn modelId="{2F41E785-6AC8-4042-B8E6-48E8516B8C5B}" type="presOf" srcId="{609AF819-1554-4EE8-9680-ADFC6239253C}" destId="{B45B825D-E3D3-4F68-A45D-5B5F40271F41}" srcOrd="0" destOrd="0" presId="urn:microsoft.com/office/officeart/2005/8/layout/hierarchy3"/>
    <dgm:cxn modelId="{5CBACE88-FD2D-4FF8-9F82-1D564EE66CF9}" type="presOf" srcId="{DFAA7CF5-3396-4940-AA7A-BB7E7CEDB52D}" destId="{B0E91AF0-1F74-4EF5-B092-83FEAFB55A1A}" srcOrd="1" destOrd="0" presId="urn:microsoft.com/office/officeart/2005/8/layout/hierarchy3"/>
    <dgm:cxn modelId="{8BEFC889-7212-4476-89B1-BCF6018C14CA}" type="presOf" srcId="{503CA45C-755D-448A-93B0-6527EA1A517A}" destId="{0E92FC33-22B0-443F-AD00-09C29CAE04BC}" srcOrd="0" destOrd="0" presId="urn:microsoft.com/office/officeart/2005/8/layout/hierarchy3"/>
    <dgm:cxn modelId="{8203568F-9673-42E9-8BEB-656C30F09EBF}" type="presOf" srcId="{DFAA7CF5-3396-4940-AA7A-BB7E7CEDB52D}" destId="{B48776A7-5127-4E7A-B4B2-FDED6BF5A9DD}" srcOrd="0" destOrd="0" presId="urn:microsoft.com/office/officeart/2005/8/layout/hierarchy3"/>
    <dgm:cxn modelId="{C6FD7491-EBAB-4E63-B90B-4D2A6D4BD9C8}" type="presOf" srcId="{D4E3D75C-1052-42B7-B708-A0ACF748D4E1}" destId="{4DC57D80-0E89-4B76-AC55-111A7B488F2B}" srcOrd="0" destOrd="0" presId="urn:microsoft.com/office/officeart/2005/8/layout/hierarchy3"/>
    <dgm:cxn modelId="{96616393-A6D3-4657-92CA-6C8CB164ED96}" srcId="{6C636299-529E-4CE7-B396-A4F829727074}" destId="{C843F67D-C680-4925-8AC7-945393DD2A52}" srcOrd="2" destOrd="0" parTransId="{A86D044B-8A5B-45B9-B4F9-9957205B3D25}" sibTransId="{8F0895EB-9CC8-4D8F-9CFB-67A77A1AA4F8}"/>
    <dgm:cxn modelId="{268E4194-4E20-4044-B6C0-F974A75DC1C3}" type="presOf" srcId="{5458873C-1901-4684-8D15-9FDFEBB24E10}" destId="{E79C565D-C74D-402F-965C-7D8E8C74938D}" srcOrd="0" destOrd="0" presId="urn:microsoft.com/office/officeart/2005/8/layout/hierarchy3"/>
    <dgm:cxn modelId="{41535596-120F-496D-9C63-75AC101181F9}" type="presOf" srcId="{C7332B75-1F2C-407E-995A-9D7F1F089157}" destId="{C3E2098A-F443-4DB1-92B7-CCB0F1EC630C}" srcOrd="0" destOrd="0" presId="urn:microsoft.com/office/officeart/2005/8/layout/hierarchy3"/>
    <dgm:cxn modelId="{B425EF97-0CAB-48C4-B3A4-B18FD1D7F665}" srcId="{36480558-3FB4-4DBE-9EF2-CDE6ACE32C9B}" destId="{DFAA7CF5-3396-4940-AA7A-BB7E7CEDB52D}" srcOrd="0" destOrd="0" parTransId="{B72BE0FE-232D-4CEB-A8B5-8F57CCD6B706}" sibTransId="{BC984BEA-656B-4213-B610-5B967EC5DBEE}"/>
    <dgm:cxn modelId="{1FEE239A-2686-4F40-9317-879A63448C9D}" srcId="{DFAA7CF5-3396-4940-AA7A-BB7E7CEDB52D}" destId="{5458873C-1901-4684-8D15-9FDFEBB24E10}" srcOrd="0" destOrd="0" parTransId="{9E394606-3295-42B9-AD86-36C6FC73D463}" sibTransId="{C91157A2-E8CB-4B47-9F25-8DE6E0B1D5AA}"/>
    <dgm:cxn modelId="{3A0F419D-AE55-41AD-A0E8-6CBCEA7B893A}" type="presOf" srcId="{D37CB2AA-5BC3-4B0D-855B-82399F1322E3}" destId="{C8457ADA-1D42-4116-8BE0-45ED66F1D52C}" srcOrd="0" destOrd="0" presId="urn:microsoft.com/office/officeart/2005/8/layout/hierarchy3"/>
    <dgm:cxn modelId="{6C1C06A2-17F0-4BF5-9787-277C744BB09E}" srcId="{D4E3D75C-1052-42B7-B708-A0ACF748D4E1}" destId="{503CA45C-755D-448A-93B0-6527EA1A517A}" srcOrd="1" destOrd="0" parTransId="{F1B7BED2-FA08-4020-9676-20542F68C955}" sibTransId="{003AF8F1-5202-431E-AE63-D6EE8D46E516}"/>
    <dgm:cxn modelId="{0A2B53A4-6747-44C8-BE8B-53877D5526CD}" type="presOf" srcId="{36480558-3FB4-4DBE-9EF2-CDE6ACE32C9B}" destId="{1400E2D2-380E-40FC-BA44-0CE670625A47}" srcOrd="0" destOrd="0" presId="urn:microsoft.com/office/officeart/2005/8/layout/hierarchy3"/>
    <dgm:cxn modelId="{F0589BA6-65FF-433D-AB6F-F6D058AA6BD9}" srcId="{6C636299-529E-4CE7-B396-A4F829727074}" destId="{CBE73503-12DF-4968-AD12-8EEEE1733C7B}" srcOrd="1" destOrd="0" parTransId="{630C5267-D8C6-4F17-B1DE-891C8FBBDA7D}" sibTransId="{71A003CF-1779-48DF-A10A-684AE403B33C}"/>
    <dgm:cxn modelId="{C59BE4A8-BA30-4EA5-BCB2-066AD8394B53}" type="presOf" srcId="{A86D044B-8A5B-45B9-B4F9-9957205B3D25}" destId="{D25E678B-72D9-42D9-AECF-D5AA28AB8AEE}" srcOrd="0" destOrd="0" presId="urn:microsoft.com/office/officeart/2005/8/layout/hierarchy3"/>
    <dgm:cxn modelId="{77740FB2-0D06-4A3A-A748-894068FF60CD}" srcId="{6C636299-529E-4CE7-B396-A4F829727074}" destId="{A5C79646-88A0-4525-9D24-E24DFE483EDF}" srcOrd="4" destOrd="0" parTransId="{D0FEDF25-E4C1-4BDA-AECB-C161D7AE2397}" sibTransId="{FAAD4827-D9FB-4033-BB08-0DAC39987EC5}"/>
    <dgm:cxn modelId="{3D372AB7-1C4D-4F61-B0BA-F34F9BE1E4FA}" type="presOf" srcId="{701243B0-4236-4078-9D45-C8EA8FE884BB}" destId="{A931856A-C637-4F34-BD34-CF6CDCD7AC48}" srcOrd="0" destOrd="0" presId="urn:microsoft.com/office/officeart/2005/8/layout/hierarchy3"/>
    <dgm:cxn modelId="{B1E216B9-8EE1-4F0B-91B2-C809B864D95D}" type="presOf" srcId="{D0FEDF25-E4C1-4BDA-AECB-C161D7AE2397}" destId="{0CCE3FCD-ED28-4D71-AC38-694B12DD717E}" srcOrd="0" destOrd="0" presId="urn:microsoft.com/office/officeart/2005/8/layout/hierarchy3"/>
    <dgm:cxn modelId="{98B71FBF-3A18-46B7-831C-06A2088DF79B}" type="presOf" srcId="{D4E3D75C-1052-42B7-B708-A0ACF748D4E1}" destId="{0BCC8B70-9942-460C-9234-0396BB188D7D}" srcOrd="1" destOrd="0" presId="urn:microsoft.com/office/officeart/2005/8/layout/hierarchy3"/>
    <dgm:cxn modelId="{445BE2C9-B07A-4162-9FB7-A6848A3A6A95}" type="presOf" srcId="{E2E91AF4-EFF7-44CB-B9A9-3FFEC4F556E8}" destId="{CBCB7852-008B-4F4C-BFA1-209D73FE641A}" srcOrd="0" destOrd="0" presId="urn:microsoft.com/office/officeart/2005/8/layout/hierarchy3"/>
    <dgm:cxn modelId="{C62616CC-BE1B-45E1-B8CD-8B696C07D3AF}" srcId="{6C636299-529E-4CE7-B396-A4F829727074}" destId="{D37CB2AA-5BC3-4B0D-855B-82399F1322E3}" srcOrd="0" destOrd="0" parTransId="{08AEE0F6-B181-4055-BB85-3CD00399BBA3}" sibTransId="{D2A5ABCB-B95B-4884-8B00-9931A0D24621}"/>
    <dgm:cxn modelId="{E1E992D5-07AF-45B6-A9EF-A85E82DDD435}" type="presOf" srcId="{92A9837B-429F-44F2-948B-8DDFF725D249}" destId="{6A55A782-3E98-42CD-9B11-A2114132436A}" srcOrd="0" destOrd="0" presId="urn:microsoft.com/office/officeart/2005/8/layout/hierarchy3"/>
    <dgm:cxn modelId="{2C05CFDE-0F41-480C-99E2-AD78B6802C82}" srcId="{DFAA7CF5-3396-4940-AA7A-BB7E7CEDB52D}" destId="{609AF819-1554-4EE8-9680-ADFC6239253C}" srcOrd="1" destOrd="0" parTransId="{701243B0-4236-4078-9D45-C8EA8FE884BB}" sibTransId="{D69CCEB6-6A1A-4D34-B9BF-D74845BC98E2}"/>
    <dgm:cxn modelId="{C9D0C8E0-C892-4AF3-A44D-F351E7DDC704}" srcId="{DFAA7CF5-3396-4940-AA7A-BB7E7CEDB52D}" destId="{4A48962D-884B-4620-B35D-FEFDD6E5CD00}" srcOrd="3" destOrd="0" parTransId="{280D829E-E503-4D16-96C8-4900B9E02B2D}" sibTransId="{4E913C6D-2A53-4E2D-BE79-F25DCF9E553A}"/>
    <dgm:cxn modelId="{F3C9E7E2-1F71-4DA1-B67C-9736F0C0B7FF}" type="presOf" srcId="{9E394606-3295-42B9-AD86-36C6FC73D463}" destId="{BE53B90A-C913-43DF-95EB-DD28FECD3B83}" srcOrd="0" destOrd="0" presId="urn:microsoft.com/office/officeart/2005/8/layout/hierarchy3"/>
    <dgm:cxn modelId="{A4BFBAEC-D53F-4E55-9216-3AD4D8EEDEBD}" srcId="{DFAA7CF5-3396-4940-AA7A-BB7E7CEDB52D}" destId="{F491487B-CB08-4E7A-BE01-A9DA5D649FEC}" srcOrd="2" destOrd="0" parTransId="{E2E91AF4-EFF7-44CB-B9A9-3FFEC4F556E8}" sibTransId="{713229DA-E941-430A-991D-64F3483F1B27}"/>
    <dgm:cxn modelId="{620174FC-64E9-4D06-8B0E-8561759098E1}" type="presOf" srcId="{A8A39D37-BCEB-46C9-9257-7724BCF8C92D}" destId="{14D9A5CD-C16E-4145-B359-CE01689F3668}" srcOrd="0" destOrd="0" presId="urn:microsoft.com/office/officeart/2005/8/layout/hierarchy3"/>
    <dgm:cxn modelId="{BB8CBCFD-1B02-43D3-9FB4-874428F0BC93}" srcId="{36480558-3FB4-4DBE-9EF2-CDE6ACE32C9B}" destId="{6C636299-529E-4CE7-B396-A4F829727074}" srcOrd="1" destOrd="0" parTransId="{D32BFE96-9EC4-4C1C-AAF9-A9E91986344D}" sibTransId="{05EC8D39-8EB8-4206-BED2-5738DA7B96E1}"/>
    <dgm:cxn modelId="{99B83121-BCA9-4C05-98F2-7D89FF106056}" type="presParOf" srcId="{1400E2D2-380E-40FC-BA44-0CE670625A47}" destId="{A7A225AE-6781-46D9-94D0-83AF171D604F}" srcOrd="0" destOrd="0" presId="urn:microsoft.com/office/officeart/2005/8/layout/hierarchy3"/>
    <dgm:cxn modelId="{45E05889-81AE-4155-917E-6ED210AC4B97}" type="presParOf" srcId="{A7A225AE-6781-46D9-94D0-83AF171D604F}" destId="{BF3E84C4-D78D-4624-9257-65D28B725D85}" srcOrd="0" destOrd="0" presId="urn:microsoft.com/office/officeart/2005/8/layout/hierarchy3"/>
    <dgm:cxn modelId="{3E9E298F-8E45-43F4-A6F7-36E02CF0BED2}" type="presParOf" srcId="{BF3E84C4-D78D-4624-9257-65D28B725D85}" destId="{B48776A7-5127-4E7A-B4B2-FDED6BF5A9DD}" srcOrd="0" destOrd="0" presId="urn:microsoft.com/office/officeart/2005/8/layout/hierarchy3"/>
    <dgm:cxn modelId="{2264CEDA-6BB7-4ABF-A169-199BF17A339F}" type="presParOf" srcId="{BF3E84C4-D78D-4624-9257-65D28B725D85}" destId="{B0E91AF0-1F74-4EF5-B092-83FEAFB55A1A}" srcOrd="1" destOrd="0" presId="urn:microsoft.com/office/officeart/2005/8/layout/hierarchy3"/>
    <dgm:cxn modelId="{726F23C1-5CC5-40BB-8DFE-52683E3D61DC}" type="presParOf" srcId="{A7A225AE-6781-46D9-94D0-83AF171D604F}" destId="{28200279-2EBC-4F00-BEA0-F6FA66767BC4}" srcOrd="1" destOrd="0" presId="urn:microsoft.com/office/officeart/2005/8/layout/hierarchy3"/>
    <dgm:cxn modelId="{0F4B3018-96E5-47E5-AF8A-A1D95D27D9D0}" type="presParOf" srcId="{28200279-2EBC-4F00-BEA0-F6FA66767BC4}" destId="{BE53B90A-C913-43DF-95EB-DD28FECD3B83}" srcOrd="0" destOrd="0" presId="urn:microsoft.com/office/officeart/2005/8/layout/hierarchy3"/>
    <dgm:cxn modelId="{1A1131AC-0217-4BEF-89C2-DA3E6711AAA5}" type="presParOf" srcId="{28200279-2EBC-4F00-BEA0-F6FA66767BC4}" destId="{E79C565D-C74D-402F-965C-7D8E8C74938D}" srcOrd="1" destOrd="0" presId="urn:microsoft.com/office/officeart/2005/8/layout/hierarchy3"/>
    <dgm:cxn modelId="{ACFA90E1-04D3-49C5-AA69-E9BD04DDCC6E}" type="presParOf" srcId="{28200279-2EBC-4F00-BEA0-F6FA66767BC4}" destId="{A931856A-C637-4F34-BD34-CF6CDCD7AC48}" srcOrd="2" destOrd="0" presId="urn:microsoft.com/office/officeart/2005/8/layout/hierarchy3"/>
    <dgm:cxn modelId="{C19C0BC7-0ADA-473E-9E9A-90881691F434}" type="presParOf" srcId="{28200279-2EBC-4F00-BEA0-F6FA66767BC4}" destId="{B45B825D-E3D3-4F68-A45D-5B5F40271F41}" srcOrd="3" destOrd="0" presId="urn:microsoft.com/office/officeart/2005/8/layout/hierarchy3"/>
    <dgm:cxn modelId="{DEA347B1-8A8D-435E-82BC-7FF0C16D0ABE}" type="presParOf" srcId="{28200279-2EBC-4F00-BEA0-F6FA66767BC4}" destId="{CBCB7852-008B-4F4C-BFA1-209D73FE641A}" srcOrd="4" destOrd="0" presId="urn:microsoft.com/office/officeart/2005/8/layout/hierarchy3"/>
    <dgm:cxn modelId="{435AC4C5-97C5-4EFB-9FB6-938B8DA9B626}" type="presParOf" srcId="{28200279-2EBC-4F00-BEA0-F6FA66767BC4}" destId="{693986DE-BF66-4E2F-943A-846EC688CEFA}" srcOrd="5" destOrd="0" presId="urn:microsoft.com/office/officeart/2005/8/layout/hierarchy3"/>
    <dgm:cxn modelId="{F8524240-A702-468A-9FA0-E52A5B5BACBC}" type="presParOf" srcId="{28200279-2EBC-4F00-BEA0-F6FA66767BC4}" destId="{F59F5565-037F-4ABD-A2B1-DB2481B11DB0}" srcOrd="6" destOrd="0" presId="urn:microsoft.com/office/officeart/2005/8/layout/hierarchy3"/>
    <dgm:cxn modelId="{D53E2FAF-0BD0-4BD3-B9A6-309FBDB1D409}" type="presParOf" srcId="{28200279-2EBC-4F00-BEA0-F6FA66767BC4}" destId="{0AA18899-D229-4732-BA58-71333134DE4C}" srcOrd="7" destOrd="0" presId="urn:microsoft.com/office/officeart/2005/8/layout/hierarchy3"/>
    <dgm:cxn modelId="{206E78C4-F843-4439-9597-D0C1A9F6AB87}" type="presParOf" srcId="{28200279-2EBC-4F00-BEA0-F6FA66767BC4}" destId="{E8F30CA9-D741-47C0-8276-B30E56F2705E}" srcOrd="8" destOrd="0" presId="urn:microsoft.com/office/officeart/2005/8/layout/hierarchy3"/>
    <dgm:cxn modelId="{0488AC32-BC9A-4FA8-8784-6F8A010F8560}" type="presParOf" srcId="{28200279-2EBC-4F00-BEA0-F6FA66767BC4}" destId="{221828E7-5F61-4C73-96F6-A040925FE39C}" srcOrd="9" destOrd="0" presId="urn:microsoft.com/office/officeart/2005/8/layout/hierarchy3"/>
    <dgm:cxn modelId="{19DF58A4-1156-4116-9A3A-6A20FA99B7DD}" type="presParOf" srcId="{28200279-2EBC-4F00-BEA0-F6FA66767BC4}" destId="{C3E2098A-F443-4DB1-92B7-CCB0F1EC630C}" srcOrd="10" destOrd="0" presId="urn:microsoft.com/office/officeart/2005/8/layout/hierarchy3"/>
    <dgm:cxn modelId="{E353B33E-9128-4838-9064-090AAD6799FC}" type="presParOf" srcId="{28200279-2EBC-4F00-BEA0-F6FA66767BC4}" destId="{41E7F04E-A19D-44DB-8E15-8FCD2EFEEB49}" srcOrd="11" destOrd="0" presId="urn:microsoft.com/office/officeart/2005/8/layout/hierarchy3"/>
    <dgm:cxn modelId="{953634F6-5067-4A92-AFD2-DB84CD293A84}" type="presParOf" srcId="{1400E2D2-380E-40FC-BA44-0CE670625A47}" destId="{A6B99C54-3971-47BA-B4DF-7780B12DC69B}" srcOrd="1" destOrd="0" presId="urn:microsoft.com/office/officeart/2005/8/layout/hierarchy3"/>
    <dgm:cxn modelId="{E2453B0F-6C01-476A-8A34-C4FFB6B82D05}" type="presParOf" srcId="{A6B99C54-3971-47BA-B4DF-7780B12DC69B}" destId="{BB0E3877-4951-4A90-8588-B7223708B56F}" srcOrd="0" destOrd="0" presId="urn:microsoft.com/office/officeart/2005/8/layout/hierarchy3"/>
    <dgm:cxn modelId="{10B2E985-7CDC-4B05-B973-E54B20E254F2}" type="presParOf" srcId="{BB0E3877-4951-4A90-8588-B7223708B56F}" destId="{DB2A2C9C-5C4E-4F99-A761-D6D64A52E0D1}" srcOrd="0" destOrd="0" presId="urn:microsoft.com/office/officeart/2005/8/layout/hierarchy3"/>
    <dgm:cxn modelId="{30148507-4A6B-44CB-8A9B-522016131C8D}" type="presParOf" srcId="{BB0E3877-4951-4A90-8588-B7223708B56F}" destId="{E5811502-E81B-4E15-B754-7BF66B4DF1F2}" srcOrd="1" destOrd="0" presId="urn:microsoft.com/office/officeart/2005/8/layout/hierarchy3"/>
    <dgm:cxn modelId="{CE5300BD-98D1-45B5-B32B-3C6A0BE6E224}" type="presParOf" srcId="{A6B99C54-3971-47BA-B4DF-7780B12DC69B}" destId="{3016C492-DFA3-4219-BE97-E9A1EE82E29E}" srcOrd="1" destOrd="0" presId="urn:microsoft.com/office/officeart/2005/8/layout/hierarchy3"/>
    <dgm:cxn modelId="{5C46BDDB-0B8B-40C3-B259-11DEA1246251}" type="presParOf" srcId="{3016C492-DFA3-4219-BE97-E9A1EE82E29E}" destId="{494921FE-87CA-40A8-8DC4-3FA81E832DD2}" srcOrd="0" destOrd="0" presId="urn:microsoft.com/office/officeart/2005/8/layout/hierarchy3"/>
    <dgm:cxn modelId="{19DA5F8E-95B6-4D03-9CE6-475BCE84C841}" type="presParOf" srcId="{3016C492-DFA3-4219-BE97-E9A1EE82E29E}" destId="{C8457ADA-1D42-4116-8BE0-45ED66F1D52C}" srcOrd="1" destOrd="0" presId="urn:microsoft.com/office/officeart/2005/8/layout/hierarchy3"/>
    <dgm:cxn modelId="{F161FCBA-0645-4D78-A328-F001FE25192A}" type="presParOf" srcId="{3016C492-DFA3-4219-BE97-E9A1EE82E29E}" destId="{75A755F9-25C7-4E97-9494-85B62AE26DC5}" srcOrd="2" destOrd="0" presId="urn:microsoft.com/office/officeart/2005/8/layout/hierarchy3"/>
    <dgm:cxn modelId="{5318CD77-31CE-46E1-B282-5B04CD07BE1B}" type="presParOf" srcId="{3016C492-DFA3-4219-BE97-E9A1EE82E29E}" destId="{75AC6773-8D05-4308-8DCE-D9F238EECF6A}" srcOrd="3" destOrd="0" presId="urn:microsoft.com/office/officeart/2005/8/layout/hierarchy3"/>
    <dgm:cxn modelId="{B8F9F6EB-0437-4156-8712-DCF714524357}" type="presParOf" srcId="{3016C492-DFA3-4219-BE97-E9A1EE82E29E}" destId="{D25E678B-72D9-42D9-AECF-D5AA28AB8AEE}" srcOrd="4" destOrd="0" presId="urn:microsoft.com/office/officeart/2005/8/layout/hierarchy3"/>
    <dgm:cxn modelId="{6EF28927-E00E-4ABB-B4D9-91B33DD81BB0}" type="presParOf" srcId="{3016C492-DFA3-4219-BE97-E9A1EE82E29E}" destId="{6F688651-5E8E-4F6F-B561-9A613817B547}" srcOrd="5" destOrd="0" presId="urn:microsoft.com/office/officeart/2005/8/layout/hierarchy3"/>
    <dgm:cxn modelId="{F9486551-E0A6-4633-BD84-29C8DAFBA8AE}" type="presParOf" srcId="{3016C492-DFA3-4219-BE97-E9A1EE82E29E}" destId="{BA416A1F-EC0B-4764-88D8-71921E3CA423}" srcOrd="6" destOrd="0" presId="urn:microsoft.com/office/officeart/2005/8/layout/hierarchy3"/>
    <dgm:cxn modelId="{663C1BDB-BC80-4F4B-8CBF-F6601008AA5E}" type="presParOf" srcId="{3016C492-DFA3-4219-BE97-E9A1EE82E29E}" destId="{177ED927-966B-4A8F-8171-184906B906DD}" srcOrd="7" destOrd="0" presId="urn:microsoft.com/office/officeart/2005/8/layout/hierarchy3"/>
    <dgm:cxn modelId="{F31B785A-843A-40B1-A34C-A7EB81639324}" type="presParOf" srcId="{3016C492-DFA3-4219-BE97-E9A1EE82E29E}" destId="{0CCE3FCD-ED28-4D71-AC38-694B12DD717E}" srcOrd="8" destOrd="0" presId="urn:microsoft.com/office/officeart/2005/8/layout/hierarchy3"/>
    <dgm:cxn modelId="{3FF99918-4FDB-47AE-A840-F4D9EEE9B630}" type="presParOf" srcId="{3016C492-DFA3-4219-BE97-E9A1EE82E29E}" destId="{F979EF41-8D8C-48CA-8603-945D483662A4}" srcOrd="9" destOrd="0" presId="urn:microsoft.com/office/officeart/2005/8/layout/hierarchy3"/>
    <dgm:cxn modelId="{5AC05702-A9D9-4B13-94F1-5B6A8096EE7A}" type="presParOf" srcId="{3016C492-DFA3-4219-BE97-E9A1EE82E29E}" destId="{1A4185BA-E80F-4DB5-A491-519D9FBCDB7F}" srcOrd="10" destOrd="0" presId="urn:microsoft.com/office/officeart/2005/8/layout/hierarchy3"/>
    <dgm:cxn modelId="{282F9BFB-C7D0-4162-BF40-01A117CDBA08}" type="presParOf" srcId="{3016C492-DFA3-4219-BE97-E9A1EE82E29E}" destId="{03CAB76D-DA78-478C-9FF2-DE72691F47B5}" srcOrd="11" destOrd="0" presId="urn:microsoft.com/office/officeart/2005/8/layout/hierarchy3"/>
    <dgm:cxn modelId="{8F3F6B80-F63B-45B4-BB6D-F0E539F980D5}" type="presParOf" srcId="{1400E2D2-380E-40FC-BA44-0CE670625A47}" destId="{8835B32A-7A92-42A6-8FBB-E16ECDC9DF08}" srcOrd="2" destOrd="0" presId="urn:microsoft.com/office/officeart/2005/8/layout/hierarchy3"/>
    <dgm:cxn modelId="{5B7246BE-35EE-412D-A81F-ADCD7AF5A4F7}" type="presParOf" srcId="{8835B32A-7A92-42A6-8FBB-E16ECDC9DF08}" destId="{1A76A460-CA59-469D-A2DE-0DFFF5182355}" srcOrd="0" destOrd="0" presId="urn:microsoft.com/office/officeart/2005/8/layout/hierarchy3"/>
    <dgm:cxn modelId="{9397E7AD-2C3C-4CF7-B630-1BCB1B85DC20}" type="presParOf" srcId="{1A76A460-CA59-469D-A2DE-0DFFF5182355}" destId="{4DC57D80-0E89-4B76-AC55-111A7B488F2B}" srcOrd="0" destOrd="0" presId="urn:microsoft.com/office/officeart/2005/8/layout/hierarchy3"/>
    <dgm:cxn modelId="{DC09F129-EE0B-4856-8080-B58DF4160674}" type="presParOf" srcId="{1A76A460-CA59-469D-A2DE-0DFFF5182355}" destId="{0BCC8B70-9942-460C-9234-0396BB188D7D}" srcOrd="1" destOrd="0" presId="urn:microsoft.com/office/officeart/2005/8/layout/hierarchy3"/>
    <dgm:cxn modelId="{BF298213-9C75-4470-A74C-143E3B012704}" type="presParOf" srcId="{8835B32A-7A92-42A6-8FBB-E16ECDC9DF08}" destId="{0A13198F-E1FA-4AE8-B874-7F777F3F27E0}" srcOrd="1" destOrd="0" presId="urn:microsoft.com/office/officeart/2005/8/layout/hierarchy3"/>
    <dgm:cxn modelId="{A11EEB8A-62BA-4E81-ACEA-AC964A291FCD}" type="presParOf" srcId="{0A13198F-E1FA-4AE8-B874-7F777F3F27E0}" destId="{23611CA2-96D4-4393-8719-FC18184A23CE}" srcOrd="0" destOrd="0" presId="urn:microsoft.com/office/officeart/2005/8/layout/hierarchy3"/>
    <dgm:cxn modelId="{3849797C-D711-4F22-9C21-9A9E130E04BE}" type="presParOf" srcId="{0A13198F-E1FA-4AE8-B874-7F777F3F27E0}" destId="{379FD4A1-0FCB-4CA5-A8A3-F7649F8692CA}" srcOrd="1" destOrd="0" presId="urn:microsoft.com/office/officeart/2005/8/layout/hierarchy3"/>
    <dgm:cxn modelId="{8FFE3DC0-8205-4FB3-BDB9-143E5AC6381C}" type="presParOf" srcId="{0A13198F-E1FA-4AE8-B874-7F777F3F27E0}" destId="{815DDF5C-F7A8-4448-9240-55D99AA67C8C}" srcOrd="2" destOrd="0" presId="urn:microsoft.com/office/officeart/2005/8/layout/hierarchy3"/>
    <dgm:cxn modelId="{9CC9110E-D2BD-4749-8ACD-027DBC4CE118}" type="presParOf" srcId="{0A13198F-E1FA-4AE8-B874-7F777F3F27E0}" destId="{0E92FC33-22B0-443F-AD00-09C29CAE04BC}" srcOrd="3" destOrd="0" presId="urn:microsoft.com/office/officeart/2005/8/layout/hierarchy3"/>
    <dgm:cxn modelId="{67121E48-4216-4FB8-B45E-A9552B4A2572}" type="presParOf" srcId="{0A13198F-E1FA-4AE8-B874-7F777F3F27E0}" destId="{0C48207E-AA7E-45F8-B27F-22B434BE179B}" srcOrd="4" destOrd="0" presId="urn:microsoft.com/office/officeart/2005/8/layout/hierarchy3"/>
    <dgm:cxn modelId="{AA20EC62-EE5A-4492-A134-AB125B1AE0A3}" type="presParOf" srcId="{0A13198F-E1FA-4AE8-B874-7F777F3F27E0}" destId="{036FF97F-2423-411B-9AD8-1367ACCE5E6E}" srcOrd="5" destOrd="0" presId="urn:microsoft.com/office/officeart/2005/8/layout/hierarchy3"/>
    <dgm:cxn modelId="{71C54297-B920-41A8-BE32-DEEF14A0255E}" type="presParOf" srcId="{0A13198F-E1FA-4AE8-B874-7F777F3F27E0}" destId="{F9EF0A2A-50BE-4BD7-9B92-FA540921AAA6}" srcOrd="6" destOrd="0" presId="urn:microsoft.com/office/officeart/2005/8/layout/hierarchy3"/>
    <dgm:cxn modelId="{AEC2B976-7807-4047-A39A-506588DCDB2E}" type="presParOf" srcId="{0A13198F-E1FA-4AE8-B874-7F777F3F27E0}" destId="{6A55A782-3E98-42CD-9B11-A2114132436A}" srcOrd="7" destOrd="0" presId="urn:microsoft.com/office/officeart/2005/8/layout/hierarchy3"/>
    <dgm:cxn modelId="{860D1771-171A-4256-A8DD-CBCD1BBE5AB9}" type="presParOf" srcId="{0A13198F-E1FA-4AE8-B874-7F777F3F27E0}" destId="{727907D2-6759-474F-82A4-2F49DCAAE400}" srcOrd="8" destOrd="0" presId="urn:microsoft.com/office/officeart/2005/8/layout/hierarchy3"/>
    <dgm:cxn modelId="{9BE53CBF-E279-4148-A305-177FEC9B0128}" type="presParOf" srcId="{0A13198F-E1FA-4AE8-B874-7F777F3F27E0}" destId="{C3EC7707-69D5-47DB-9213-7EE9718F476C}" srcOrd="9" destOrd="0" presId="urn:microsoft.com/office/officeart/2005/8/layout/hierarchy3"/>
    <dgm:cxn modelId="{D7180B20-6EFD-4975-8D24-9997CE1494A1}" type="presParOf" srcId="{0A13198F-E1FA-4AE8-B874-7F777F3F27E0}" destId="{9CDD49AC-A64F-4894-8892-E500784EB664}" srcOrd="10" destOrd="0" presId="urn:microsoft.com/office/officeart/2005/8/layout/hierarchy3"/>
    <dgm:cxn modelId="{A5CEB971-8546-46D7-86F7-FD923342BEB1}" type="presParOf" srcId="{0A13198F-E1FA-4AE8-B874-7F777F3F27E0}" destId="{14D9A5CD-C16E-4145-B359-CE01689F3668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776A7-5127-4E7A-B4B2-FDED6BF5A9DD}">
      <dsp:nvSpPr>
        <dsp:cNvPr id="0" name=""/>
        <dsp:cNvSpPr/>
      </dsp:nvSpPr>
      <dsp:spPr>
        <a:xfrm>
          <a:off x="981837" y="0"/>
          <a:ext cx="2756798" cy="137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ym typeface="Wingdings" panose="05000000000000000000" pitchFamily="2" charset="2"/>
            </a:rPr>
            <a:t></a:t>
          </a:r>
          <a:endParaRPr lang="en-US" sz="6500" kern="1200" dirty="0"/>
        </a:p>
      </dsp:txBody>
      <dsp:txXfrm>
        <a:off x="1022209" y="40372"/>
        <a:ext cx="2676054" cy="1297655"/>
      </dsp:txXfrm>
    </dsp:sp>
    <dsp:sp modelId="{BE53B90A-C913-43DF-95EB-DD28FECD3B83}">
      <dsp:nvSpPr>
        <dsp:cNvPr id="0" name=""/>
        <dsp:cNvSpPr/>
      </dsp:nvSpPr>
      <dsp:spPr>
        <a:xfrm>
          <a:off x="1257516" y="1378399"/>
          <a:ext cx="182858" cy="627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008"/>
              </a:lnTo>
              <a:lnTo>
                <a:pt x="182858" y="627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C565D-C74D-402F-965C-7D8E8C74938D}">
      <dsp:nvSpPr>
        <dsp:cNvPr id="0" name=""/>
        <dsp:cNvSpPr/>
      </dsp:nvSpPr>
      <dsp:spPr>
        <a:xfrm>
          <a:off x="1440375" y="1725151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1456792" y="1741568"/>
        <a:ext cx="2826935" cy="527678"/>
      </dsp:txXfrm>
    </dsp:sp>
    <dsp:sp modelId="{A931856A-C637-4F34-BD34-CF6CDCD7AC48}">
      <dsp:nvSpPr>
        <dsp:cNvPr id="0" name=""/>
        <dsp:cNvSpPr/>
      </dsp:nvSpPr>
      <dsp:spPr>
        <a:xfrm>
          <a:off x="1257516" y="1378399"/>
          <a:ext cx="182858" cy="153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120"/>
              </a:lnTo>
              <a:lnTo>
                <a:pt x="182858" y="15321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B825D-E3D3-4F68-A45D-5B5F40271F41}">
      <dsp:nvSpPr>
        <dsp:cNvPr id="0" name=""/>
        <dsp:cNvSpPr/>
      </dsp:nvSpPr>
      <dsp:spPr>
        <a:xfrm>
          <a:off x="1440375" y="2630263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1456792" y="2646680"/>
        <a:ext cx="2826935" cy="527678"/>
      </dsp:txXfrm>
    </dsp:sp>
    <dsp:sp modelId="{CBCB7852-008B-4F4C-BFA1-209D73FE641A}">
      <dsp:nvSpPr>
        <dsp:cNvPr id="0" name=""/>
        <dsp:cNvSpPr/>
      </dsp:nvSpPr>
      <dsp:spPr>
        <a:xfrm>
          <a:off x="1257516" y="1378399"/>
          <a:ext cx="182858" cy="2437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232"/>
              </a:lnTo>
              <a:lnTo>
                <a:pt x="182858" y="24372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986DE-BF66-4E2F-943A-846EC688CEFA}">
      <dsp:nvSpPr>
        <dsp:cNvPr id="0" name=""/>
        <dsp:cNvSpPr/>
      </dsp:nvSpPr>
      <dsp:spPr>
        <a:xfrm>
          <a:off x="1440375" y="3535375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1456792" y="3551792"/>
        <a:ext cx="2826935" cy="527678"/>
      </dsp:txXfrm>
    </dsp:sp>
    <dsp:sp modelId="{F59F5565-037F-4ABD-A2B1-DB2481B11DB0}">
      <dsp:nvSpPr>
        <dsp:cNvPr id="0" name=""/>
        <dsp:cNvSpPr/>
      </dsp:nvSpPr>
      <dsp:spPr>
        <a:xfrm>
          <a:off x="1257516" y="1378399"/>
          <a:ext cx="182858" cy="3342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2344"/>
              </a:lnTo>
              <a:lnTo>
                <a:pt x="182858" y="33423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18899-D229-4732-BA58-71333134DE4C}">
      <dsp:nvSpPr>
        <dsp:cNvPr id="0" name=""/>
        <dsp:cNvSpPr/>
      </dsp:nvSpPr>
      <dsp:spPr>
        <a:xfrm>
          <a:off x="1440375" y="4440487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1456792" y="4456904"/>
        <a:ext cx="2826935" cy="527678"/>
      </dsp:txXfrm>
    </dsp:sp>
    <dsp:sp modelId="{E8F30CA9-D741-47C0-8276-B30E56F2705E}">
      <dsp:nvSpPr>
        <dsp:cNvPr id="0" name=""/>
        <dsp:cNvSpPr/>
      </dsp:nvSpPr>
      <dsp:spPr>
        <a:xfrm>
          <a:off x="1257516" y="1378399"/>
          <a:ext cx="182858" cy="424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7456"/>
              </a:lnTo>
              <a:lnTo>
                <a:pt x="182858" y="424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828E7-5F61-4C73-96F6-A040925FE39C}">
      <dsp:nvSpPr>
        <dsp:cNvPr id="0" name=""/>
        <dsp:cNvSpPr/>
      </dsp:nvSpPr>
      <dsp:spPr>
        <a:xfrm>
          <a:off x="1440375" y="5345599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1456792" y="5362016"/>
        <a:ext cx="2826935" cy="527678"/>
      </dsp:txXfrm>
    </dsp:sp>
    <dsp:sp modelId="{C3E2098A-F443-4DB1-92B7-CCB0F1EC630C}">
      <dsp:nvSpPr>
        <dsp:cNvPr id="0" name=""/>
        <dsp:cNvSpPr/>
      </dsp:nvSpPr>
      <dsp:spPr>
        <a:xfrm>
          <a:off x="1257516" y="1378399"/>
          <a:ext cx="182858" cy="5152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2568"/>
              </a:lnTo>
              <a:lnTo>
                <a:pt x="182858" y="51525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7F04E-A19D-44DB-8E15-8FCD2EFEEB49}">
      <dsp:nvSpPr>
        <dsp:cNvPr id="0" name=""/>
        <dsp:cNvSpPr/>
      </dsp:nvSpPr>
      <dsp:spPr>
        <a:xfrm>
          <a:off x="1440375" y="6250711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1456792" y="6267128"/>
        <a:ext cx="2826935" cy="527678"/>
      </dsp:txXfrm>
    </dsp:sp>
    <dsp:sp modelId="{DB2A2C9C-5C4E-4F99-A761-D6D64A52E0D1}">
      <dsp:nvSpPr>
        <dsp:cNvPr id="0" name=""/>
        <dsp:cNvSpPr/>
      </dsp:nvSpPr>
      <dsp:spPr>
        <a:xfrm>
          <a:off x="4437985" y="2152"/>
          <a:ext cx="2756798" cy="137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ym typeface="Wingdings" panose="05000000000000000000" pitchFamily="2" charset="2"/>
            </a:rPr>
            <a:t></a:t>
          </a:r>
          <a:endParaRPr lang="en-US" sz="6500" kern="1200" dirty="0"/>
        </a:p>
      </dsp:txBody>
      <dsp:txXfrm>
        <a:off x="4478357" y="42524"/>
        <a:ext cx="2676054" cy="1297655"/>
      </dsp:txXfrm>
    </dsp:sp>
    <dsp:sp modelId="{494921FE-87CA-40A8-8DC4-3FA81E832DD2}">
      <dsp:nvSpPr>
        <dsp:cNvPr id="0" name=""/>
        <dsp:cNvSpPr/>
      </dsp:nvSpPr>
      <dsp:spPr>
        <a:xfrm>
          <a:off x="4713665" y="1380551"/>
          <a:ext cx="275679" cy="624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855"/>
              </a:lnTo>
              <a:lnTo>
                <a:pt x="275679" y="624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57ADA-1D42-4116-8BE0-45ED66F1D52C}">
      <dsp:nvSpPr>
        <dsp:cNvPr id="0" name=""/>
        <dsp:cNvSpPr/>
      </dsp:nvSpPr>
      <dsp:spPr>
        <a:xfrm>
          <a:off x="4989344" y="1725151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5005761" y="1741568"/>
        <a:ext cx="2826935" cy="527678"/>
      </dsp:txXfrm>
    </dsp:sp>
    <dsp:sp modelId="{75A755F9-25C7-4E97-9494-85B62AE26DC5}">
      <dsp:nvSpPr>
        <dsp:cNvPr id="0" name=""/>
        <dsp:cNvSpPr/>
      </dsp:nvSpPr>
      <dsp:spPr>
        <a:xfrm>
          <a:off x="4713665" y="1380551"/>
          <a:ext cx="275679" cy="1529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9967"/>
              </a:lnTo>
              <a:lnTo>
                <a:pt x="275679" y="15299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C6773-8D05-4308-8DCE-D9F238EECF6A}">
      <dsp:nvSpPr>
        <dsp:cNvPr id="0" name=""/>
        <dsp:cNvSpPr/>
      </dsp:nvSpPr>
      <dsp:spPr>
        <a:xfrm>
          <a:off x="4989344" y="2630263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5005761" y="2646680"/>
        <a:ext cx="2826935" cy="527678"/>
      </dsp:txXfrm>
    </dsp:sp>
    <dsp:sp modelId="{D25E678B-72D9-42D9-AECF-D5AA28AB8AEE}">
      <dsp:nvSpPr>
        <dsp:cNvPr id="0" name=""/>
        <dsp:cNvSpPr/>
      </dsp:nvSpPr>
      <dsp:spPr>
        <a:xfrm>
          <a:off x="4713665" y="1380551"/>
          <a:ext cx="275679" cy="243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5079"/>
              </a:lnTo>
              <a:lnTo>
                <a:pt x="275679" y="2435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88651-5E8E-4F6F-B561-9A613817B547}">
      <dsp:nvSpPr>
        <dsp:cNvPr id="0" name=""/>
        <dsp:cNvSpPr/>
      </dsp:nvSpPr>
      <dsp:spPr>
        <a:xfrm>
          <a:off x="4989344" y="3535375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5005761" y="3551792"/>
        <a:ext cx="2826935" cy="527678"/>
      </dsp:txXfrm>
    </dsp:sp>
    <dsp:sp modelId="{BA416A1F-EC0B-4764-88D8-71921E3CA423}">
      <dsp:nvSpPr>
        <dsp:cNvPr id="0" name=""/>
        <dsp:cNvSpPr/>
      </dsp:nvSpPr>
      <dsp:spPr>
        <a:xfrm>
          <a:off x="4713665" y="1380551"/>
          <a:ext cx="275679" cy="3340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0191"/>
              </a:lnTo>
              <a:lnTo>
                <a:pt x="275679" y="3340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ED927-966B-4A8F-8171-184906B906DD}">
      <dsp:nvSpPr>
        <dsp:cNvPr id="0" name=""/>
        <dsp:cNvSpPr/>
      </dsp:nvSpPr>
      <dsp:spPr>
        <a:xfrm>
          <a:off x="4989344" y="4440487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5005761" y="4456904"/>
        <a:ext cx="2826935" cy="527678"/>
      </dsp:txXfrm>
    </dsp:sp>
    <dsp:sp modelId="{0CCE3FCD-ED28-4D71-AC38-694B12DD717E}">
      <dsp:nvSpPr>
        <dsp:cNvPr id="0" name=""/>
        <dsp:cNvSpPr/>
      </dsp:nvSpPr>
      <dsp:spPr>
        <a:xfrm>
          <a:off x="4713665" y="1380551"/>
          <a:ext cx="275679" cy="4245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5303"/>
              </a:lnTo>
              <a:lnTo>
                <a:pt x="275679" y="4245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9EF41-8D8C-48CA-8603-945D483662A4}">
      <dsp:nvSpPr>
        <dsp:cNvPr id="0" name=""/>
        <dsp:cNvSpPr/>
      </dsp:nvSpPr>
      <dsp:spPr>
        <a:xfrm>
          <a:off x="4989344" y="5345599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5005761" y="5362016"/>
        <a:ext cx="2826935" cy="527678"/>
      </dsp:txXfrm>
    </dsp:sp>
    <dsp:sp modelId="{1A4185BA-E80F-4DB5-A491-519D9FBCDB7F}">
      <dsp:nvSpPr>
        <dsp:cNvPr id="0" name=""/>
        <dsp:cNvSpPr/>
      </dsp:nvSpPr>
      <dsp:spPr>
        <a:xfrm>
          <a:off x="4713665" y="1380551"/>
          <a:ext cx="275679" cy="5150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0415"/>
              </a:lnTo>
              <a:lnTo>
                <a:pt x="275679" y="51504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AB76D-DA78-478C-9FF2-DE72691F47B5}">
      <dsp:nvSpPr>
        <dsp:cNvPr id="0" name=""/>
        <dsp:cNvSpPr/>
      </dsp:nvSpPr>
      <dsp:spPr>
        <a:xfrm>
          <a:off x="4989344" y="6250711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5005761" y="6267128"/>
        <a:ext cx="2826935" cy="527678"/>
      </dsp:txXfrm>
    </dsp:sp>
    <dsp:sp modelId="{4DC57D80-0E89-4B76-AC55-111A7B488F2B}">
      <dsp:nvSpPr>
        <dsp:cNvPr id="0" name=""/>
        <dsp:cNvSpPr/>
      </dsp:nvSpPr>
      <dsp:spPr>
        <a:xfrm>
          <a:off x="7986954" y="2152"/>
          <a:ext cx="2756798" cy="137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!</a:t>
          </a:r>
        </a:p>
      </dsp:txBody>
      <dsp:txXfrm>
        <a:off x="8027326" y="42524"/>
        <a:ext cx="2676054" cy="1297655"/>
      </dsp:txXfrm>
    </dsp:sp>
    <dsp:sp modelId="{23611CA2-96D4-4393-8719-FC18184A23CE}">
      <dsp:nvSpPr>
        <dsp:cNvPr id="0" name=""/>
        <dsp:cNvSpPr/>
      </dsp:nvSpPr>
      <dsp:spPr>
        <a:xfrm>
          <a:off x="8262634" y="1380551"/>
          <a:ext cx="275679" cy="624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855"/>
              </a:lnTo>
              <a:lnTo>
                <a:pt x="275679" y="624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FD4A1-0FCB-4CA5-A8A3-F7649F8692CA}">
      <dsp:nvSpPr>
        <dsp:cNvPr id="0" name=""/>
        <dsp:cNvSpPr/>
      </dsp:nvSpPr>
      <dsp:spPr>
        <a:xfrm>
          <a:off x="8538314" y="1725151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8554731" y="1741568"/>
        <a:ext cx="2826935" cy="527678"/>
      </dsp:txXfrm>
    </dsp:sp>
    <dsp:sp modelId="{815DDF5C-F7A8-4448-9240-55D99AA67C8C}">
      <dsp:nvSpPr>
        <dsp:cNvPr id="0" name=""/>
        <dsp:cNvSpPr/>
      </dsp:nvSpPr>
      <dsp:spPr>
        <a:xfrm>
          <a:off x="8262634" y="1380551"/>
          <a:ext cx="275679" cy="1529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9967"/>
              </a:lnTo>
              <a:lnTo>
                <a:pt x="275679" y="15299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2FC33-22B0-443F-AD00-09C29CAE04BC}">
      <dsp:nvSpPr>
        <dsp:cNvPr id="0" name=""/>
        <dsp:cNvSpPr/>
      </dsp:nvSpPr>
      <dsp:spPr>
        <a:xfrm>
          <a:off x="8538314" y="2630263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8554731" y="2646680"/>
        <a:ext cx="2826935" cy="527678"/>
      </dsp:txXfrm>
    </dsp:sp>
    <dsp:sp modelId="{0C48207E-AA7E-45F8-B27F-22B434BE179B}">
      <dsp:nvSpPr>
        <dsp:cNvPr id="0" name=""/>
        <dsp:cNvSpPr/>
      </dsp:nvSpPr>
      <dsp:spPr>
        <a:xfrm>
          <a:off x="8262634" y="1380551"/>
          <a:ext cx="275679" cy="243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5079"/>
              </a:lnTo>
              <a:lnTo>
                <a:pt x="275679" y="2435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FF97F-2423-411B-9AD8-1367ACCE5E6E}">
      <dsp:nvSpPr>
        <dsp:cNvPr id="0" name=""/>
        <dsp:cNvSpPr/>
      </dsp:nvSpPr>
      <dsp:spPr>
        <a:xfrm>
          <a:off x="8538314" y="3535375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8554731" y="3551792"/>
        <a:ext cx="2826935" cy="527678"/>
      </dsp:txXfrm>
    </dsp:sp>
    <dsp:sp modelId="{F9EF0A2A-50BE-4BD7-9B92-FA540921AAA6}">
      <dsp:nvSpPr>
        <dsp:cNvPr id="0" name=""/>
        <dsp:cNvSpPr/>
      </dsp:nvSpPr>
      <dsp:spPr>
        <a:xfrm>
          <a:off x="8262634" y="1380551"/>
          <a:ext cx="275679" cy="3340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0191"/>
              </a:lnTo>
              <a:lnTo>
                <a:pt x="275679" y="3340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5A782-3E98-42CD-9B11-A2114132436A}">
      <dsp:nvSpPr>
        <dsp:cNvPr id="0" name=""/>
        <dsp:cNvSpPr/>
      </dsp:nvSpPr>
      <dsp:spPr>
        <a:xfrm>
          <a:off x="8538314" y="4440487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8554731" y="4456904"/>
        <a:ext cx="2826935" cy="527678"/>
      </dsp:txXfrm>
    </dsp:sp>
    <dsp:sp modelId="{727907D2-6759-474F-82A4-2F49DCAAE400}">
      <dsp:nvSpPr>
        <dsp:cNvPr id="0" name=""/>
        <dsp:cNvSpPr/>
      </dsp:nvSpPr>
      <dsp:spPr>
        <a:xfrm>
          <a:off x="8262634" y="1380551"/>
          <a:ext cx="275679" cy="4245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5303"/>
              </a:lnTo>
              <a:lnTo>
                <a:pt x="275679" y="4245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C7707-69D5-47DB-9213-7EE9718F476C}">
      <dsp:nvSpPr>
        <dsp:cNvPr id="0" name=""/>
        <dsp:cNvSpPr/>
      </dsp:nvSpPr>
      <dsp:spPr>
        <a:xfrm>
          <a:off x="8538314" y="5345599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8554731" y="5362016"/>
        <a:ext cx="2826935" cy="527678"/>
      </dsp:txXfrm>
    </dsp:sp>
    <dsp:sp modelId="{9CDD49AC-A64F-4894-8892-E500784EB664}">
      <dsp:nvSpPr>
        <dsp:cNvPr id="0" name=""/>
        <dsp:cNvSpPr/>
      </dsp:nvSpPr>
      <dsp:spPr>
        <a:xfrm>
          <a:off x="8262634" y="1380551"/>
          <a:ext cx="275679" cy="5150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0415"/>
              </a:lnTo>
              <a:lnTo>
                <a:pt x="275679" y="51504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9A5CD-C16E-4145-B359-CE01689F3668}">
      <dsp:nvSpPr>
        <dsp:cNvPr id="0" name=""/>
        <dsp:cNvSpPr/>
      </dsp:nvSpPr>
      <dsp:spPr>
        <a:xfrm>
          <a:off x="8538314" y="6250711"/>
          <a:ext cx="2859769" cy="56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</a:t>
          </a:r>
        </a:p>
      </dsp:txBody>
      <dsp:txXfrm>
        <a:off x="8554731" y="6267128"/>
        <a:ext cx="2826935" cy="527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fr-FR"/>
              <a:t>28/01/2018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fr-FR"/>
              <a:t>28/01/2018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l’icône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28/01/2018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fr-FR"/>
              <a:pPr/>
              <a:t>28/01/2018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1548CEA-C948-9C4C-8BC3-84EB41FF9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194233"/>
              </p:ext>
            </p:extLst>
          </p:nvPr>
        </p:nvGraphicFramePr>
        <p:xfrm>
          <a:off x="0" y="44624"/>
          <a:ext cx="12287100" cy="681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8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fric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6d93d202-47fc-4405-873a-cab67cc5f1b2">english</DirectSourceMarket>
    <ApprovalStatus xmlns="6d93d202-47fc-4405-873a-cab67cc5f1b2">InProgress</ApprovalStatus>
    <MarketSpecific xmlns="6d93d202-47fc-4405-873a-cab67cc5f1b2">false</MarketSpecific>
    <LocComments xmlns="6d93d202-47fc-4405-873a-cab67cc5f1b2" xsi:nil="true"/>
    <ThumbnailAssetId xmlns="6d93d202-47fc-4405-873a-cab67cc5f1b2" xsi:nil="true"/>
    <PrimaryImageGen xmlns="6d93d202-47fc-4405-873a-cab67cc5f1b2">false</PrimaryImageGen>
    <LegacyData xmlns="6d93d202-47fc-4405-873a-cab67cc5f1b2" xsi:nil="true"/>
    <LocRecommendedHandoff xmlns="6d93d202-47fc-4405-873a-cab67cc5f1b2" xsi:nil="true"/>
    <BusinessGroup xmlns="6d93d202-47fc-4405-873a-cab67cc5f1b2" xsi:nil="true"/>
    <BlockPublish xmlns="6d93d202-47fc-4405-873a-cab67cc5f1b2">false</BlockPublish>
    <TPFriendlyName xmlns="6d93d202-47fc-4405-873a-cab67cc5f1b2" xsi:nil="true"/>
    <NumericId xmlns="6d93d202-47fc-4405-873a-cab67cc5f1b2" xsi:nil="true"/>
    <APEditor xmlns="6d93d202-47fc-4405-873a-cab67cc5f1b2">
      <UserInfo>
        <DisplayName/>
        <AccountId xsi:nil="true"/>
        <AccountType/>
      </UserInfo>
    </APEditor>
    <SourceTitle xmlns="6d93d202-47fc-4405-873a-cab67cc5f1b2" xsi:nil="true"/>
    <OpenTemplate xmlns="6d93d202-47fc-4405-873a-cab67cc5f1b2">true</OpenTemplate>
    <UALocComments xmlns="6d93d202-47fc-4405-873a-cab67cc5f1b2" xsi:nil="true"/>
    <ParentAssetId xmlns="6d93d202-47fc-4405-873a-cab67cc5f1b2" xsi:nil="true"/>
    <IntlLangReviewDate xmlns="6d93d202-47fc-4405-873a-cab67cc5f1b2" xsi:nil="true"/>
    <FeatureTagsTaxHTField0 xmlns="6d93d202-47fc-4405-873a-cab67cc5f1b2">
      <Terms xmlns="http://schemas.microsoft.com/office/infopath/2007/PartnerControls"/>
    </FeatureTagsTaxHTField0>
    <PublishStatusLookup xmlns="6d93d202-47fc-4405-873a-cab67cc5f1b2">
      <Value>465140</Value>
    </PublishStatusLookup>
    <Providers xmlns="6d93d202-47fc-4405-873a-cab67cc5f1b2" xsi:nil="true"/>
    <MachineTranslated xmlns="6d93d202-47fc-4405-873a-cab67cc5f1b2">false</MachineTranslated>
    <OriginalSourceMarket xmlns="6d93d202-47fc-4405-873a-cab67cc5f1b2">english</OriginalSourceMarket>
    <APDescription xmlns="6d93d202-47fc-4405-873a-cab67cc5f1b2">This template - appropriate for students, teachers, or businesses -  features a title slide with a map of the African continent in a gray-on-gray color scheme. It's one of a related series of templates, each featuring a different continent.  This template is compatible with PowerPoint 2013 and later, and offers a variety of slide layouts including title slides, bulleted lists, photo with captions, a sample chart, and blank slide, all in a widescreen (16X9) format.
</APDescription>
    <ClipArtFilename xmlns="6d93d202-47fc-4405-873a-cab67cc5f1b2" xsi:nil="true"/>
    <ContentItem xmlns="6d93d202-47fc-4405-873a-cab67cc5f1b2" xsi:nil="true"/>
    <TPInstallLocation xmlns="6d93d202-47fc-4405-873a-cab67cc5f1b2" xsi:nil="true"/>
    <PublishTargets xmlns="6d93d202-47fc-4405-873a-cab67cc5f1b2">OfficeOnlineVNext</PublishTargets>
    <TimesCloned xmlns="6d93d202-47fc-4405-873a-cab67cc5f1b2" xsi:nil="true"/>
    <AssetStart xmlns="6d93d202-47fc-4405-873a-cab67cc5f1b2">2011-12-19T18:35:00+00:00</AssetStart>
    <Provider xmlns="6d93d202-47fc-4405-873a-cab67cc5f1b2" xsi:nil="true"/>
    <AcquiredFrom xmlns="6d93d202-47fc-4405-873a-cab67cc5f1b2">Internal MS</AcquiredFrom>
    <FriendlyTitle xmlns="6d93d202-47fc-4405-873a-cab67cc5f1b2" xsi:nil="true"/>
    <LastHandOff xmlns="6d93d202-47fc-4405-873a-cab67cc5f1b2" xsi:nil="true"/>
    <TPClientViewer xmlns="6d93d202-47fc-4405-873a-cab67cc5f1b2" xsi:nil="true"/>
    <UACurrentWords xmlns="6d93d202-47fc-4405-873a-cab67cc5f1b2" xsi:nil="true"/>
    <ArtSampleDocs xmlns="6d93d202-47fc-4405-873a-cab67cc5f1b2" xsi:nil="true"/>
    <UALocRecommendation xmlns="6d93d202-47fc-4405-873a-cab67cc5f1b2">Localize</UALocRecommendation>
    <Manager xmlns="6d93d202-47fc-4405-873a-cab67cc5f1b2" xsi:nil="true"/>
    <ShowIn xmlns="6d93d202-47fc-4405-873a-cab67cc5f1b2">Show everywhere</ShowIn>
    <UANotes xmlns="6d93d202-47fc-4405-873a-cab67cc5f1b2" xsi:nil="true"/>
    <TemplateStatus xmlns="6d93d202-47fc-4405-873a-cab67cc5f1b2">Complete</TemplateStatus>
    <InternalTagsTaxHTField0 xmlns="6d93d202-47fc-4405-873a-cab67cc5f1b2">
      <Terms xmlns="http://schemas.microsoft.com/office/infopath/2007/PartnerControls"/>
    </InternalTagsTaxHTField0>
    <CSXHash xmlns="6d93d202-47fc-4405-873a-cab67cc5f1b2" xsi:nil="true"/>
    <Downloads xmlns="6d93d202-47fc-4405-873a-cab67cc5f1b2">0</Downloads>
    <VoteCount xmlns="6d93d202-47fc-4405-873a-cab67cc5f1b2" xsi:nil="true"/>
    <OOCacheId xmlns="6d93d202-47fc-4405-873a-cab67cc5f1b2" xsi:nil="true"/>
    <IsDeleted xmlns="6d93d202-47fc-4405-873a-cab67cc5f1b2">false</IsDeleted>
    <AssetExpire xmlns="6d93d202-47fc-4405-873a-cab67cc5f1b2">2035-01-01T08:00:00+00:00</AssetExpire>
    <DSATActionTaken xmlns="6d93d202-47fc-4405-873a-cab67cc5f1b2" xsi:nil="true"/>
    <CSXSubmissionMarket xmlns="6d93d202-47fc-4405-873a-cab67cc5f1b2" xsi:nil="true"/>
    <TPExecutable xmlns="6d93d202-47fc-4405-873a-cab67cc5f1b2" xsi:nil="true"/>
    <SubmitterId xmlns="6d93d202-47fc-4405-873a-cab67cc5f1b2" xsi:nil="true"/>
    <EditorialTags xmlns="6d93d202-47fc-4405-873a-cab67cc5f1b2" xsi:nil="true"/>
    <ApprovalLog xmlns="6d93d202-47fc-4405-873a-cab67cc5f1b2" xsi:nil="true"/>
    <AssetType xmlns="6d93d202-47fc-4405-873a-cab67cc5f1b2">TP</AssetType>
    <BugNumber xmlns="6d93d202-47fc-4405-873a-cab67cc5f1b2" xsi:nil="true"/>
    <CSXSubmissionDate xmlns="6d93d202-47fc-4405-873a-cab67cc5f1b2" xsi:nil="true"/>
    <CSXUpdate xmlns="6d93d202-47fc-4405-873a-cab67cc5f1b2">false</CSXUpdate>
    <Milestone xmlns="6d93d202-47fc-4405-873a-cab67cc5f1b2" xsi:nil="true"/>
    <RecommendationsModifier xmlns="6d93d202-47fc-4405-873a-cab67cc5f1b2" xsi:nil="true"/>
    <OriginAsset xmlns="6d93d202-47fc-4405-873a-cab67cc5f1b2" xsi:nil="true"/>
    <TPComponent xmlns="6d93d202-47fc-4405-873a-cab67cc5f1b2" xsi:nil="true"/>
    <AssetId xmlns="6d93d202-47fc-4405-873a-cab67cc5f1b2">TP102804855</AssetId>
    <IntlLocPriority xmlns="6d93d202-47fc-4405-873a-cab67cc5f1b2" xsi:nil="true"/>
    <PolicheckWords xmlns="6d93d202-47fc-4405-873a-cab67cc5f1b2" xsi:nil="true"/>
    <TPLaunchHelpLink xmlns="6d93d202-47fc-4405-873a-cab67cc5f1b2" xsi:nil="true"/>
    <TPApplication xmlns="6d93d202-47fc-4405-873a-cab67cc5f1b2" xsi:nil="true"/>
    <CrawlForDependencies xmlns="6d93d202-47fc-4405-873a-cab67cc5f1b2">false</CrawlForDependencies>
    <HandoffToMSDN xmlns="6d93d202-47fc-4405-873a-cab67cc5f1b2" xsi:nil="true"/>
    <PlannedPubDate xmlns="6d93d202-47fc-4405-873a-cab67cc5f1b2" xsi:nil="true"/>
    <IntlLangReviewer xmlns="6d93d202-47fc-4405-873a-cab67cc5f1b2" xsi:nil="true"/>
    <TrustLevel xmlns="6d93d202-47fc-4405-873a-cab67cc5f1b2">1 Microsoft Managed Content</TrustLevel>
    <LocLastLocAttemptVersionLookup xmlns="6d93d202-47fc-4405-873a-cab67cc5f1b2">724979</LocLastLocAttemptVersionLookup>
    <IsSearchable xmlns="6d93d202-47fc-4405-873a-cab67cc5f1b2">true</IsSearchable>
    <TemplateTemplateType xmlns="6d93d202-47fc-4405-873a-cab67cc5f1b2">PowerPoint Presentation Template</TemplateTemplateType>
    <CampaignTagsTaxHTField0 xmlns="6d93d202-47fc-4405-873a-cab67cc5f1b2">
      <Terms xmlns="http://schemas.microsoft.com/office/infopath/2007/PartnerControls"/>
    </CampaignTagsTaxHTField0>
    <TPNamespace xmlns="6d93d202-47fc-4405-873a-cab67cc5f1b2" xsi:nil="true"/>
    <TaxCatchAll xmlns="6d93d202-47fc-4405-873a-cab67cc5f1b2"/>
    <Markets xmlns="6d93d202-47fc-4405-873a-cab67cc5f1b2"/>
    <UAProjectedTotalWords xmlns="6d93d202-47fc-4405-873a-cab67cc5f1b2" xsi:nil="true"/>
    <IntlLangReview xmlns="6d93d202-47fc-4405-873a-cab67cc5f1b2">false</IntlLangReview>
    <OutputCachingOn xmlns="6d93d202-47fc-4405-873a-cab67cc5f1b2">false</OutputCachingOn>
    <AverageRating xmlns="6d93d202-47fc-4405-873a-cab67cc5f1b2" xsi:nil="true"/>
    <APAuthor xmlns="6d93d202-47fc-4405-873a-cab67cc5f1b2">
      <UserInfo>
        <DisplayName>REDMOND\v-vaddu</DisplayName>
        <AccountId>2567</AccountId>
        <AccountType/>
      </UserInfo>
    </APAuthor>
    <LocManualTestRequired xmlns="6d93d202-47fc-4405-873a-cab67cc5f1b2">false</LocManualTestRequired>
    <TPCommandLine xmlns="6d93d202-47fc-4405-873a-cab67cc5f1b2" xsi:nil="true"/>
    <TPAppVersion xmlns="6d93d202-47fc-4405-873a-cab67cc5f1b2" xsi:nil="true"/>
    <EditorialStatus xmlns="6d93d202-47fc-4405-873a-cab67cc5f1b2">Complete</EditorialStatus>
    <LastModifiedDateTime xmlns="6d93d202-47fc-4405-873a-cab67cc5f1b2" xsi:nil="true"/>
    <ScenarioTagsTaxHTField0 xmlns="6d93d202-47fc-4405-873a-cab67cc5f1b2">
      <Terms xmlns="http://schemas.microsoft.com/office/infopath/2007/PartnerControls"/>
    </ScenarioTagsTaxHTField0>
    <OriginalRelease xmlns="6d93d202-47fc-4405-873a-cab67cc5f1b2">14</OriginalRelease>
    <TPLaunchHelpLinkType xmlns="6d93d202-47fc-4405-873a-cab67cc5f1b2">Template</TPLaunchHelpLinkType>
    <LocalizationTagsTaxHTField0 xmlns="6d93d202-47fc-4405-873a-cab67cc5f1b2">
      <Terms xmlns="http://schemas.microsoft.com/office/infopath/2007/PartnerControls"/>
    </LocalizationTagsTaxHTField0>
    <Component xmlns="64acb2c5-0a2b-4bda-bd34-58e36cbb80d2" xsi:nil="true"/>
    <Description0 xmlns="64acb2c5-0a2b-4bda-bd34-58e36cbb80d2" xsi:nil="true"/>
    <LocMarketGroupTiers2 xmlns="6d93d202-47fc-4405-873a-cab67cc5f1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7B2A359-4F04-48C2-94D3-E5B87392E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AE8D1B-7B0D-4041-93FC-F4191AFBBFC2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customXml/itemProps3.xml><?xml version="1.0" encoding="utf-8"?>
<ds:datastoreItem xmlns:ds="http://schemas.openxmlformats.org/officeDocument/2006/customXml" ds:itemID="{6CD52D65-A69C-4D74-A2F0-CC082336F6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Continental_Africa_16x9</Template>
  <TotalTime>0</TotalTime>
  <Words>21</Words>
  <Application>Microsoft Macintosh PowerPoint</Application>
  <PresentationFormat>Personnalisé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</vt:lpstr>
      <vt:lpstr>Continental_Africa_16x9</vt:lpstr>
      <vt:lpstr>Présentation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Utilisateur Microsoft Office</dc:creator>
  <cp:lastModifiedBy/>
  <cp:revision>1</cp:revision>
  <dcterms:created xsi:type="dcterms:W3CDTF">2018-01-28T10:48:56Z</dcterms:created>
  <dcterms:modified xsi:type="dcterms:W3CDTF">2018-01-28T12:06:48Z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0x01010069924D1ECC420D47A2456556BC94F7370400BDF4491DEA4973499845289601F88B9F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