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ubik" panose="020B0604020202020204" charset="-79"/>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Volker Schmidt	</a:t>
            </a:r>
            <a:endParaRPr/>
          </a:p>
          <a:p>
            <a:pPr marL="0" lvl="0" indent="0" algn="l" rtl="0">
              <a:spcBef>
                <a:spcPts val="0"/>
              </a:spcBef>
              <a:spcAft>
                <a:spcPts val="0"/>
              </a:spcAft>
              <a:buNone/>
            </a:pPr>
            <a:r>
              <a:rPr lang="en"/>
              <a:t>20 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(under development, feature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medical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406863" y="1017725"/>
            <a:ext cx="8330276" cy="3820975"/>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Rubik</vt:lpstr>
      <vt:lpstr>Arial</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cp:lastModifiedBy>Volker Schmidt</cp:lastModifiedBy>
  <cp:revision>1</cp:revision>
  <dcterms:modified xsi:type="dcterms:W3CDTF">2019-02-20T09:40:10Z</dcterms:modified>
</cp:coreProperties>
</file>