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ubik" panose="020B0604020202020204" charset="-79"/>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02742df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02742df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Volker Schmidt	</a:t>
            </a:r>
            <a:endParaRPr/>
          </a:p>
          <a:p>
            <a:pPr marL="0" lvl="0" indent="0" algn="l" rtl="0">
              <a:spcBef>
                <a:spcPts val="0"/>
              </a:spcBef>
              <a:spcAft>
                <a:spcPts val="0"/>
              </a:spcAft>
              <a:buNone/>
            </a:pPr>
            <a:r>
              <a:rPr lang="en"/>
              <a:t>2 March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(current features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Difference Import/Export and FHIR REST Interfaces</a:t>
            </a:r>
            <a:endParaRPr sz="2600"/>
          </a:p>
        </p:txBody>
      </p:sp>
      <p:sp>
        <p:nvSpPr>
          <p:cNvPr id="165" name="Google Shape;165;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Import/Export:</a:t>
            </a:r>
            <a:endParaRPr/>
          </a:p>
          <a:p>
            <a:pPr marL="457200" lvl="0" indent="-317500" algn="l" rtl="0">
              <a:spcBef>
                <a:spcPts val="1600"/>
              </a:spcBef>
              <a:spcAft>
                <a:spcPts val="0"/>
              </a:spcAft>
              <a:buSzPts val="1400"/>
              <a:buChar char="-"/>
            </a:pPr>
            <a:r>
              <a:rPr lang="en"/>
              <a:t>Resolving references to other FHIR Resources on the connected FHIR system (referenced technical IDs are not technical IDs on DHIS 2).</a:t>
            </a:r>
            <a:endParaRPr/>
          </a:p>
          <a:p>
            <a:pPr marL="457200" lvl="0" indent="-317500" algn="l" rtl="0">
              <a:spcBef>
                <a:spcPts val="0"/>
              </a:spcBef>
              <a:spcAft>
                <a:spcPts val="0"/>
              </a:spcAft>
              <a:buSzPts val="1400"/>
              <a:buChar char="-"/>
            </a:pPr>
            <a:r>
              <a:rPr lang="en"/>
              <a:t>Handling technical IDs in FHIR Resources of connected FHIR systems, not of DHIS 2.</a:t>
            </a:r>
            <a:endParaRPr/>
          </a:p>
          <a:p>
            <a:pPr marL="457200" lvl="0" indent="-317500" algn="l" rtl="0">
              <a:spcBef>
                <a:spcPts val="0"/>
              </a:spcBef>
              <a:spcAft>
                <a:spcPts val="0"/>
              </a:spcAft>
              <a:buSzPts val="1400"/>
              <a:buChar char="-"/>
            </a:pPr>
            <a:r>
              <a:rPr lang="en"/>
              <a:t>For a lot of use cases no mediators should be required since this can be handled by the Adapter.</a:t>
            </a:r>
            <a:endParaRPr/>
          </a:p>
        </p:txBody>
      </p:sp>
      <p:sp>
        <p:nvSpPr>
          <p:cNvPr id="166" name="Google Shape;166;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FHIR REST Interfaces:</a:t>
            </a:r>
            <a:endParaRPr/>
          </a:p>
          <a:p>
            <a:pPr marL="457200" lvl="0" indent="-317500" algn="l" rtl="0">
              <a:spcBef>
                <a:spcPts val="1600"/>
              </a:spcBef>
              <a:spcAft>
                <a:spcPts val="0"/>
              </a:spcAft>
              <a:buSzPts val="1400"/>
              <a:buChar char="-"/>
            </a:pPr>
            <a:r>
              <a:rPr lang="en"/>
              <a:t>Resolving references to other FHIR Resources on DHIS 2 (referenced technical IDs contain technical IDs of DHIS 2).</a:t>
            </a:r>
            <a:endParaRPr/>
          </a:p>
          <a:p>
            <a:pPr marL="457200" lvl="0" indent="-317500" algn="l" rtl="0">
              <a:spcBef>
                <a:spcPts val="0"/>
              </a:spcBef>
              <a:spcAft>
                <a:spcPts val="0"/>
              </a:spcAft>
              <a:buSzPts val="1400"/>
              <a:buChar char="-"/>
            </a:pPr>
            <a:r>
              <a:rPr lang="en"/>
              <a:t>All technical IDs that are handled and returned by the Adapter are related to technical IDs on DHIS 2.</a:t>
            </a:r>
            <a:endParaRPr/>
          </a:p>
          <a:p>
            <a:pPr marL="457200" lvl="0" indent="-317500" algn="l" rtl="0">
              <a:spcBef>
                <a:spcPts val="0"/>
              </a:spcBef>
              <a:spcAft>
                <a:spcPts val="0"/>
              </a:spcAft>
              <a:buSzPts val="1400"/>
              <a:buChar char="-"/>
            </a:pPr>
            <a:r>
              <a:rPr lang="en"/>
              <a:t>If the connected system or client is not able to handle the references to DHIS 2, additional mediators may be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clinical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406863" y="1017725"/>
            <a:ext cx="8330276" cy="3820975"/>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On-screen Show (16:9)</PresentationFormat>
  <Paragraphs>89</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Rubik</vt:lpstr>
      <vt:lpstr>Arial</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Difference Import/Export and FHIR REST Interfaces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dc:creator>Volker Schmidt</dc:creator>
  <cp:lastModifiedBy>Volker Schmidt</cp:lastModifiedBy>
  <cp:revision>1</cp:revision>
  <dcterms:modified xsi:type="dcterms:W3CDTF">2019-03-02T10:21:04Z</dcterms:modified>
</cp:coreProperties>
</file>