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DED35-A5EF-4890-B751-F04FDC56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D661A-E62B-4EEB-B684-7BE51E985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75AF4-1224-4E8F-8627-BBAD8552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5F046-FB5B-4258-8127-64A92D2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2D09A-ECDC-4128-A77B-5C7B2CA2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1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01051-53BD-4DE8-A091-34B2032C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97D7B6-8E05-4A56-B4F2-A1326F1B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776A9-312D-4A22-A73D-D09FFDFC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643F6-1B98-4D33-9173-D7A610A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3E49C-A8B8-473F-81D4-6B7F679A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3CFEEC-B7BB-4538-AF6F-9541C84EC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613C8-0318-4BD5-A535-00C18AEB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E0A0C-B8CE-487C-AE64-3EE77275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74E35-0140-4BF6-AF5A-195AD1EF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D45F6-2C70-4088-8801-4518DE99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5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1F01-7246-48FB-A142-92E6B5E6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8729D-610E-4CC3-8F1D-C355461C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441B7-9930-4CC2-842F-05F51EC8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FE656-8CDC-48A2-8613-3671C0E6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74239-FB43-458C-A560-7AA3F4A2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7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9571-40CC-4FA6-BC1E-62601811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34853-16E0-4DF6-B697-09083D22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052FA-35C6-43D9-9738-D9284F07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88A0-445E-4308-B2EF-9E6CD401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A939F-DEA7-4E63-B207-DBAECFED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933E4-71DC-480A-9467-33F6E700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50342-7B84-43A1-A1F0-472D9D26D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FEE190-48DC-4B67-895B-6FBE4D5F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2B2C6-734C-43AF-9E36-095DAFB2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EAA56-7CAD-43B0-9E56-B0E54F0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22AE7-9545-4943-8B92-0D8708B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C3FF0-17AC-44FD-AB78-8AA72887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892AC-51D3-4B67-B11C-282AED8E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9A5BF-DCB2-4D7D-99FC-9C65B502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CA23CC-B404-43DB-8B69-9CACC1B9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5DDAD-7E1E-4E6B-9C9B-F9F17BA4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7F4E3A-E40F-4A41-918D-A09976B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9D564-F015-4855-ABD0-A7D87E55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A123EF-AEFD-4386-B428-3E4DC89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6147-BDDD-425D-80EC-F24F676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58810-4463-4F79-A44E-7944897D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DA3B0-26C7-4B1D-90A0-6F7AB454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E92A7-F276-48D2-8971-F11884DC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91B61-0E4E-44AA-9BC2-A6A448E1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8C91D0-5B53-4C31-BC6E-BF75FEDD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51A05-618B-409A-8925-95388301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DEBC-C05F-4FB5-8C5D-5BC09CB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5024-6445-493A-A0EF-DF518FDC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35D87-12B1-4A9F-9142-145ABCF9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5C421-BA9F-48E5-9373-049388D5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5A44-0A55-4079-ADAC-68FEB9A3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C4252-AA83-4732-A78A-AC626A60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01498-2E7D-4A1C-A451-9D84D509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1A59C6-4C84-4399-A1F9-C7E3D0494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98438-801E-40D2-90C0-924899B6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BC3D9-F806-4ECE-AF3A-0CDA276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C7EA6-FAB9-472F-8DA4-A90118C0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55520-D705-41FE-AE63-FDAE2D20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9CF3C8-3226-480C-8FEF-F23035E4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857EA-6153-4D15-B91A-3FC26827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7D148-03F6-4A47-9EDC-8E606A4F2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26CB-46F4-4379-A1CD-D9A59761506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4C77D-2A96-4C19-ADD0-4DF08863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8E3B8-C723-4DC9-BE2B-06A5C7EC7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4E5D-3AF8-42C7-A87F-FDAF3062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D135FB-AB50-4E40-A600-331415C7EB5E}"/>
              </a:ext>
            </a:extLst>
          </p:cNvPr>
          <p:cNvSpPr txBox="1"/>
          <p:nvPr/>
        </p:nvSpPr>
        <p:spPr>
          <a:xfrm>
            <a:off x="669303" y="622169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  <a:r>
              <a:rPr lang="en-US" altLang="zh-CN" dirty="0"/>
              <a:t>-》</a:t>
            </a:r>
            <a:r>
              <a:rPr lang="zh-CN" altLang="en-US" dirty="0"/>
              <a:t>个人功能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BAE7BC-583E-4BBD-96C8-717A4AF7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59" y="1521251"/>
            <a:ext cx="4438650" cy="6858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56B8F4-0948-4734-A59C-4BC3CC5F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59" y="2393901"/>
            <a:ext cx="4438650" cy="6858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F17CAC-1EC9-4B6C-B12C-8D30902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59" y="3266551"/>
            <a:ext cx="4438650" cy="6858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B36473-462B-4AD7-8525-CBA2EE4DF225}"/>
              </a:ext>
            </a:extLst>
          </p:cNvPr>
          <p:cNvSpPr txBox="1"/>
          <p:nvPr/>
        </p:nvSpPr>
        <p:spPr>
          <a:xfrm>
            <a:off x="3273359" y="1666269"/>
            <a:ext cx="102526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6CFE66-543E-4235-B392-B57B8FEE93DE}"/>
              </a:ext>
            </a:extLst>
          </p:cNvPr>
          <p:cNvSpPr txBox="1"/>
          <p:nvPr/>
        </p:nvSpPr>
        <p:spPr>
          <a:xfrm>
            <a:off x="3157979" y="2552135"/>
            <a:ext cx="114064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注册日期：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D8F7FE-0C38-4A2C-A772-57E1FF29EEBE}"/>
              </a:ext>
            </a:extLst>
          </p:cNvPr>
          <p:cNvSpPr txBox="1"/>
          <p:nvPr/>
        </p:nvSpPr>
        <p:spPr>
          <a:xfrm>
            <a:off x="3157979" y="3411569"/>
            <a:ext cx="114064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登录日期：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F148BA-4D8C-479F-B0CC-7EE05140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6" y="4284219"/>
            <a:ext cx="5267325" cy="127635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E7FB2F5-2E3A-4F23-86D8-4BB7543CAAC7}"/>
              </a:ext>
            </a:extLst>
          </p:cNvPr>
          <p:cNvSpPr txBox="1"/>
          <p:nvPr/>
        </p:nvSpPr>
        <p:spPr>
          <a:xfrm>
            <a:off x="3160672" y="4324354"/>
            <a:ext cx="114064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介绍：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6EF330A-1262-4CC5-AC9D-F07E8F3D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5892437"/>
            <a:ext cx="1257300" cy="7143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9085EE5-75EE-43B3-95C4-A78DEF3DF88C}"/>
              </a:ext>
            </a:extLst>
          </p:cNvPr>
          <p:cNvSpPr txBox="1"/>
          <p:nvPr/>
        </p:nvSpPr>
        <p:spPr>
          <a:xfrm>
            <a:off x="6096000" y="6029519"/>
            <a:ext cx="218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文本填充为：更新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F8145B-E460-47D9-867C-FB6E65EC3A6B}"/>
              </a:ext>
            </a:extLst>
          </p:cNvPr>
          <p:cNvSpPr txBox="1"/>
          <p:nvPr/>
        </p:nvSpPr>
        <p:spPr>
          <a:xfrm>
            <a:off x="254523" y="1150070"/>
            <a:ext cx="264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说明：注册日期与登录日期设置为 </a:t>
            </a:r>
            <a:r>
              <a:rPr lang="en-US" altLang="zh-CN" dirty="0"/>
              <a:t>disabled</a:t>
            </a:r>
            <a:r>
              <a:rPr lang="zh-CN" altLang="en-US" dirty="0"/>
              <a:t>，用户名和介绍设置为可编辑。底部按钮文字填充为：更新。介绍对应的文本区域为一个多行文本域。</a:t>
            </a:r>
          </a:p>
        </p:txBody>
      </p:sp>
    </p:spTree>
    <p:extLst>
      <p:ext uri="{BB962C8B-B14F-4D97-AF65-F5344CB8AC3E}">
        <p14:creationId xmlns:p14="http://schemas.microsoft.com/office/powerpoint/2010/main" val="171371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D135FB-AB50-4E40-A600-331415C7EB5E}"/>
              </a:ext>
            </a:extLst>
          </p:cNvPr>
          <p:cNvSpPr txBox="1"/>
          <p:nvPr/>
        </p:nvSpPr>
        <p:spPr>
          <a:xfrm>
            <a:off x="301656" y="622169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  <a:r>
              <a:rPr lang="en-US" altLang="zh-CN" dirty="0"/>
              <a:t>-》</a:t>
            </a:r>
            <a:r>
              <a:rPr lang="zh-CN" altLang="en-US" dirty="0"/>
              <a:t>添加新的管理员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F8145B-E460-47D9-867C-FB6E65EC3A6B}"/>
              </a:ext>
            </a:extLst>
          </p:cNvPr>
          <p:cNvSpPr txBox="1"/>
          <p:nvPr/>
        </p:nvSpPr>
        <p:spPr>
          <a:xfrm>
            <a:off x="254523" y="1150070"/>
            <a:ext cx="2648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说明：每一条记录展示顺序为：</a:t>
            </a:r>
            <a:r>
              <a:rPr lang="en-US" altLang="zh-CN" dirty="0"/>
              <a:t>ID</a:t>
            </a:r>
            <a:r>
              <a:rPr lang="zh-CN" altLang="en-US" dirty="0"/>
              <a:t>，用户名，角色，注册日期，登录日期，是否被禁用（</a:t>
            </a:r>
            <a:r>
              <a:rPr lang="en-US" altLang="zh-CN" dirty="0"/>
              <a:t>1-</a:t>
            </a:r>
            <a:r>
              <a:rPr lang="zh-CN" altLang="en-US" dirty="0"/>
              <a:t>是；</a:t>
            </a:r>
            <a:r>
              <a:rPr lang="en-US" altLang="zh-CN" dirty="0"/>
              <a:t>0-</a:t>
            </a:r>
            <a:r>
              <a:rPr lang="zh-CN" altLang="en-US" dirty="0"/>
              <a:t>否），介绍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添加弹出框展示内容见下页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D91ACA-A391-43E4-9685-57B30288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04" y="438150"/>
            <a:ext cx="9024595" cy="53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D135FB-AB50-4E40-A600-331415C7EB5E}"/>
              </a:ext>
            </a:extLst>
          </p:cNvPr>
          <p:cNvSpPr txBox="1"/>
          <p:nvPr/>
        </p:nvSpPr>
        <p:spPr>
          <a:xfrm>
            <a:off x="301656" y="622169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  <a:r>
              <a:rPr lang="en-US" altLang="zh-CN" dirty="0"/>
              <a:t>-》</a:t>
            </a:r>
            <a:r>
              <a:rPr lang="zh-CN" altLang="en-US" dirty="0"/>
              <a:t>添加新的管理员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F8145B-E460-47D9-867C-FB6E65EC3A6B}"/>
              </a:ext>
            </a:extLst>
          </p:cNvPr>
          <p:cNvSpPr txBox="1"/>
          <p:nvPr/>
        </p:nvSpPr>
        <p:spPr>
          <a:xfrm>
            <a:off x="254523" y="1150070"/>
            <a:ext cx="264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说明：添加弹出框展示内容和编辑选择框弹出内容一样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7CB80-D51C-43BF-B79A-DF2FFD76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28" y="242887"/>
            <a:ext cx="7711322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8BA575-391D-4735-BC3D-36CB62D8D62E}"/>
              </a:ext>
            </a:extLst>
          </p:cNvPr>
          <p:cNvSpPr txBox="1"/>
          <p:nvPr/>
        </p:nvSpPr>
        <p:spPr>
          <a:xfrm>
            <a:off x="3610466" y="2158738"/>
            <a:ext cx="41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管理员与用户的管理页面和功能相同，可以如法炮制下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F58C59-C773-4255-9EA9-7982940AE66E}"/>
              </a:ext>
            </a:extLst>
          </p:cNvPr>
          <p:cNvSpPr txBox="1"/>
          <p:nvPr/>
        </p:nvSpPr>
        <p:spPr>
          <a:xfrm>
            <a:off x="490194" y="471340"/>
            <a:ext cx="377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8354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F58C59-C773-4255-9EA9-7982940AE66E}"/>
              </a:ext>
            </a:extLst>
          </p:cNvPr>
          <p:cNvSpPr txBox="1"/>
          <p:nvPr/>
        </p:nvSpPr>
        <p:spPr>
          <a:xfrm>
            <a:off x="490194" y="471340"/>
            <a:ext cx="377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机构管理</a:t>
            </a:r>
            <a:r>
              <a:rPr lang="en-US" altLang="zh-CN" dirty="0"/>
              <a:t>-》</a:t>
            </a:r>
            <a:r>
              <a:rPr lang="zh-CN" altLang="en-US" dirty="0"/>
              <a:t>添加机构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667A6-4BD5-40CB-A0BC-C4736F8D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4" y="840672"/>
            <a:ext cx="1657350" cy="2428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583BB2-7538-4822-85F3-24E6D89E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07" y="1111135"/>
            <a:ext cx="3286125" cy="6953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B8A4C2-30E0-4A48-B658-CD4006A635EF}"/>
              </a:ext>
            </a:extLst>
          </p:cNvPr>
          <p:cNvSpPr txBox="1"/>
          <p:nvPr/>
        </p:nvSpPr>
        <p:spPr>
          <a:xfrm>
            <a:off x="2715607" y="1204356"/>
            <a:ext cx="102526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机构名称：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8B3943-5D62-41E2-8FB5-B2357DF2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392" y="2055109"/>
            <a:ext cx="5895975" cy="7143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566B28-3986-4A41-8696-6C8BB935692E}"/>
              </a:ext>
            </a:extLst>
          </p:cNvPr>
          <p:cNvSpPr txBox="1"/>
          <p:nvPr/>
        </p:nvSpPr>
        <p:spPr>
          <a:xfrm>
            <a:off x="2648392" y="2076923"/>
            <a:ext cx="1025264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大洲国家联动选择框：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6C0851-24A1-443A-A357-756473A1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06" y="3211432"/>
            <a:ext cx="3286125" cy="6953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413165-00EE-47F6-9850-D3287EEA13A7}"/>
              </a:ext>
            </a:extLst>
          </p:cNvPr>
          <p:cNvSpPr txBox="1"/>
          <p:nvPr/>
        </p:nvSpPr>
        <p:spPr>
          <a:xfrm>
            <a:off x="2648392" y="3260426"/>
            <a:ext cx="102526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具体地址：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B031041-91A1-4C33-BA40-6B61EA14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28" y="3211432"/>
            <a:ext cx="3286125" cy="6953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F1504A9-E61C-41BF-ACFD-1486A805CE06}"/>
              </a:ext>
            </a:extLst>
          </p:cNvPr>
          <p:cNvSpPr txBox="1"/>
          <p:nvPr/>
        </p:nvSpPr>
        <p:spPr>
          <a:xfrm>
            <a:off x="6571514" y="3382977"/>
            <a:ext cx="102526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邮编：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1164F1D-D6A9-490B-A8DA-57990A73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06" y="4155146"/>
            <a:ext cx="3286125" cy="6953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3E2441-0FDC-458B-B450-22A0559304D3}"/>
              </a:ext>
            </a:extLst>
          </p:cNvPr>
          <p:cNvSpPr txBox="1"/>
          <p:nvPr/>
        </p:nvSpPr>
        <p:spPr>
          <a:xfrm>
            <a:off x="2648392" y="4318142"/>
            <a:ext cx="102526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网址：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D100C4C-FB06-4FBC-B2CC-293F8F9F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28" y="4155146"/>
            <a:ext cx="3286125" cy="69532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8FDA6CF-6869-4163-ABE1-3D8F390A47FF}"/>
              </a:ext>
            </a:extLst>
          </p:cNvPr>
          <p:cNvSpPr txBox="1"/>
          <p:nvPr/>
        </p:nvSpPr>
        <p:spPr>
          <a:xfrm>
            <a:off x="6571514" y="4318142"/>
            <a:ext cx="102526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电话：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6DEEAC-A7CE-403A-907C-E2445448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06" y="5013467"/>
            <a:ext cx="3286125" cy="6953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C3A0AD1-397E-4DBD-8A29-25E4ED93A3E9}"/>
              </a:ext>
            </a:extLst>
          </p:cNvPr>
          <p:cNvSpPr txBox="1"/>
          <p:nvPr/>
        </p:nvSpPr>
        <p:spPr>
          <a:xfrm>
            <a:off x="2507530" y="5214171"/>
            <a:ext cx="116612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建校时间：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D1D7711-4AAB-4E74-B4C9-F217C9B6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28" y="5068641"/>
            <a:ext cx="3286125" cy="69532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5639881-F5A1-4DD7-A011-6EFE3F927395}"/>
              </a:ext>
            </a:extLst>
          </p:cNvPr>
          <p:cNvSpPr txBox="1"/>
          <p:nvPr/>
        </p:nvSpPr>
        <p:spPr>
          <a:xfrm>
            <a:off x="6400801" y="5269345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主管部门：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113CB8-8D42-49E5-A971-290516D8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06" y="5810222"/>
            <a:ext cx="3286125" cy="69532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B94347A-53E8-4A64-92B1-0A1738C9CB2C}"/>
              </a:ext>
            </a:extLst>
          </p:cNvPr>
          <p:cNvSpPr txBox="1"/>
          <p:nvPr/>
        </p:nvSpPr>
        <p:spPr>
          <a:xfrm>
            <a:off x="2477679" y="6010926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机构性质：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35F571D-30C0-4534-A1F2-29B7571A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28" y="5799685"/>
            <a:ext cx="3286125" cy="6953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E82C0CE-6159-428E-B0C1-D064F4212F97}"/>
              </a:ext>
            </a:extLst>
          </p:cNvPr>
          <p:cNvSpPr txBox="1"/>
          <p:nvPr/>
        </p:nvSpPr>
        <p:spPr>
          <a:xfrm>
            <a:off x="6400801" y="6000389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是否会员：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DC9E9B-8682-470F-8D31-6A9BBBB4FE3D}"/>
              </a:ext>
            </a:extLst>
          </p:cNvPr>
          <p:cNvSpPr txBox="1"/>
          <p:nvPr/>
        </p:nvSpPr>
        <p:spPr>
          <a:xfrm>
            <a:off x="7847545" y="5962681"/>
            <a:ext cx="18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下拉框：是，否</a:t>
            </a:r>
          </a:p>
        </p:txBody>
      </p:sp>
    </p:spTree>
    <p:extLst>
      <p:ext uri="{BB962C8B-B14F-4D97-AF65-F5344CB8AC3E}">
        <p14:creationId xmlns:p14="http://schemas.microsoft.com/office/powerpoint/2010/main" val="40739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F58C59-C773-4255-9EA9-7982940AE66E}"/>
              </a:ext>
            </a:extLst>
          </p:cNvPr>
          <p:cNvSpPr txBox="1"/>
          <p:nvPr/>
        </p:nvSpPr>
        <p:spPr>
          <a:xfrm>
            <a:off x="490194" y="471340"/>
            <a:ext cx="377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机构管理</a:t>
            </a:r>
            <a:r>
              <a:rPr lang="en-US" altLang="zh-CN" dirty="0"/>
              <a:t>-》</a:t>
            </a:r>
            <a:r>
              <a:rPr lang="zh-CN" altLang="en-US" dirty="0"/>
              <a:t>添加机构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113CB8-8D42-49E5-A971-290516D8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06" y="1502173"/>
            <a:ext cx="3286125" cy="69532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B94347A-53E8-4A64-92B1-0A1738C9CB2C}"/>
              </a:ext>
            </a:extLst>
          </p:cNvPr>
          <p:cNvSpPr txBox="1"/>
          <p:nvPr/>
        </p:nvSpPr>
        <p:spPr>
          <a:xfrm>
            <a:off x="2477679" y="1702877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认证情况：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35F571D-30C0-4534-A1F2-29B7571A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28" y="1491636"/>
            <a:ext cx="3286125" cy="6953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E82C0CE-6159-428E-B0C1-D064F4212F97}"/>
              </a:ext>
            </a:extLst>
          </p:cNvPr>
          <p:cNvSpPr txBox="1"/>
          <p:nvPr/>
        </p:nvSpPr>
        <p:spPr>
          <a:xfrm>
            <a:off x="6400801" y="1692340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教育层次：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41C2232-DEBB-4E0E-955F-2B18DFFF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06" y="2364378"/>
            <a:ext cx="3286125" cy="6953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EDC278F-DE69-49E2-89FA-0AB91FCEEB81}"/>
              </a:ext>
            </a:extLst>
          </p:cNvPr>
          <p:cNvSpPr txBox="1"/>
          <p:nvPr/>
        </p:nvSpPr>
        <p:spPr>
          <a:xfrm>
            <a:off x="2477679" y="2565082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校舍面积：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FC039BC-6556-437D-99B6-624AE66C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28" y="2353841"/>
            <a:ext cx="3286125" cy="69532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69EC961-9A1F-42DD-8274-081B9055263C}"/>
              </a:ext>
            </a:extLst>
          </p:cNvPr>
          <p:cNvSpPr txBox="1"/>
          <p:nvPr/>
        </p:nvSpPr>
        <p:spPr>
          <a:xfrm>
            <a:off x="6400801" y="2554545"/>
            <a:ext cx="1233685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在校生人数：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3CF8E6C-C596-46D0-81A4-DD01E4D7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06" y="3164390"/>
            <a:ext cx="3286125" cy="69532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C1AD1B4-927D-46C7-BC0D-28A8C879BFC6}"/>
              </a:ext>
            </a:extLst>
          </p:cNvPr>
          <p:cNvSpPr txBox="1"/>
          <p:nvPr/>
        </p:nvSpPr>
        <p:spPr>
          <a:xfrm>
            <a:off x="2477679" y="3365094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教师人数：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6666E9C-87CE-4437-B4E8-00E1D6D7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28" y="3153853"/>
            <a:ext cx="3286125" cy="69532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88D7F323-D9BA-4BE9-B7DC-7EA77EA6F388}"/>
              </a:ext>
            </a:extLst>
          </p:cNvPr>
          <p:cNvSpPr txBox="1"/>
          <p:nvPr/>
        </p:nvSpPr>
        <p:spPr>
          <a:xfrm>
            <a:off x="6400801" y="3354557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学制：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7319E65-2629-44A9-9519-60D2559D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06" y="4094194"/>
            <a:ext cx="3286125" cy="69532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F2735335-EA88-4A6D-BA62-63CCED49702E}"/>
              </a:ext>
            </a:extLst>
          </p:cNvPr>
          <p:cNvSpPr txBox="1"/>
          <p:nvPr/>
        </p:nvSpPr>
        <p:spPr>
          <a:xfrm>
            <a:off x="2477679" y="4294898"/>
            <a:ext cx="1233685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临床教学学时：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C584465-2FCD-492B-A3E0-E60BE950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28" y="4083657"/>
            <a:ext cx="3286125" cy="69532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8293468-D509-4178-A297-CC999B3E55D3}"/>
              </a:ext>
            </a:extLst>
          </p:cNvPr>
          <p:cNvSpPr txBox="1"/>
          <p:nvPr/>
        </p:nvSpPr>
        <p:spPr>
          <a:xfrm>
            <a:off x="6306533" y="4152383"/>
            <a:ext cx="132795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有无中医药教学基地</a:t>
            </a:r>
            <a:endParaRPr lang="zh-CN" altLang="en-US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1C5CB57-5FE2-49CF-B816-CA974E0C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06" y="5165292"/>
            <a:ext cx="3286125" cy="69532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7A1A26B4-826F-4876-8506-4A3A2E46D6E0}"/>
              </a:ext>
            </a:extLst>
          </p:cNvPr>
          <p:cNvSpPr txBox="1"/>
          <p:nvPr/>
        </p:nvSpPr>
        <p:spPr>
          <a:xfrm>
            <a:off x="2477679" y="5365996"/>
            <a:ext cx="12336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综合评价：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E1A53C3-4916-4473-86DE-25C49E88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28" y="5154755"/>
            <a:ext cx="3286125" cy="69532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8EDDC06-A89F-49C0-BE8C-1C0D898882FC}"/>
              </a:ext>
            </a:extLst>
          </p:cNvPr>
          <p:cNvSpPr txBox="1"/>
          <p:nvPr/>
        </p:nvSpPr>
        <p:spPr>
          <a:xfrm>
            <a:off x="6306533" y="5223481"/>
            <a:ext cx="132795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ea typeface="宋体" panose="02010600030101010101" pitchFamily="2" charset="-122"/>
              </a:rPr>
              <a:t>备注：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2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F58C59-C773-4255-9EA9-7982940AE66E}"/>
              </a:ext>
            </a:extLst>
          </p:cNvPr>
          <p:cNvSpPr txBox="1"/>
          <p:nvPr/>
        </p:nvSpPr>
        <p:spPr>
          <a:xfrm>
            <a:off x="490194" y="471340"/>
            <a:ext cx="377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机构管理</a:t>
            </a:r>
            <a:r>
              <a:rPr lang="en-US" altLang="zh-CN" dirty="0"/>
              <a:t>-》</a:t>
            </a:r>
            <a:r>
              <a:rPr lang="zh-CN" altLang="en-US" dirty="0"/>
              <a:t>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4884C3-1C39-4745-8D8E-2B825E66E118}"/>
              </a:ext>
            </a:extLst>
          </p:cNvPr>
          <p:cNvSpPr txBox="1"/>
          <p:nvPr/>
        </p:nvSpPr>
        <p:spPr>
          <a:xfrm>
            <a:off x="2469823" y="1725105"/>
            <a:ext cx="73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编辑时弹出页面与添加时页面一样</a:t>
            </a:r>
          </a:p>
        </p:txBody>
      </p:sp>
    </p:spTree>
    <p:extLst>
      <p:ext uri="{BB962C8B-B14F-4D97-AF65-F5344CB8AC3E}">
        <p14:creationId xmlns:p14="http://schemas.microsoft.com/office/powerpoint/2010/main" val="338605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F58C59-C773-4255-9EA9-7982940AE66E}"/>
              </a:ext>
            </a:extLst>
          </p:cNvPr>
          <p:cNvSpPr txBox="1"/>
          <p:nvPr/>
        </p:nvSpPr>
        <p:spPr>
          <a:xfrm>
            <a:off x="490194" y="471340"/>
            <a:ext cx="377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机构管理</a:t>
            </a:r>
            <a:r>
              <a:rPr lang="en-US" altLang="zh-CN" dirty="0"/>
              <a:t>-》</a:t>
            </a:r>
            <a:r>
              <a:rPr lang="zh-CN" altLang="en-US" dirty="0"/>
              <a:t>查询机构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AAC946-4470-474E-9F9A-51363509192F}"/>
              </a:ext>
            </a:extLst>
          </p:cNvPr>
          <p:cNvSpPr txBox="1"/>
          <p:nvPr/>
        </p:nvSpPr>
        <p:spPr>
          <a:xfrm>
            <a:off x="584462" y="1385740"/>
            <a:ext cx="512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查询页面每一条记录展示一些精简信息，顺序依次为：</a:t>
            </a:r>
            <a:r>
              <a:rPr lang="en-US" altLang="zh-CN" dirty="0"/>
              <a:t>id</a:t>
            </a:r>
            <a:r>
              <a:rPr lang="zh-CN" altLang="en-US" dirty="0"/>
              <a:t>，机构名，所在州，所在国家，电话，网址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49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268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SUMMER</dc:creator>
  <cp:lastModifiedBy>LV SUMMER</cp:lastModifiedBy>
  <cp:revision>6</cp:revision>
  <dcterms:created xsi:type="dcterms:W3CDTF">2022-04-04T03:12:09Z</dcterms:created>
  <dcterms:modified xsi:type="dcterms:W3CDTF">2022-04-04T04:25:40Z</dcterms:modified>
</cp:coreProperties>
</file>