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B52C-2592-4B97-BE58-460510B13F0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D4C6-13F1-430C-97CE-B972B5BB8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6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B52C-2592-4B97-BE58-460510B13F0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D4C6-13F1-430C-97CE-B972B5BB8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3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B52C-2592-4B97-BE58-460510B13F0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D4C6-13F1-430C-97CE-B972B5BB8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5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B52C-2592-4B97-BE58-460510B13F0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D4C6-13F1-430C-97CE-B972B5BB8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7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B52C-2592-4B97-BE58-460510B13F0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D4C6-13F1-430C-97CE-B972B5BB8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0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B52C-2592-4B97-BE58-460510B13F0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D4C6-13F1-430C-97CE-B972B5BB8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3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B52C-2592-4B97-BE58-460510B13F0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D4C6-13F1-430C-97CE-B972B5BB8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3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B52C-2592-4B97-BE58-460510B13F0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D4C6-13F1-430C-97CE-B972B5BB8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3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B52C-2592-4B97-BE58-460510B13F0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D4C6-13F1-430C-97CE-B972B5BB8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3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B52C-2592-4B97-BE58-460510B13F0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D4C6-13F1-430C-97CE-B972B5BB8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9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B52C-2592-4B97-BE58-460510B13F0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D4C6-13F1-430C-97CE-B972B5BB8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2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B52C-2592-4B97-BE58-460510B13F0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3D4C6-13F1-430C-97CE-B972B5BB8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0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" y="-3517"/>
            <a:ext cx="12185754" cy="686151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33655"/>
              </p:ext>
            </p:extLst>
          </p:nvPr>
        </p:nvGraphicFramePr>
        <p:xfrm>
          <a:off x="3383280" y="2573383"/>
          <a:ext cx="8802474" cy="30436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16583">
                  <a:extLst>
                    <a:ext uri="{9D8B030D-6E8A-4147-A177-3AD203B41FA5}">
                      <a16:colId xmlns:a16="http://schemas.microsoft.com/office/drawing/2014/main" val="2610621943"/>
                    </a:ext>
                  </a:extLst>
                </a:gridCol>
                <a:gridCol w="3485891">
                  <a:extLst>
                    <a:ext uri="{9D8B030D-6E8A-4147-A177-3AD203B41FA5}">
                      <a16:colId xmlns:a16="http://schemas.microsoft.com/office/drawing/2014/main" val="787332098"/>
                    </a:ext>
                  </a:extLst>
                </a:gridCol>
              </a:tblGrid>
              <a:tr h="760912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Group 37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477663"/>
                  </a:ext>
                </a:extLst>
              </a:tr>
              <a:tr h="76091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Vũ</a:t>
                      </a:r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 </a:t>
                      </a:r>
                      <a:r>
                        <a:rPr lang="en-US" sz="3200" b="1" baseline="0" dirty="0" err="1" smtClean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Hoàng</a:t>
                      </a:r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 Nam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ITITIU19033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701262"/>
                  </a:ext>
                </a:extLst>
              </a:tr>
              <a:tr h="76091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 smtClean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Nguyễn</a:t>
                      </a:r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 </a:t>
                      </a:r>
                      <a:r>
                        <a:rPr lang="en-US" sz="3200" b="1" baseline="0" dirty="0" err="1" smtClean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Đức</a:t>
                      </a:r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 </a:t>
                      </a:r>
                      <a:r>
                        <a:rPr lang="en-US" sz="3200" b="1" baseline="0" dirty="0" err="1" smtClean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Công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ITITIU19087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79586"/>
                  </a:ext>
                </a:extLst>
              </a:tr>
              <a:tr h="76091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 smtClean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Nguyễn</a:t>
                      </a:r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 </a:t>
                      </a:r>
                      <a:r>
                        <a:rPr lang="en-US" sz="3200" b="1" baseline="0" dirty="0" err="1" smtClean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Hoàng</a:t>
                      </a:r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 </a:t>
                      </a:r>
                      <a:r>
                        <a:rPr lang="en-US" sz="3200" b="1" baseline="0" dirty="0" err="1" smtClean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Anh</a:t>
                      </a:r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 </a:t>
                      </a:r>
                      <a:r>
                        <a:rPr lang="en-US" sz="3200" b="1" baseline="0" dirty="0" err="1" smtClean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Tuấn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ITITIU19233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00842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83280" y="568365"/>
            <a:ext cx="7824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>
                <a:latin typeface="Garamond" panose="02020404030301010803" pitchFamily="18" charset="0"/>
              </a:rPr>
              <a:t>Welcome to our presentation</a:t>
            </a:r>
            <a:endParaRPr lang="en-US" sz="42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26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5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59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5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01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5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66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5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22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5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2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343" y="0"/>
            <a:ext cx="1220234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17167" y="949089"/>
            <a:ext cx="805978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 smtClean="0">
                <a:solidFill>
                  <a:srgbClr val="00B0F0"/>
                </a:solidFill>
                <a:latin typeface="Garamond" panose="02020404030301010803" pitchFamily="18" charset="0"/>
              </a:rPr>
              <a:t>Project Game</a:t>
            </a:r>
          </a:p>
          <a:p>
            <a:pPr algn="ctr"/>
            <a:r>
              <a:rPr lang="en-US" sz="4800" b="1" dirty="0" smtClean="0">
                <a:solidFill>
                  <a:srgbClr val="00B0F0"/>
                </a:solidFill>
                <a:latin typeface="Garamond" panose="02020404030301010803" pitchFamily="18" charset="0"/>
              </a:rPr>
              <a:t>Super Mario</a:t>
            </a:r>
            <a:endParaRPr lang="en-US" sz="4800" b="1" dirty="0">
              <a:solidFill>
                <a:srgbClr val="00B0F0"/>
              </a:solidFill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01" y="4090658"/>
            <a:ext cx="2230099" cy="18418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0" y="5247595"/>
            <a:ext cx="2862943" cy="161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521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08069" y="1123406"/>
            <a:ext cx="979714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smtClean="0">
                <a:solidFill>
                  <a:srgbClr val="00B0F0"/>
                </a:solidFill>
                <a:latin typeface="Garamond" panose="02020404030301010803" pitchFamily="18" charset="0"/>
              </a:rPr>
              <a:t>About the project: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000" b="1" dirty="0">
                <a:solidFill>
                  <a:srgbClr val="00B0F0"/>
                </a:solidFill>
                <a:latin typeface="Garamond" panose="02020404030301010803" pitchFamily="18" charset="0"/>
              </a:rPr>
              <a:t> </a:t>
            </a:r>
            <a:r>
              <a:rPr lang="en-US" sz="3000" b="1" dirty="0" smtClean="0">
                <a:solidFill>
                  <a:srgbClr val="00B0F0"/>
                </a:solidFill>
                <a:latin typeface="Garamond" panose="02020404030301010803" pitchFamily="18" charset="0"/>
              </a:rPr>
              <a:t>Involvement of one player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000" b="1" dirty="0">
                <a:solidFill>
                  <a:srgbClr val="00B0F0"/>
                </a:solidFill>
                <a:latin typeface="Garamond" panose="02020404030301010803" pitchFamily="18" charset="0"/>
              </a:rPr>
              <a:t> </a:t>
            </a:r>
            <a:r>
              <a:rPr lang="en-US" sz="3000" b="1" dirty="0" smtClean="0">
                <a:solidFill>
                  <a:srgbClr val="00B0F0"/>
                </a:solidFill>
                <a:latin typeface="Garamond" panose="02020404030301010803" pitchFamily="18" charset="0"/>
              </a:rPr>
              <a:t>Control the Mario to put bomb kill enemy to gain scores</a:t>
            </a:r>
            <a:endParaRPr lang="en-US" sz="3000" b="1" dirty="0">
              <a:solidFill>
                <a:srgbClr val="00B0F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6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521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38697" y="548005"/>
            <a:ext cx="955330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00B0F0"/>
                </a:solidFill>
                <a:latin typeface="Garamond" panose="02020404030301010803" pitchFamily="18" charset="0"/>
              </a:rPr>
              <a:t>    List of features: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3000" b="1" dirty="0" smtClean="0">
                <a:solidFill>
                  <a:srgbClr val="00B0F0"/>
                </a:solidFill>
                <a:latin typeface="Garamond" panose="02020404030301010803" pitchFamily="18" charset="0"/>
              </a:rPr>
              <a:t>Delightful character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3000" b="1" dirty="0" smtClean="0">
                <a:solidFill>
                  <a:srgbClr val="00B0F0"/>
                </a:solidFill>
                <a:latin typeface="Garamond" panose="02020404030301010803" pitchFamily="18" charset="0"/>
              </a:rPr>
              <a:t>Standard music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3000" b="1" dirty="0" smtClean="0">
                <a:solidFill>
                  <a:srgbClr val="00B0F0"/>
                </a:solidFill>
                <a:latin typeface="Garamond" panose="02020404030301010803" pitchFamily="18" charset="0"/>
              </a:rPr>
              <a:t>Definitive background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3000" b="1" dirty="0" smtClean="0">
                <a:solidFill>
                  <a:srgbClr val="00B0F0"/>
                </a:solidFill>
                <a:latin typeface="Garamond" panose="02020404030301010803" pitchFamily="18" charset="0"/>
              </a:rPr>
              <a:t>Text field to show scores and levels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3000" b="1" dirty="0" smtClean="0">
                <a:solidFill>
                  <a:srgbClr val="00B0F0"/>
                </a:solidFill>
                <a:latin typeface="Garamond" panose="02020404030301010803" pitchFamily="18" charset="0"/>
              </a:rPr>
              <a:t>Button to perform actions</a:t>
            </a:r>
          </a:p>
        </p:txBody>
      </p:sp>
    </p:spTree>
    <p:extLst>
      <p:ext uri="{BB962C8B-B14F-4D97-AF65-F5344CB8AC3E}">
        <p14:creationId xmlns:p14="http://schemas.microsoft.com/office/powerpoint/2010/main" val="2703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521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22023" y="600891"/>
            <a:ext cx="91831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00B0F0"/>
                </a:solidFill>
                <a:latin typeface="Garamond" panose="02020404030301010803" pitchFamily="18" charset="0"/>
              </a:rPr>
              <a:t>    Technology Used:</a:t>
            </a:r>
          </a:p>
          <a:p>
            <a:endParaRPr lang="en-US" sz="5000" b="1" dirty="0">
              <a:solidFill>
                <a:srgbClr val="00B0F0"/>
              </a:solidFill>
              <a:latin typeface="Garamond" panose="02020404030301010803" pitchFamily="18" charset="0"/>
            </a:endParaRPr>
          </a:p>
          <a:p>
            <a:endParaRPr lang="en-US" sz="5000" b="1" dirty="0" smtClean="0">
              <a:solidFill>
                <a:srgbClr val="00B0F0"/>
              </a:solidFill>
              <a:latin typeface="Garamond" panose="02020404030301010803" pitchFamily="18" charset="0"/>
            </a:endParaRP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3000" b="1" dirty="0" smtClean="0">
                <a:solidFill>
                  <a:srgbClr val="00B0F0"/>
                </a:solidFill>
                <a:latin typeface="Garamond" panose="02020404030301010803" pitchFamily="18" charset="0"/>
              </a:rPr>
              <a:t>Swing.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3000" b="1" dirty="0" smtClean="0">
                <a:solidFill>
                  <a:srgbClr val="00B0F0"/>
                </a:solidFill>
                <a:latin typeface="Garamond" panose="02020404030301010803" pitchFamily="18" charset="0"/>
              </a:rPr>
              <a:t>AWT(Abstract Windowing Toolkit)</a:t>
            </a:r>
            <a:endParaRPr lang="en-US" sz="3000" b="1" dirty="0">
              <a:solidFill>
                <a:srgbClr val="00B0F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07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521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56263" y="796834"/>
            <a:ext cx="95489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00B0F0"/>
                </a:solidFill>
                <a:latin typeface="Garamond" panose="02020404030301010803" pitchFamily="18" charset="0"/>
              </a:rPr>
              <a:t>Some libraries and packages used:</a:t>
            </a:r>
          </a:p>
          <a:p>
            <a:endParaRPr lang="en-US" sz="3000" dirty="0">
              <a:solidFill>
                <a:srgbClr val="00B0F0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6549" y="2717074"/>
            <a:ext cx="10528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b="1" dirty="0" smtClean="0">
                <a:solidFill>
                  <a:srgbClr val="00B0F0"/>
                </a:solidFill>
                <a:latin typeface="Garamond" panose="02020404030301010803" pitchFamily="18" charset="0"/>
              </a:rPr>
              <a:t>For Painting on the Frame</a:t>
            </a:r>
            <a:r>
              <a:rPr lang="en-US" sz="3000" dirty="0" smtClean="0">
                <a:solidFill>
                  <a:srgbClr val="00B0F0"/>
                </a:solidFill>
                <a:latin typeface="Garamond" panose="02020404030301010803" pitchFamily="18" charset="0"/>
              </a:rPr>
              <a:t>:</a:t>
            </a:r>
          </a:p>
          <a:p>
            <a:endParaRPr lang="en-US" sz="3000" dirty="0">
              <a:solidFill>
                <a:srgbClr val="00B0F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90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5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7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5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0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521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6366" y="365125"/>
            <a:ext cx="1035884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00B0F0"/>
                </a:solidFill>
                <a:latin typeface="Garamond" panose="02020404030301010803" pitchFamily="18" charset="0"/>
              </a:rPr>
              <a:t>Lessons from the project: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3000" b="1" dirty="0" smtClean="0">
                <a:solidFill>
                  <a:srgbClr val="00B0F0"/>
                </a:solidFill>
                <a:latin typeface="Garamond" panose="02020404030301010803" pitchFamily="18" charset="0"/>
              </a:rPr>
              <a:t>Having the potential to accomplish the project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3000" b="1" dirty="0" smtClean="0">
                <a:solidFill>
                  <a:srgbClr val="00B0F0"/>
                </a:solidFill>
                <a:latin typeface="Garamond" panose="02020404030301010803" pitchFamily="18" charset="0"/>
              </a:rPr>
              <a:t>Programming language used : Java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3000" b="1" dirty="0" smtClean="0">
                <a:solidFill>
                  <a:srgbClr val="00B0F0"/>
                </a:solidFill>
                <a:latin typeface="Garamond" panose="02020404030301010803" pitchFamily="18" charset="0"/>
              </a:rPr>
              <a:t>Creativity in the design of the game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3000" b="1" dirty="0" smtClean="0">
                <a:solidFill>
                  <a:srgbClr val="00B0F0"/>
                </a:solidFill>
                <a:latin typeface="Garamond" panose="02020404030301010803" pitchFamily="18" charset="0"/>
              </a:rPr>
              <a:t>Development of the coding skills</a:t>
            </a:r>
            <a:endParaRPr lang="en-US" sz="3000" b="1" dirty="0">
              <a:solidFill>
                <a:srgbClr val="00B0F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16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117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Garamond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8</cp:revision>
  <dcterms:created xsi:type="dcterms:W3CDTF">2020-12-16T06:43:03Z</dcterms:created>
  <dcterms:modified xsi:type="dcterms:W3CDTF">2021-01-05T16:44:03Z</dcterms:modified>
</cp:coreProperties>
</file>