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0" r:id="rId2"/>
    <p:sldId id="261" r:id="rId3"/>
    <p:sldId id="257" r:id="rId4"/>
    <p:sldId id="258" r:id="rId5"/>
    <p:sldId id="259" r:id="rId6"/>
    <p:sldId id="262" r:id="rId7"/>
    <p:sldId id="263" r:id="rId8"/>
    <p:sldId id="265" r:id="rId9"/>
    <p:sldId id="266" r:id="rId10"/>
    <p:sldId id="264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7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3" r:id="rId35"/>
    <p:sldId id="292" r:id="rId36"/>
    <p:sldId id="29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4836" autoAdjust="0"/>
  </p:normalViewPr>
  <p:slideViewPr>
    <p:cSldViewPr>
      <p:cViewPr>
        <p:scale>
          <a:sx n="66" d="100"/>
          <a:sy n="66" d="100"/>
        </p:scale>
        <p:origin x="-426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17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17942-2951-4FC5-A713-7733242196D4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6DED-DDC1-4CF1-9248-8AF1C31E6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D3B46-A377-4895-8502-0A50E780B3B0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5B81-6A51-4D0A-9C37-57B317253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35B81-6A51-4D0A-9C37-57B3172530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EC20-65F8-4FE2-B4E4-12CD0D00174E}" type="datetimeFigureOut">
              <a:rPr lang="ko-KR" altLang="en-US" smtClean="0"/>
              <a:pPr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4A78-F132-4DC1-A191-48121AB885B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해답 공개의 시간</a:t>
            </a:r>
            <a:r>
              <a:rPr lang="en-US" altLang="ko-KR" sz="5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…</a:t>
            </a:r>
            <a:endParaRPr lang="ko-KR" altLang="en-US" sz="54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Build.settings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49116"/>
          <a:stretch>
            <a:fillRect/>
          </a:stretch>
        </p:blipFill>
        <p:spPr bwMode="auto">
          <a:xfrm>
            <a:off x="395536" y="1340768"/>
            <a:ext cx="833437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액자 5"/>
          <p:cNvSpPr/>
          <p:nvPr/>
        </p:nvSpPr>
        <p:spPr>
          <a:xfrm>
            <a:off x="1475656" y="4293096"/>
            <a:ext cx="3960440" cy="57606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본격적인 코딩 시작</a:t>
            </a:r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!!</a:t>
            </a:r>
            <a:endParaRPr lang="ko-KR" altLang="en-US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46856" y="4941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배경화면들을 움직이기 위해서</a:t>
            </a:r>
            <a:endParaRPr lang="en-US" altLang="ko-KR" sz="2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이미지들을 먼저 불러옵니다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.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41" y="980728"/>
            <a:ext cx="847843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46856" y="4941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이미지의 비율을 조정해서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화면에 꽉 차게 만듭니다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.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6671"/>
            <a:ext cx="8064896" cy="426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46856" y="55263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개의 이미지가 일렬로 정렬될 수 있도록</a:t>
            </a:r>
            <a:endParaRPr lang="en-US" altLang="ko-KR" sz="2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X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값을 조정합니다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.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2845"/>
            <a:ext cx="8496944" cy="479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46856" y="51571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이미지를 한 번 이동시켜 봅시다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.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847754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46856" y="51571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어이쿠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! 4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번 이미지가 모두 이동해 버리면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더 이상 이미지가 이동하지 않네요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..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4"/>
            <a:ext cx="7210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46856" y="54543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그래서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if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문을 사용해서 머리를 써 봅니다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!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60040"/>
            <a:ext cx="8455936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번 문제 해결 완료</a:t>
            </a:r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Sprite Image</a:t>
            </a:r>
            <a:endParaRPr lang="ko-KR" altLang="en-US" sz="60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160830_ArrayBlock</a:t>
            </a:r>
            <a:endParaRPr lang="ko-KR" altLang="en-US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908720"/>
            <a:ext cx="8229600" cy="517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Sprite Image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를 사용하기 전에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Sprite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에 대해서 알고 가는 시간을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가져보겠습니다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.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2696"/>
            <a:ext cx="9144000" cy="530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우리가 사용할 </a:t>
            </a:r>
            <a:r>
              <a:rPr lang="en-US" altLang="ko-KR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sprite </a:t>
            </a:r>
            <a:r>
              <a:rPr lang="ko-KR" altLang="en-US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이미지</a:t>
            </a:r>
            <a:r>
              <a:rPr lang="en-US" altLang="ko-KR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.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4098" name="Picture 2" descr="C:\Users\이다정\Desktop\Corona\160830_MovedMap\character\cook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088" y="1243136"/>
            <a:ext cx="5498232" cy="549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우리가 사용할 </a:t>
            </a:r>
            <a:r>
              <a:rPr lang="en-US" altLang="ko-KR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sprite </a:t>
            </a:r>
            <a:r>
              <a:rPr lang="ko-KR" altLang="en-US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이미지</a:t>
            </a:r>
            <a:r>
              <a:rPr lang="en-US" altLang="ko-KR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.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pic>
        <p:nvPicPr>
          <p:cNvPr id="5122" name="Picture 2" descr="C:\Users\이다정\Desktop\Corona\160830_MovedMap\character\cooki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7618412" cy="1270000"/>
          </a:xfrm>
          <a:prstGeom prst="rect">
            <a:avLst/>
          </a:prstGeom>
          <a:noFill/>
        </p:spPr>
      </p:pic>
      <p:pic>
        <p:nvPicPr>
          <p:cNvPr id="5123" name="Picture 3" descr="C:\Users\이다정\Desktop\Corona\160830_MovedMap\character\on_cooki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933056"/>
            <a:ext cx="8888413" cy="1270000"/>
          </a:xfrm>
          <a:prstGeom prst="rect">
            <a:avLst/>
          </a:prstGeom>
          <a:noFill/>
        </p:spPr>
      </p:pic>
      <p:cxnSp>
        <p:nvCxnSpPr>
          <p:cNvPr id="7" name="직선 연결선 6"/>
          <p:cNvCxnSpPr/>
          <p:nvPr/>
        </p:nvCxnSpPr>
        <p:spPr>
          <a:xfrm>
            <a:off x="7812360" y="3573016"/>
            <a:ext cx="0" cy="223224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446856" y="278092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100px * 100px * 7</a:t>
            </a:r>
            <a:r>
              <a:rPr lang="ko-KR" altLang="en-US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장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Sprite </a:t>
            </a:r>
            <a:r>
              <a:rPr lang="ko-KR" altLang="en-US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추가 전에</a:t>
            </a:r>
            <a:r>
              <a:rPr lang="en-US" altLang="ko-KR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..!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852936"/>
            <a:ext cx="8712968" cy="3528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b="15837"/>
          <a:stretch>
            <a:fillRect/>
          </a:stretch>
        </p:blipFill>
        <p:spPr bwMode="auto">
          <a:xfrm>
            <a:off x="164345" y="2708920"/>
            <a:ext cx="887215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46856" y="5157192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쿠키가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걸어다닐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 바닥을 만들어주자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j-cs"/>
              </a:rPr>
              <a:t>.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128713"/>
            <a:ext cx="88582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Sprite</a:t>
            </a:r>
            <a:r>
              <a:rPr lang="ko-KR" altLang="en-US" sz="2800" noProof="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+mj-cs"/>
              </a:rPr>
              <a:t>를 추가해 보자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852936"/>
            <a:ext cx="8712968" cy="3528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128713"/>
            <a:ext cx="88582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Sprite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를 추가해 보자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4365104"/>
            <a:ext cx="8712968" cy="3528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128713"/>
            <a:ext cx="88582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Sprite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를 추가해 보자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4869160"/>
            <a:ext cx="8712968" cy="3528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128713"/>
            <a:ext cx="88582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Sprite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를 추가해 보자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5085184"/>
            <a:ext cx="8712968" cy="3528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128713"/>
            <a:ext cx="88582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Sprite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를 추가해 보자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5517232"/>
            <a:ext cx="8712968" cy="3528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기본 조건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829003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128713"/>
            <a:ext cx="88582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Sprite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를 추가해 보자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좋아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-! 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이대로 점프까지 가자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sz="2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789376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좋아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-! 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이대로 점프까지 가자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sz="2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30030"/>
            <a:ext cx="8892480" cy="466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0" y="1988840"/>
            <a:ext cx="8712968" cy="1368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좋아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-! 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이대로 점프까지 가자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sz="2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1" y="2420888"/>
            <a:ext cx="910075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681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그런데 점프가 이상해요</a:t>
            </a:r>
            <a:r>
              <a:rPr lang="en-US" altLang="ko-KR" sz="4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…</a:t>
            </a:r>
            <a:endParaRPr lang="ko-KR" altLang="en-US" sz="4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그래서 태그를 걸어줍니다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sz="2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1090613"/>
            <a:ext cx="75819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소리가 없으니 생동감이 없어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!</a:t>
            </a:r>
            <a:endParaRPr lang="ko-KR" altLang="en-US" sz="2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564904"/>
            <a:ext cx="873327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소리가 없으니 생동감이 없어</a:t>
            </a:r>
            <a:r>
              <a:rPr lang="en-US" altLang="ko-KR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!</a:t>
            </a:r>
            <a:endParaRPr lang="ko-KR" altLang="en-US" sz="2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89" y="1844824"/>
            <a:ext cx="8737799" cy="305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46856" y="5157192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그래서 소리를 </a:t>
            </a:r>
            <a:r>
              <a:rPr lang="ko-KR" altLang="en-US" sz="2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먼저 불러와서</a:t>
            </a:r>
            <a:r>
              <a:rPr lang="en-US" altLang="ko-KR" sz="2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,</a:t>
            </a: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rgbClr val="FF0000"/>
                </a:solidFill>
                <a:latin typeface="-윤고딕320" pitchFamily="18" charset="-127"/>
                <a:ea typeface="-윤고딕320" pitchFamily="18" charset="-127"/>
              </a:rPr>
              <a:t>재생</a:t>
            </a:r>
            <a:r>
              <a:rPr lang="ko-KR" altLang="en-US" sz="28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해줍니다</a:t>
            </a:r>
            <a:endParaRPr lang="en-US" altLang="ko-KR" sz="28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681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굳이 소리를 미리 불러 오는 이유는</a:t>
            </a:r>
            <a:r>
              <a:rPr lang="en-US" altLang="ko-KR" sz="36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?</a:t>
            </a:r>
            <a:endParaRPr lang="ko-KR" altLang="en-US" sz="36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681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빠른 재생이 가능하도록 하기 위해서</a:t>
            </a:r>
            <a:r>
              <a:rPr lang="en-US" altLang="ko-KR" sz="36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!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36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미리 불러오지 않는다면</a:t>
            </a:r>
            <a:r>
              <a:rPr lang="en-US" altLang="ko-KR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젤리나 코인을 먹을 때마다 </a:t>
            </a:r>
            <a:r>
              <a:rPr lang="ko-KR" altLang="en-US" sz="28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로드</a:t>
            </a:r>
            <a:r>
              <a:rPr lang="ko-KR" altLang="en-US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후 </a:t>
            </a:r>
            <a:r>
              <a:rPr lang="ko-KR" altLang="en-US" sz="28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재생 </a:t>
            </a:r>
            <a:r>
              <a:rPr lang="ko-KR" altLang="en-US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해야 한다</a:t>
            </a:r>
            <a:r>
              <a:rPr lang="en-US" altLang="ko-KR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28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28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효과음이 한 박자 늦게 나면</a:t>
            </a:r>
            <a:r>
              <a:rPr lang="en-US" altLang="ko-KR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재미 없겠죠</a:t>
            </a:r>
            <a:r>
              <a:rPr lang="en-US" altLang="ko-KR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..?</a:t>
            </a:r>
            <a:endParaRPr lang="ko-KR" altLang="en-US" sz="28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번 문제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223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681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소리도 미리 </a:t>
            </a:r>
            <a:r>
              <a:rPr lang="ko-KR" altLang="en-US" sz="3600" dirty="0" err="1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로드했겠다</a:t>
            </a:r>
            <a:r>
              <a:rPr lang="en-US" altLang="ko-KR" sz="36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…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36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96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이미지는</a:t>
            </a:r>
            <a:r>
              <a:rPr lang="en-US" altLang="ko-KR" sz="96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?</a:t>
            </a:r>
            <a:endParaRPr lang="ko-KR" altLang="en-US" sz="96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이미지도 까먹지 말고 넣어줍니다</a:t>
            </a:r>
            <a:endParaRPr lang="ko-KR" altLang="en-US" sz="40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771" y="1772816"/>
            <a:ext cx="830469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그리고 </a:t>
            </a:r>
            <a:r>
              <a:rPr lang="en-US" altLang="ko-KR" sz="4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map</a:t>
            </a:r>
            <a:r>
              <a:rPr lang="ko-KR" altLang="en-US" sz="4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처럼 이동시켜줍니다</a:t>
            </a:r>
            <a:endParaRPr lang="ko-KR" altLang="en-US" sz="40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82080"/>
          <a:stretch>
            <a:fillRect/>
          </a:stretch>
        </p:blipFill>
        <p:spPr bwMode="auto">
          <a:xfrm>
            <a:off x="323528" y="980728"/>
            <a:ext cx="561022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60479"/>
          <a:stretch>
            <a:fillRect/>
          </a:stretch>
        </p:blipFill>
        <p:spPr bwMode="auto">
          <a:xfrm>
            <a:off x="215864" y="2780928"/>
            <a:ext cx="89033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681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굳이 하나의 이벤트에 </a:t>
            </a:r>
            <a:r>
              <a:rPr lang="ko-KR" altLang="en-US" sz="4000" dirty="0" err="1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낑겨넣는</a:t>
            </a:r>
            <a:r>
              <a:rPr lang="ko-KR" altLang="en-US" sz="4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이유</a:t>
            </a:r>
            <a:r>
              <a:rPr lang="en-US" altLang="ko-KR" sz="4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?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40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최대한 효율적으로</a:t>
            </a:r>
            <a:r>
              <a:rPr lang="en-US" altLang="ko-KR" sz="36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..!</a:t>
            </a:r>
            <a:endParaRPr lang="ko-KR" altLang="en-US" sz="36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681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5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아직 뭔가가 부족해요</a:t>
            </a:r>
            <a:r>
              <a:rPr lang="en-US" altLang="ko-KR" sz="5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!</a:t>
            </a:r>
            <a:endParaRPr lang="ko-KR" altLang="en-US" sz="54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681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5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쿠키가 너무 느린 것 </a:t>
            </a:r>
            <a:r>
              <a:rPr lang="ko-KR" altLang="en-US" sz="54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같</a:t>
            </a:r>
            <a:r>
              <a:rPr lang="en-US" altLang="ko-KR" sz="5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..</a:t>
            </a:r>
            <a:endParaRPr lang="ko-KR" altLang="en-US" sz="54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쿠키가 너무 느린 것 </a:t>
            </a:r>
            <a:r>
              <a:rPr lang="ko-KR" altLang="en-US" sz="40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같</a:t>
            </a:r>
            <a:r>
              <a:rPr lang="en-US" altLang="ko-KR" sz="40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..</a:t>
            </a:r>
            <a:endParaRPr lang="ko-KR" altLang="en-US" sz="40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b="38644"/>
          <a:stretch>
            <a:fillRect/>
          </a:stretch>
        </p:blipFill>
        <p:spPr bwMode="auto">
          <a:xfrm>
            <a:off x="0" y="980728"/>
            <a:ext cx="488632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61356"/>
          <a:stretch>
            <a:fillRect/>
          </a:stretch>
        </p:blipFill>
        <p:spPr bwMode="auto">
          <a:xfrm>
            <a:off x="4257675" y="3933056"/>
            <a:ext cx="4886325" cy="253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옵션도 추가해주자</a:t>
            </a:r>
            <a:endParaRPr lang="ko-KR" altLang="en-US" sz="40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b="37001"/>
          <a:stretch>
            <a:fillRect/>
          </a:stretch>
        </p:blipFill>
        <p:spPr bwMode="auto">
          <a:xfrm>
            <a:off x="395536" y="1628800"/>
            <a:ext cx="423862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61966"/>
          <a:stretch>
            <a:fillRect/>
          </a:stretch>
        </p:blipFill>
        <p:spPr bwMode="auto">
          <a:xfrm>
            <a:off x="4905375" y="3284984"/>
            <a:ext cx="4238625" cy="265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젤리와 코인을 한 세트 더 제작</a:t>
            </a:r>
            <a:r>
              <a:rPr lang="en-US" altLang="ko-KR" sz="40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!</a:t>
            </a:r>
            <a:endParaRPr lang="ko-KR" altLang="en-US" sz="40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66192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356991"/>
            <a:ext cx="5760640" cy="327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점수와 현재 코인을 표시해보자</a:t>
            </a:r>
            <a:endParaRPr lang="ko-KR" altLang="en-US" sz="40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5" y="1196752"/>
            <a:ext cx="823977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05064"/>
            <a:ext cx="4968552" cy="67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8225" y="1095375"/>
            <a:ext cx="42957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번 문제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480720" cy="511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46856" y="4462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점수와 현재 코인을 표시해보자</a:t>
            </a:r>
            <a:endParaRPr lang="ko-KR" altLang="en-US" sz="40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59"/>
            <a:ext cx="7809710" cy="291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97152"/>
            <a:ext cx="807373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번 문제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57487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160830_MovedMap</a:t>
            </a:r>
            <a:endParaRPr lang="ko-KR" altLang="en-US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파일 </a:t>
            </a:r>
            <a:r>
              <a:rPr lang="ko-KR" altLang="en-US" dirty="0" err="1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다운로드받기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552728" cy="447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액자 5"/>
          <p:cNvSpPr/>
          <p:nvPr/>
        </p:nvSpPr>
        <p:spPr>
          <a:xfrm>
            <a:off x="5580112" y="2996952"/>
            <a:ext cx="648072" cy="43204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파일 배치하기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40415"/>
          <a:stretch>
            <a:fillRect/>
          </a:stretch>
        </p:blipFill>
        <p:spPr bwMode="auto">
          <a:xfrm>
            <a:off x="683568" y="1556792"/>
            <a:ext cx="79819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332</Words>
  <Application>Microsoft Office PowerPoint</Application>
  <PresentationFormat>화면 슬라이드 쇼(4:3)</PresentationFormat>
  <Paragraphs>113</Paragraphs>
  <Slides>50</Slides>
  <Notes>45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해답 공개의 시간…</vt:lpstr>
      <vt:lpstr>160830_ArrayBlock</vt:lpstr>
      <vt:lpstr>기본 조건</vt:lpstr>
      <vt:lpstr>1번 문제</vt:lpstr>
      <vt:lpstr>2번 문제</vt:lpstr>
      <vt:lpstr>3번 문제</vt:lpstr>
      <vt:lpstr>160830_MovedMap</vt:lpstr>
      <vt:lpstr>파일 다운로드받기</vt:lpstr>
      <vt:lpstr>파일 배치하기</vt:lpstr>
      <vt:lpstr>Build.settings</vt:lpstr>
      <vt:lpstr>본격적인 코딩 시작!!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4번 문제 해결 완료.</vt:lpstr>
      <vt:lpstr>Sprite Image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해답 공개의 시간…</dc:title>
  <dc:creator>이다정</dc:creator>
  <cp:lastModifiedBy>이다정</cp:lastModifiedBy>
  <cp:revision>7</cp:revision>
  <dcterms:created xsi:type="dcterms:W3CDTF">2016-08-31T12:52:42Z</dcterms:created>
  <dcterms:modified xsi:type="dcterms:W3CDTF">2016-09-02T13:59:48Z</dcterms:modified>
</cp:coreProperties>
</file>