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4" r:id="rId5"/>
    <p:sldId id="261" r:id="rId6"/>
    <p:sldId id="263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78" y="-23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E491B-BD52-418C-987B-89787AE68089}" type="datetimeFigureOut">
              <a:rPr lang="ko-KR" altLang="en-US" smtClean="0"/>
              <a:pPr/>
              <a:t>2016-12-11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8838F-C452-4879-8B65-6DBC81F602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44097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CCA-DB81-4C43-8BF1-0027ECA60D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8431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10"/>
          <p:cNvSpPr>
            <a:spLocks noGrp="1"/>
          </p:cNvSpPr>
          <p:nvPr>
            <p:ph type="sldNum" sz="quarter" idx="2"/>
          </p:nvPr>
        </p:nvSpPr>
        <p:spPr>
          <a:xfrm>
            <a:off x="6033000" y="168423"/>
            <a:ext cx="3600000" cy="229447"/>
          </a:xfrm>
          <a:prstGeom prst="rect">
            <a:avLst/>
          </a:prstGeom>
        </p:spPr>
        <p:txBody>
          <a:bodyPr/>
          <a:lstStyle>
            <a:lvl1pPr>
              <a:defRPr sz="10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algn="r"/>
            <a:r>
              <a:rPr lang="ko-KR" altLang="en-US" dirty="0" err="1" smtClean="0"/>
              <a:t>한국콘텐츠진흥원</a:t>
            </a:r>
            <a:r>
              <a:rPr lang="ko-KR" altLang="en-US" dirty="0" smtClean="0"/>
              <a:t>  </a:t>
            </a:r>
            <a:r>
              <a:rPr lang="en-US" altLang="ko-KR" dirty="0" smtClean="0"/>
              <a:t>I  </a:t>
            </a:r>
            <a:r>
              <a:rPr lang="ko-KR" altLang="en-US" dirty="0" smtClean="0"/>
              <a:t>대한민국 </a:t>
            </a:r>
            <a:r>
              <a:rPr lang="ko-KR" altLang="en-US" dirty="0" err="1" smtClean="0"/>
              <a:t>게임잼</a:t>
            </a:r>
            <a:r>
              <a:rPr lang="ko-KR" altLang="en-US" dirty="0" smtClean="0"/>
              <a:t> </a:t>
            </a:r>
            <a:r>
              <a:rPr lang="en-US" altLang="ko-KR" dirty="0" smtClean="0"/>
              <a:t>2016  </a:t>
            </a:r>
            <a:r>
              <a:rPr lang="en-US" dirty="0" smtClean="0"/>
              <a:t>I   </a:t>
            </a:r>
            <a:fld id="{86CB4B4D-7CA3-9044-876B-883B54F8677D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hape 125"/>
          <p:cNvSpPr/>
          <p:nvPr userDrawn="1"/>
        </p:nvSpPr>
        <p:spPr>
          <a:xfrm>
            <a:off x="273000" y="560512"/>
            <a:ext cx="9360000" cy="0"/>
          </a:xfrm>
          <a:prstGeom prst="rect">
            <a:avLst/>
          </a:prstGeom>
          <a:solidFill>
            <a:srgbClr val="000000"/>
          </a:solidFill>
          <a:ln w="19050">
            <a:solidFill>
              <a:srgbClr val="85888D"/>
            </a:solidFill>
            <a:miter lim="400000"/>
          </a:ln>
        </p:spPr>
        <p:txBody>
          <a:bodyPr lIns="31888" tIns="31888" rIns="31888" bIns="31888" anchor="ctr"/>
          <a:lstStyle/>
          <a:p>
            <a:pPr>
              <a:defRPr sz="2400"/>
            </a:pPr>
            <a:endParaRPr/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72480" y="116632"/>
            <a:ext cx="7200000" cy="360000"/>
          </a:xfrm>
        </p:spPr>
        <p:txBody>
          <a:bodyPr>
            <a:normAutofit/>
          </a:bodyPr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7076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92CCA-DB81-4C43-8BF1-0027ECA60D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4831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5000" y="-15744"/>
            <a:ext cx="9936000" cy="688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모서리가 둥근 직사각형 11"/>
          <p:cNvSpPr/>
          <p:nvPr/>
        </p:nvSpPr>
        <p:spPr>
          <a:xfrm>
            <a:off x="1785368" y="4725144"/>
            <a:ext cx="6480000" cy="1404000"/>
          </a:xfrm>
          <a:prstGeom prst="roundRect">
            <a:avLst>
              <a:gd name="adj" fmla="val 8767"/>
            </a:avLst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나눔스퀘어 Bold" pitchFamily="50" charset="-127"/>
                <a:ea typeface="나눔스퀘어 Bold" pitchFamily="50" charset="-127"/>
              </a:rPr>
              <a:t>I</a:t>
            </a:r>
            <a:r>
              <a:rPr lang="en-US" altLang="ko-KR" sz="4000" b="1" dirty="0" smtClean="0">
                <a:latin typeface="나눔스퀘어 Bold" pitchFamily="50" charset="-127"/>
                <a:ea typeface="나눔스퀘어 Bold" pitchFamily="50" charset="-127"/>
              </a:rPr>
              <a:t>·</a:t>
            </a:r>
            <a:r>
              <a:rPr lang="ko-KR" altLang="en-US" sz="4000" dirty="0" smtClean="0">
                <a:latin typeface="나눔스퀘어 Bold" pitchFamily="50" charset="-127"/>
                <a:ea typeface="나눔스퀘어 Bold" pitchFamily="50" charset="-127"/>
              </a:rPr>
              <a:t>선린</a:t>
            </a:r>
            <a:r>
              <a:rPr lang="en-US" altLang="ko-KR" sz="4000" b="1" dirty="0" smtClean="0">
                <a:latin typeface="나눔스퀘어 Bold" pitchFamily="50" charset="-127"/>
                <a:ea typeface="나눔스퀘어 Bold" pitchFamily="50" charset="-127"/>
              </a:rPr>
              <a:t>·</a:t>
            </a:r>
            <a:r>
              <a:rPr lang="en-US" altLang="ko-KR" sz="4000" dirty="0" smtClean="0">
                <a:latin typeface="나눔스퀘어 Bold" pitchFamily="50" charset="-127"/>
                <a:ea typeface="나눔스퀘어 Bold" pitchFamily="50" charset="-127"/>
              </a:rPr>
              <a:t>YOU</a:t>
            </a:r>
            <a:endParaRPr lang="ko-KR" altLang="en-US" sz="40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CCA-DB81-4C43-8BF1-0027ECA60D13}" type="slidenum">
              <a:rPr lang="ko-KR" altLang="en-US" smtClean="0">
                <a:latin typeface="나눔스퀘어 Bold" pitchFamily="50" charset="-127"/>
                <a:ea typeface="나눔스퀘어 Bold" pitchFamily="50" charset="-127"/>
              </a:rPr>
              <a:pPr/>
              <a:t>0</a:t>
            </a:fld>
            <a:endParaRPr lang="ko-KR" altLang="en-US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025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“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우리의 게임은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”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algn="r"/>
            <a:r>
              <a:rPr lang="ko-KR" altLang="en-US" smtClean="0">
                <a:latin typeface="나눔스퀘어 Bold" pitchFamily="50" charset="-127"/>
                <a:ea typeface="나눔스퀘어 Bold" pitchFamily="50" charset="-127"/>
              </a:rPr>
              <a:t>한국콘텐츠진흥원  </a:t>
            </a:r>
            <a:r>
              <a:rPr lang="en-US" altLang="ko-KR" smtClean="0">
                <a:latin typeface="나눔스퀘어 Bold" pitchFamily="50" charset="-127"/>
                <a:ea typeface="나눔스퀘어 Bold" pitchFamily="50" charset="-127"/>
              </a:rPr>
              <a:t>I  </a:t>
            </a:r>
            <a:r>
              <a:rPr lang="ko-KR" altLang="en-US" smtClean="0">
                <a:latin typeface="나눔스퀘어 Bold" pitchFamily="50" charset="-127"/>
                <a:ea typeface="나눔스퀘어 Bold" pitchFamily="50" charset="-127"/>
              </a:rPr>
              <a:t>대한민국 게임잼 </a:t>
            </a:r>
            <a:r>
              <a:rPr lang="en-US" altLang="ko-KR" smtClean="0">
                <a:latin typeface="나눔스퀘어 Bold" pitchFamily="50" charset="-127"/>
                <a:ea typeface="나눔스퀘어 Bold" pitchFamily="50" charset="-127"/>
              </a:rPr>
              <a:t>2016  </a:t>
            </a:r>
            <a:r>
              <a:rPr lang="en-US" smtClean="0">
                <a:latin typeface="나눔스퀘어 Bold" pitchFamily="50" charset="-127"/>
                <a:ea typeface="나눔스퀘어 Bold" pitchFamily="50" charset="-127"/>
              </a:rPr>
              <a:t>I   </a:t>
            </a:r>
            <a:fld id="{86CB4B4D-7CA3-9044-876B-883B54F8677D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pPr algn="r"/>
              <a:t>1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1169" y="672951"/>
            <a:ext cx="61366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게임명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게임의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컨셉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개발의도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주요 특징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개발도구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유니티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/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언리얼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/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코코스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/…)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등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740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“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주요 </a:t>
            </a:r>
            <a:r>
              <a:rPr lang="ko-KR" altLang="en-US" dirty="0" err="1" smtClean="0">
                <a:latin typeface="나눔스퀘어 Bold" pitchFamily="50" charset="-127"/>
                <a:ea typeface="나눔스퀘어 Bold" pitchFamily="50" charset="-127"/>
              </a:rPr>
              <a:t>스크린샷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”(1)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algn="r"/>
            <a:r>
              <a:rPr lang="ko-KR" altLang="en-US" smtClean="0">
                <a:latin typeface="나눔스퀘어 Bold" pitchFamily="50" charset="-127"/>
                <a:ea typeface="나눔스퀘어 Bold" pitchFamily="50" charset="-127"/>
              </a:rPr>
              <a:t>한국콘텐츠진흥원  </a:t>
            </a:r>
            <a:r>
              <a:rPr lang="en-US" altLang="ko-KR" smtClean="0">
                <a:latin typeface="나눔스퀘어 Bold" pitchFamily="50" charset="-127"/>
                <a:ea typeface="나눔스퀘어 Bold" pitchFamily="50" charset="-127"/>
              </a:rPr>
              <a:t>I  </a:t>
            </a:r>
            <a:r>
              <a:rPr lang="ko-KR" altLang="en-US" smtClean="0">
                <a:latin typeface="나눔스퀘어 Bold" pitchFamily="50" charset="-127"/>
                <a:ea typeface="나눔스퀘어 Bold" pitchFamily="50" charset="-127"/>
              </a:rPr>
              <a:t>대한민국 게임잼 </a:t>
            </a:r>
            <a:r>
              <a:rPr lang="en-US" altLang="ko-KR" smtClean="0">
                <a:latin typeface="나눔스퀘어 Bold" pitchFamily="50" charset="-127"/>
                <a:ea typeface="나눔스퀘어 Bold" pitchFamily="50" charset="-127"/>
              </a:rPr>
              <a:t>2016  </a:t>
            </a:r>
            <a:r>
              <a:rPr lang="en-US" smtClean="0">
                <a:latin typeface="나눔스퀘어 Bold" pitchFamily="50" charset="-127"/>
                <a:ea typeface="나눔스퀘어 Bold" pitchFamily="50" charset="-127"/>
              </a:rPr>
              <a:t>I   </a:t>
            </a:r>
            <a:fld id="{86CB4B4D-7CA3-9044-876B-883B54F8677D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pPr algn="r"/>
              <a:t>2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1169" y="672951"/>
            <a:ext cx="19543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게임의 주요 장면과 설명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450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“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주요 </a:t>
            </a:r>
            <a:r>
              <a:rPr lang="ko-KR" altLang="en-US" dirty="0" err="1" smtClean="0">
                <a:latin typeface="나눔스퀘어 Bold" pitchFamily="50" charset="-127"/>
                <a:ea typeface="나눔스퀘어 Bold" pitchFamily="50" charset="-127"/>
              </a:rPr>
              <a:t>스크린샷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”(2)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algn="r"/>
            <a:r>
              <a:rPr lang="ko-KR" altLang="en-US" smtClean="0">
                <a:latin typeface="나눔스퀘어 Bold" pitchFamily="50" charset="-127"/>
                <a:ea typeface="나눔스퀘어 Bold" pitchFamily="50" charset="-127"/>
              </a:rPr>
              <a:t>한국콘텐츠진흥원  </a:t>
            </a:r>
            <a:r>
              <a:rPr lang="en-US" altLang="ko-KR" smtClean="0">
                <a:latin typeface="나눔스퀘어 Bold" pitchFamily="50" charset="-127"/>
                <a:ea typeface="나눔스퀘어 Bold" pitchFamily="50" charset="-127"/>
              </a:rPr>
              <a:t>I  </a:t>
            </a:r>
            <a:r>
              <a:rPr lang="ko-KR" altLang="en-US" smtClean="0">
                <a:latin typeface="나눔스퀘어 Bold" pitchFamily="50" charset="-127"/>
                <a:ea typeface="나눔스퀘어 Bold" pitchFamily="50" charset="-127"/>
              </a:rPr>
              <a:t>대한민국 게임잼 </a:t>
            </a:r>
            <a:r>
              <a:rPr lang="en-US" altLang="ko-KR" smtClean="0">
                <a:latin typeface="나눔스퀘어 Bold" pitchFamily="50" charset="-127"/>
                <a:ea typeface="나눔스퀘어 Bold" pitchFamily="50" charset="-127"/>
              </a:rPr>
              <a:t>2016  </a:t>
            </a:r>
            <a:r>
              <a:rPr lang="en-US" smtClean="0">
                <a:latin typeface="나눔스퀘어 Bold" pitchFamily="50" charset="-127"/>
                <a:ea typeface="나눔스퀘어 Bold" pitchFamily="50" charset="-127"/>
              </a:rPr>
              <a:t>I   </a:t>
            </a:r>
            <a:fld id="{86CB4B4D-7CA3-9044-876B-883B54F8677D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pPr algn="r"/>
              <a:t>3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1169" y="672951"/>
            <a:ext cx="19543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게임의 주요 장면과 설명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5488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72480" y="116632"/>
            <a:ext cx="7200000" cy="360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“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팀원 소개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”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"/>
          </p:nvPr>
        </p:nvSpPr>
        <p:spPr>
          <a:xfrm>
            <a:off x="6033000" y="168423"/>
            <a:ext cx="3600000" cy="229447"/>
          </a:xfrm>
        </p:spPr>
        <p:txBody>
          <a:bodyPr/>
          <a:lstStyle/>
          <a:p>
            <a:pPr algn="r"/>
            <a:r>
              <a:rPr lang="ko-KR" altLang="en-US" smtClean="0">
                <a:latin typeface="나눔스퀘어 Bold" pitchFamily="50" charset="-127"/>
                <a:ea typeface="나눔스퀘어 Bold" pitchFamily="50" charset="-127"/>
              </a:rPr>
              <a:t>한국콘텐츠진흥원  </a:t>
            </a:r>
            <a:r>
              <a:rPr lang="en-US" altLang="ko-KR" smtClean="0">
                <a:latin typeface="나눔스퀘어 Bold" pitchFamily="50" charset="-127"/>
                <a:ea typeface="나눔스퀘어 Bold" pitchFamily="50" charset="-127"/>
              </a:rPr>
              <a:t>I  </a:t>
            </a:r>
            <a:r>
              <a:rPr lang="ko-KR" altLang="en-US" smtClean="0">
                <a:latin typeface="나눔스퀘어 Bold" pitchFamily="50" charset="-127"/>
                <a:ea typeface="나눔스퀘어 Bold" pitchFamily="50" charset="-127"/>
              </a:rPr>
              <a:t>대한민국 게임잼 </a:t>
            </a:r>
            <a:r>
              <a:rPr lang="en-US" altLang="ko-KR" smtClean="0">
                <a:latin typeface="나눔스퀘어 Bold" pitchFamily="50" charset="-127"/>
                <a:ea typeface="나눔스퀘어 Bold" pitchFamily="50" charset="-127"/>
              </a:rPr>
              <a:t>2016  </a:t>
            </a:r>
            <a:r>
              <a:rPr lang="en-US" smtClean="0">
                <a:latin typeface="나눔스퀘어 Bold" pitchFamily="50" charset="-127"/>
                <a:ea typeface="나눔스퀘어 Bold" pitchFamily="50" charset="-127"/>
              </a:rPr>
              <a:t>I   </a:t>
            </a:r>
            <a:fld id="{86CB4B4D-7CA3-9044-876B-883B54F8677D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pPr algn="r"/>
              <a:t>4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1169" y="672951"/>
            <a:ext cx="29594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개발에 참여한 팀원 자랑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주요 역할 등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4507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“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대한민국 </a:t>
            </a:r>
            <a:r>
              <a:rPr lang="ko-KR" altLang="en-US" dirty="0" err="1" smtClean="0">
                <a:latin typeface="나눔스퀘어 Bold" pitchFamily="50" charset="-127"/>
                <a:ea typeface="나눔스퀘어 Bold" pitchFamily="50" charset="-127"/>
              </a:rPr>
              <a:t>게임잼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2016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 을 말하다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”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algn="r"/>
            <a:r>
              <a:rPr lang="ko-KR" altLang="en-US" smtClean="0">
                <a:latin typeface="나눔스퀘어 Bold" pitchFamily="50" charset="-127"/>
                <a:ea typeface="나눔스퀘어 Bold" pitchFamily="50" charset="-127"/>
              </a:rPr>
              <a:t>한국콘텐츠진흥원  </a:t>
            </a:r>
            <a:r>
              <a:rPr lang="en-US" altLang="ko-KR" smtClean="0">
                <a:latin typeface="나눔스퀘어 Bold" pitchFamily="50" charset="-127"/>
                <a:ea typeface="나눔스퀘어 Bold" pitchFamily="50" charset="-127"/>
              </a:rPr>
              <a:t>I  </a:t>
            </a:r>
            <a:r>
              <a:rPr lang="ko-KR" altLang="en-US" smtClean="0">
                <a:latin typeface="나눔스퀘어 Bold" pitchFamily="50" charset="-127"/>
                <a:ea typeface="나눔스퀘어 Bold" pitchFamily="50" charset="-127"/>
              </a:rPr>
              <a:t>대한민국 게임잼 </a:t>
            </a:r>
            <a:r>
              <a:rPr lang="en-US" altLang="ko-KR" smtClean="0">
                <a:latin typeface="나눔스퀘어 Bold" pitchFamily="50" charset="-127"/>
                <a:ea typeface="나눔스퀘어 Bold" pitchFamily="50" charset="-127"/>
              </a:rPr>
              <a:t>2016  </a:t>
            </a:r>
            <a:r>
              <a:rPr lang="en-US" smtClean="0">
                <a:latin typeface="나눔스퀘어 Bold" pitchFamily="50" charset="-127"/>
                <a:ea typeface="나눔스퀘어 Bold" pitchFamily="50" charset="-127"/>
              </a:rPr>
              <a:t>I   </a:t>
            </a:r>
            <a:fld id="{86CB4B4D-7CA3-9044-876B-883B54F8677D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pPr algn="r"/>
              <a:t>5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1169" y="672951"/>
            <a:ext cx="58977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본 행사에 참여하면서 좋았던 점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개선했으면 하는 점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다음 대회에 바라는 점 등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550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118</Words>
  <Application>Microsoft Office PowerPoint</Application>
  <PresentationFormat>A4 용지(210x297mm)</PresentationFormat>
  <Paragraphs>17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0</vt:lpstr>
      <vt:lpstr>“우리의 게임은”</vt:lpstr>
      <vt:lpstr>“주요 스크린샷”(1)</vt:lpstr>
      <vt:lpstr>“주요 스크린샷”(2)</vt:lpstr>
      <vt:lpstr>“팀원 소개”</vt:lpstr>
      <vt:lpstr>“대한민국 게임잼 2016 을 말하다”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LimHunmin</dc:creator>
  <cp:lastModifiedBy>이다정</cp:lastModifiedBy>
  <cp:revision>7</cp:revision>
  <dcterms:created xsi:type="dcterms:W3CDTF">2016-12-08T16:45:44Z</dcterms:created>
  <dcterms:modified xsi:type="dcterms:W3CDTF">2016-12-10T23:06:54Z</dcterms:modified>
</cp:coreProperties>
</file>