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sldIdLst>
    <p:sldId id="2066" r:id="rId2"/>
    <p:sldId id="1725" r:id="rId3"/>
    <p:sldId id="2023" r:id="rId4"/>
    <p:sldId id="2024" r:id="rId5"/>
    <p:sldId id="2025" r:id="rId6"/>
    <p:sldId id="2026" r:id="rId7"/>
    <p:sldId id="2027" r:id="rId8"/>
    <p:sldId id="2028" r:id="rId9"/>
    <p:sldId id="2029" r:id="rId10"/>
    <p:sldId id="2058" r:id="rId11"/>
    <p:sldId id="2046" r:id="rId12"/>
    <p:sldId id="2047" r:id="rId13"/>
    <p:sldId id="2048" r:id="rId14"/>
    <p:sldId id="2049" r:id="rId15"/>
    <p:sldId id="2050" r:id="rId16"/>
    <p:sldId id="2030" r:id="rId17"/>
    <p:sldId id="2031" r:id="rId18"/>
    <p:sldId id="2032" r:id="rId19"/>
    <p:sldId id="2059" r:id="rId20"/>
    <p:sldId id="2064" r:id="rId21"/>
    <p:sldId id="2067" r:id="rId22"/>
    <p:sldId id="2068" r:id="rId23"/>
    <p:sldId id="2079" r:id="rId24"/>
    <p:sldId id="2080" r:id="rId25"/>
    <p:sldId id="2081" r:id="rId26"/>
    <p:sldId id="2099" r:id="rId27"/>
    <p:sldId id="2100" r:id="rId28"/>
    <p:sldId id="2103" r:id="rId29"/>
    <p:sldId id="2101" r:id="rId30"/>
    <p:sldId id="2104" r:id="rId31"/>
    <p:sldId id="2088" r:id="rId32"/>
    <p:sldId id="2089" r:id="rId33"/>
    <p:sldId id="2090" r:id="rId34"/>
    <p:sldId id="2091" r:id="rId35"/>
    <p:sldId id="2098" r:id="rId36"/>
    <p:sldId id="2092" r:id="rId37"/>
    <p:sldId id="2093" r:id="rId38"/>
    <p:sldId id="2094" r:id="rId39"/>
    <p:sldId id="2095" r:id="rId40"/>
    <p:sldId id="2096" r:id="rId41"/>
    <p:sldId id="2097" r:id="rId42"/>
    <p:sldId id="2082" r:id="rId43"/>
    <p:sldId id="2083" r:id="rId44"/>
    <p:sldId id="2084" r:id="rId45"/>
    <p:sldId id="2085" r:id="rId46"/>
    <p:sldId id="2086" r:id="rId47"/>
    <p:sldId id="2087" r:id="rId48"/>
    <p:sldId id="2069" r:id="rId49"/>
    <p:sldId id="2070" r:id="rId50"/>
    <p:sldId id="2033" r:id="rId51"/>
    <p:sldId id="2034" r:id="rId52"/>
    <p:sldId id="2060" r:id="rId53"/>
    <p:sldId id="2051" r:id="rId54"/>
    <p:sldId id="2052" r:id="rId55"/>
    <p:sldId id="2053" r:id="rId56"/>
    <p:sldId id="2054" r:id="rId57"/>
    <p:sldId id="2055" r:id="rId58"/>
    <p:sldId id="2061" r:id="rId59"/>
    <p:sldId id="2110" r:id="rId60"/>
    <p:sldId id="2105" r:id="rId61"/>
    <p:sldId id="2111" r:id="rId62"/>
    <p:sldId id="2106" r:id="rId63"/>
    <p:sldId id="2107" r:id="rId64"/>
    <p:sldId id="2108" r:id="rId65"/>
    <p:sldId id="2063" r:id="rId66"/>
    <p:sldId id="2039" r:id="rId67"/>
    <p:sldId id="2040" r:id="rId68"/>
    <p:sldId id="204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7B9B9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9C4C5-ED04-4093-A416-79E91AEBA164}" v="43" dt="2024-03-26T20:30:37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11" autoAdjust="0"/>
    <p:restoredTop sz="94660"/>
  </p:normalViewPr>
  <p:slideViewPr>
    <p:cSldViewPr snapToGrid="0">
      <p:cViewPr>
        <p:scale>
          <a:sx n="100" d="100"/>
          <a:sy n="100" d="100"/>
        </p:scale>
        <p:origin x="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" userId="339b946e-f9ca-4040-bc82-18aaec23f2c4" providerId="ADAL" clId="{2BFD5090-2FD6-4C73-99D9-DA1E95DCD4E1}"/>
    <pc:docChg chg="modSld">
      <pc:chgData name="Zhang, Qi" userId="339b946e-f9ca-4040-bc82-18aaec23f2c4" providerId="ADAL" clId="{2BFD5090-2FD6-4C73-99D9-DA1E95DCD4E1}" dt="2020-03-30T00:23:20.041" v="3" actId="6549"/>
      <pc:docMkLst>
        <pc:docMk/>
      </pc:docMkLst>
      <pc:sldChg chg="modSp mod">
        <pc:chgData name="Zhang, Qi" userId="339b946e-f9ca-4040-bc82-18aaec23f2c4" providerId="ADAL" clId="{2BFD5090-2FD6-4C73-99D9-DA1E95DCD4E1}" dt="2020-03-30T00:23:20.041" v="3" actId="6549"/>
        <pc:sldMkLst>
          <pc:docMk/>
          <pc:sldMk cId="1719822774" sldId="256"/>
        </pc:sldMkLst>
        <pc:spChg chg="mod">
          <ac:chgData name="Zhang, Qi" userId="339b946e-f9ca-4040-bc82-18aaec23f2c4" providerId="ADAL" clId="{2BFD5090-2FD6-4C73-99D9-DA1E95DCD4E1}" dt="2020-03-30T00:23:20.041" v="3" actId="6549"/>
          <ac:spMkLst>
            <pc:docMk/>
            <pc:sldMk cId="1719822774" sldId="256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829F5519-E480-4893-8469-EA5169BA4B35}"/>
    <pc:docChg chg="undo custSel addSld delSld modSld">
      <pc:chgData name="Zhang, Qi" userId="339b946e-f9ca-4040-bc82-18aaec23f2c4" providerId="ADAL" clId="{829F5519-E480-4893-8469-EA5169BA4B35}" dt="2019-04-04T15:28:56.487" v="1065" actId="1076"/>
      <pc:docMkLst>
        <pc:docMk/>
      </pc:docMkLst>
      <pc:sldChg chg="addSp delSp modSp">
        <pc:chgData name="Zhang, Qi" userId="339b946e-f9ca-4040-bc82-18aaec23f2c4" providerId="ADAL" clId="{829F5519-E480-4893-8469-EA5169BA4B35}" dt="2019-04-04T14:53:26.767" v="1046" actId="6549"/>
        <pc:sldMkLst>
          <pc:docMk/>
          <pc:sldMk cId="1506963640" sldId="1725"/>
        </pc:sldMkLst>
        <pc:spChg chg="add del">
          <ac:chgData name="Zhang, Qi" userId="339b946e-f9ca-4040-bc82-18aaec23f2c4" providerId="ADAL" clId="{829F5519-E480-4893-8469-EA5169BA4B35}" dt="2019-04-04T14:53:20.214" v="1042"/>
          <ac:spMkLst>
            <pc:docMk/>
            <pc:sldMk cId="1506963640" sldId="1725"/>
            <ac:spMk id="2" creationId="{CDBAE382-5A27-4DA3-A864-F9D95506C418}"/>
          </ac:spMkLst>
        </pc:spChg>
        <pc:spChg chg="mod">
          <ac:chgData name="Zhang, Qi" userId="339b946e-f9ca-4040-bc82-18aaec23f2c4" providerId="ADAL" clId="{829F5519-E480-4893-8469-EA5169BA4B35}" dt="2019-04-04T14:53:26.767" v="1046" actId="6549"/>
          <ac:spMkLst>
            <pc:docMk/>
            <pc:sldMk cId="1506963640" sldId="1725"/>
            <ac:spMk id="3" creationId="{F57C3277-728C-47B7-B49B-3BDD5009DC03}"/>
          </ac:spMkLst>
        </pc:spChg>
      </pc:sldChg>
    </pc:docChg>
  </pc:docChgLst>
  <pc:docChgLst>
    <pc:chgData name="Zhang, Qi" userId="339b946e-f9ca-4040-bc82-18aaec23f2c4" providerId="ADAL" clId="{5349ABBD-B20B-470E-89EA-643B56CDA392}"/>
    <pc:docChg chg="undo custSel addSld delSld modSld">
      <pc:chgData name="Zhang, Qi" userId="339b946e-f9ca-4040-bc82-18aaec23f2c4" providerId="ADAL" clId="{5349ABBD-B20B-470E-89EA-643B56CDA392}" dt="2019-03-25T20:56:43.356" v="624" actId="6549"/>
      <pc:docMkLst>
        <pc:docMk/>
      </pc:docMkLst>
    </pc:docChg>
  </pc:docChgLst>
  <pc:docChgLst>
    <pc:chgData name="Zhang, Qi" userId="339b946e-f9ca-4040-bc82-18aaec23f2c4" providerId="ADAL" clId="{1F7DAD6E-0636-472B-BB36-ACCE0550276D}"/>
    <pc:docChg chg="undo custSel addSld delSld modSld">
      <pc:chgData name="Zhang, Qi" userId="339b946e-f9ca-4040-bc82-18aaec23f2c4" providerId="ADAL" clId="{1F7DAD6E-0636-472B-BB36-ACCE0550276D}" dt="2019-03-28T01:24:45.613" v="567"/>
      <pc:docMkLst>
        <pc:docMk/>
      </pc:docMkLst>
      <pc:sldChg chg="modSp">
        <pc:chgData name="Zhang, Qi" userId="339b946e-f9ca-4040-bc82-18aaec23f2c4" providerId="ADAL" clId="{1F7DAD6E-0636-472B-BB36-ACCE0550276D}" dt="2019-03-27T22:34:14.774" v="5" actId="6549"/>
        <pc:sldMkLst>
          <pc:docMk/>
          <pc:sldMk cId="1719822774" sldId="256"/>
        </pc:sldMkLst>
        <pc:spChg chg="mod">
          <ac:chgData name="Zhang, Qi" userId="339b946e-f9ca-4040-bc82-18aaec23f2c4" providerId="ADAL" clId="{1F7DAD6E-0636-472B-BB36-ACCE0550276D}" dt="2019-03-27T22:34:14.774" v="5" actId="6549"/>
          <ac:spMkLst>
            <pc:docMk/>
            <pc:sldMk cId="1719822774" sldId="256"/>
            <ac:spMk id="2" creationId="{00000000-0000-0000-0000-000000000000}"/>
          </ac:spMkLst>
        </pc:spChg>
      </pc:sldChg>
      <pc:sldChg chg="modSp add">
        <pc:chgData name="Zhang, Qi" userId="339b946e-f9ca-4040-bc82-18aaec23f2c4" providerId="ADAL" clId="{1F7DAD6E-0636-472B-BB36-ACCE0550276D}" dt="2019-03-27T23:00:26.461" v="72" actId="6549"/>
        <pc:sldMkLst>
          <pc:docMk/>
          <pc:sldMk cId="1506963640" sldId="1725"/>
        </pc:sldMkLst>
        <pc:spChg chg="mod">
          <ac:chgData name="Zhang, Qi" userId="339b946e-f9ca-4040-bc82-18aaec23f2c4" providerId="ADAL" clId="{1F7DAD6E-0636-472B-BB36-ACCE0550276D}" dt="2019-03-27T23:00:26.461" v="72" actId="6549"/>
          <ac:spMkLst>
            <pc:docMk/>
            <pc:sldMk cId="1506963640" sldId="1725"/>
            <ac:spMk id="3" creationId="{F57C3277-728C-47B7-B49B-3BDD5009DC03}"/>
          </ac:spMkLst>
        </pc:spChg>
      </pc:sldChg>
    </pc:docChg>
  </pc:docChgLst>
  <pc:docChgLst>
    <pc:chgData name="Zhang, Qi" userId="339b946e-f9ca-4040-bc82-18aaec23f2c4" providerId="ADAL" clId="{F709C4C5-ED04-4093-A416-79E91AEBA164}"/>
    <pc:docChg chg="undo custSel addSld delSld modSld sldOrd">
      <pc:chgData name="Zhang, Qi" userId="339b946e-f9ca-4040-bc82-18aaec23f2c4" providerId="ADAL" clId="{F709C4C5-ED04-4093-A416-79E91AEBA164}" dt="2024-03-26T20:45:53.296" v="1339"/>
      <pc:docMkLst>
        <pc:docMk/>
      </pc:docMkLst>
      <pc:sldChg chg="modSp mod">
        <pc:chgData name="Zhang, Qi" userId="339b946e-f9ca-4040-bc82-18aaec23f2c4" providerId="ADAL" clId="{F709C4C5-ED04-4093-A416-79E91AEBA164}" dt="2024-03-26T13:22:01.095" v="48" actId="20577"/>
        <pc:sldMkLst>
          <pc:docMk/>
          <pc:sldMk cId="3659531120" sldId="2024"/>
        </pc:sldMkLst>
        <pc:spChg chg="mod">
          <ac:chgData name="Zhang, Qi" userId="339b946e-f9ca-4040-bc82-18aaec23f2c4" providerId="ADAL" clId="{F709C4C5-ED04-4093-A416-79E91AEBA164}" dt="2024-03-26T13:22:01.095" v="48" actId="20577"/>
          <ac:spMkLst>
            <pc:docMk/>
            <pc:sldMk cId="3659531120" sldId="2024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04:52:32.631" v="41" actId="20577"/>
        <pc:sldMkLst>
          <pc:docMk/>
          <pc:sldMk cId="2562403497" sldId="2026"/>
        </pc:sldMkLst>
        <pc:spChg chg="mod">
          <ac:chgData name="Zhang, Qi" userId="339b946e-f9ca-4040-bc82-18aaec23f2c4" providerId="ADAL" clId="{F709C4C5-ED04-4093-A416-79E91AEBA164}" dt="2024-03-26T04:52:32.631" v="41" actId="20577"/>
          <ac:spMkLst>
            <pc:docMk/>
            <pc:sldMk cId="2562403497" sldId="2026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3:55:52.475" v="50" actId="20577"/>
        <pc:sldMkLst>
          <pc:docMk/>
          <pc:sldMk cId="2532961523" sldId="2027"/>
        </pc:sldMkLst>
        <pc:spChg chg="mod">
          <ac:chgData name="Zhang, Qi" userId="339b946e-f9ca-4040-bc82-18aaec23f2c4" providerId="ADAL" clId="{F709C4C5-ED04-4093-A416-79E91AEBA164}" dt="2024-03-26T13:55:52.475" v="50" actId="20577"/>
          <ac:spMkLst>
            <pc:docMk/>
            <pc:sldMk cId="2532961523" sldId="2027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05:02:37.501" v="44" actId="20577"/>
        <pc:sldMkLst>
          <pc:docMk/>
          <pc:sldMk cId="2890457087" sldId="2028"/>
        </pc:sldMkLst>
        <pc:spChg chg="mod">
          <ac:chgData name="Zhang, Qi" userId="339b946e-f9ca-4040-bc82-18aaec23f2c4" providerId="ADAL" clId="{F709C4C5-ED04-4093-A416-79E91AEBA164}" dt="2024-03-26T05:02:37.501" v="44" actId="20577"/>
          <ac:spMkLst>
            <pc:docMk/>
            <pc:sldMk cId="2890457087" sldId="2028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6:04:37.022" v="106" actId="20577"/>
        <pc:sldMkLst>
          <pc:docMk/>
          <pc:sldMk cId="633189292" sldId="2030"/>
        </pc:sldMkLst>
        <pc:spChg chg="mod">
          <ac:chgData name="Zhang, Qi" userId="339b946e-f9ca-4040-bc82-18aaec23f2c4" providerId="ADAL" clId="{F709C4C5-ED04-4093-A416-79E91AEBA164}" dt="2024-03-26T16:04:37.022" v="106" actId="20577"/>
          <ac:spMkLst>
            <pc:docMk/>
            <pc:sldMk cId="633189292" sldId="2030"/>
            <ac:spMk id="3" creationId="{347357DF-E331-4C2A-B5F6-02272FDF7F4B}"/>
          </ac:spMkLst>
        </pc:spChg>
      </pc:sldChg>
      <pc:sldChg chg="del">
        <pc:chgData name="Zhang, Qi" userId="339b946e-f9ca-4040-bc82-18aaec23f2c4" providerId="ADAL" clId="{F709C4C5-ED04-4093-A416-79E91AEBA164}" dt="2024-03-26T19:04:55.458" v="1113" actId="47"/>
        <pc:sldMkLst>
          <pc:docMk/>
          <pc:sldMk cId="2475536472" sldId="2033"/>
        </pc:sldMkLst>
      </pc:sldChg>
      <pc:sldChg chg="modSp add mod">
        <pc:chgData name="Zhang, Qi" userId="339b946e-f9ca-4040-bc82-18aaec23f2c4" providerId="ADAL" clId="{F709C4C5-ED04-4093-A416-79E91AEBA164}" dt="2024-03-26T19:10:07.659" v="1145" actId="20577"/>
        <pc:sldMkLst>
          <pc:docMk/>
          <pc:sldMk cId="4176052075" sldId="2033"/>
        </pc:sldMkLst>
        <pc:spChg chg="mod">
          <ac:chgData name="Zhang, Qi" userId="339b946e-f9ca-4040-bc82-18aaec23f2c4" providerId="ADAL" clId="{F709C4C5-ED04-4093-A416-79E91AEBA164}" dt="2024-03-26T19:05:13.805" v="1122" actId="20577"/>
          <ac:spMkLst>
            <pc:docMk/>
            <pc:sldMk cId="4176052075" sldId="2033"/>
            <ac:spMk id="2" creationId="{1D084E99-FE61-4A72-ABA7-E9B289B9F2ED}"/>
          </ac:spMkLst>
        </pc:spChg>
        <pc:spChg chg="mod">
          <ac:chgData name="Zhang, Qi" userId="339b946e-f9ca-4040-bc82-18aaec23f2c4" providerId="ADAL" clId="{F709C4C5-ED04-4093-A416-79E91AEBA164}" dt="2024-03-26T19:10:07.659" v="1145" actId="20577"/>
          <ac:spMkLst>
            <pc:docMk/>
            <pc:sldMk cId="4176052075" sldId="2033"/>
            <ac:spMk id="3" creationId="{347357DF-E331-4C2A-B5F6-02272FDF7F4B}"/>
          </ac:spMkLst>
        </pc:spChg>
      </pc:sldChg>
      <pc:sldChg chg="del">
        <pc:chgData name="Zhang, Qi" userId="339b946e-f9ca-4040-bc82-18aaec23f2c4" providerId="ADAL" clId="{F709C4C5-ED04-4093-A416-79E91AEBA164}" dt="2024-03-26T19:04:55.458" v="1113" actId="47"/>
        <pc:sldMkLst>
          <pc:docMk/>
          <pc:sldMk cId="883192168" sldId="2034"/>
        </pc:sldMkLst>
      </pc:sldChg>
      <pc:sldChg chg="add">
        <pc:chgData name="Zhang, Qi" userId="339b946e-f9ca-4040-bc82-18aaec23f2c4" providerId="ADAL" clId="{F709C4C5-ED04-4093-A416-79E91AEBA164}" dt="2024-03-26T19:05:03.957" v="1114"/>
        <pc:sldMkLst>
          <pc:docMk/>
          <pc:sldMk cId="2057214837" sldId="2034"/>
        </pc:sldMkLst>
      </pc:sldChg>
      <pc:sldChg chg="del">
        <pc:chgData name="Zhang, Qi" userId="339b946e-f9ca-4040-bc82-18aaec23f2c4" providerId="ADAL" clId="{F709C4C5-ED04-4093-A416-79E91AEBA164}" dt="2024-03-26T20:28:11.562" v="1314" actId="47"/>
        <pc:sldMkLst>
          <pc:docMk/>
          <pc:sldMk cId="2473860195" sldId="2035"/>
        </pc:sldMkLst>
      </pc:sldChg>
      <pc:sldChg chg="del">
        <pc:chgData name="Zhang, Qi" userId="339b946e-f9ca-4040-bc82-18aaec23f2c4" providerId="ADAL" clId="{F709C4C5-ED04-4093-A416-79E91AEBA164}" dt="2024-03-26T20:28:57.783" v="1323" actId="47"/>
        <pc:sldMkLst>
          <pc:docMk/>
          <pc:sldMk cId="3144959771" sldId="2036"/>
        </pc:sldMkLst>
      </pc:sldChg>
      <pc:sldChg chg="del">
        <pc:chgData name="Zhang, Qi" userId="339b946e-f9ca-4040-bc82-18aaec23f2c4" providerId="ADAL" clId="{F709C4C5-ED04-4093-A416-79E91AEBA164}" dt="2024-03-26T20:32:21.523" v="1336" actId="2696"/>
        <pc:sldMkLst>
          <pc:docMk/>
          <pc:sldMk cId="2850510199" sldId="2038"/>
        </pc:sldMkLst>
      </pc:sldChg>
      <pc:sldChg chg="modSp mod">
        <pc:chgData name="Zhang, Qi" userId="339b946e-f9ca-4040-bc82-18aaec23f2c4" providerId="ADAL" clId="{F709C4C5-ED04-4093-A416-79E91AEBA164}" dt="2024-03-26T14:44:51.953" v="75" actId="20577"/>
        <pc:sldMkLst>
          <pc:docMk/>
          <pc:sldMk cId="1591901534" sldId="2046"/>
        </pc:sldMkLst>
        <pc:spChg chg="mod">
          <ac:chgData name="Zhang, Qi" userId="339b946e-f9ca-4040-bc82-18aaec23f2c4" providerId="ADAL" clId="{F709C4C5-ED04-4093-A416-79E91AEBA164}" dt="2024-03-26T14:44:51.953" v="75" actId="20577"/>
          <ac:spMkLst>
            <pc:docMk/>
            <pc:sldMk cId="1591901534" sldId="2046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4:52:12.948" v="99" actId="20577"/>
        <pc:sldMkLst>
          <pc:docMk/>
          <pc:sldMk cId="91566479" sldId="2047"/>
        </pc:sldMkLst>
        <pc:spChg chg="mod">
          <ac:chgData name="Zhang, Qi" userId="339b946e-f9ca-4040-bc82-18aaec23f2c4" providerId="ADAL" clId="{F709C4C5-ED04-4093-A416-79E91AEBA164}" dt="2024-03-26T14:52:12.948" v="99" actId="20577"/>
          <ac:spMkLst>
            <pc:docMk/>
            <pc:sldMk cId="91566479" sldId="2047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4:55:49.081" v="100" actId="20577"/>
        <pc:sldMkLst>
          <pc:docMk/>
          <pc:sldMk cId="3181900066" sldId="2048"/>
        </pc:sldMkLst>
        <pc:spChg chg="mod">
          <ac:chgData name="Zhang, Qi" userId="339b946e-f9ca-4040-bc82-18aaec23f2c4" providerId="ADAL" clId="{F709C4C5-ED04-4093-A416-79E91AEBA164}" dt="2024-03-26T14:55:49.081" v="100" actId="20577"/>
          <ac:spMkLst>
            <pc:docMk/>
            <pc:sldMk cId="3181900066" sldId="2048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5:56:52.303" v="104" actId="27636"/>
        <pc:sldMkLst>
          <pc:docMk/>
          <pc:sldMk cId="2123859398" sldId="2049"/>
        </pc:sldMkLst>
        <pc:spChg chg="mod">
          <ac:chgData name="Zhang, Qi" userId="339b946e-f9ca-4040-bc82-18aaec23f2c4" providerId="ADAL" clId="{F709C4C5-ED04-4093-A416-79E91AEBA164}" dt="2024-03-26T15:56:52.303" v="104" actId="27636"/>
          <ac:spMkLst>
            <pc:docMk/>
            <pc:sldMk cId="2123859398" sldId="2049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709C4C5-ED04-4093-A416-79E91AEBA164}" dt="2024-03-26T19:08:19.037" v="1144" actId="20577"/>
        <pc:sldMkLst>
          <pc:docMk/>
          <pc:sldMk cId="652927185" sldId="2052"/>
        </pc:sldMkLst>
        <pc:spChg chg="mod">
          <ac:chgData name="Zhang, Qi" userId="339b946e-f9ca-4040-bc82-18aaec23f2c4" providerId="ADAL" clId="{F709C4C5-ED04-4093-A416-79E91AEBA164}" dt="2024-03-26T19:08:19.037" v="1144" actId="20577"/>
          <ac:spMkLst>
            <pc:docMk/>
            <pc:sldMk cId="652927185" sldId="2052"/>
            <ac:spMk id="3" creationId="{347357DF-E331-4C2A-B5F6-02272FDF7F4B}"/>
          </ac:spMkLst>
        </pc:spChg>
      </pc:sldChg>
      <pc:sldChg chg="del">
        <pc:chgData name="Zhang, Qi" userId="339b946e-f9ca-4040-bc82-18aaec23f2c4" providerId="ADAL" clId="{F709C4C5-ED04-4093-A416-79E91AEBA164}" dt="2024-03-26T20:28:13.177" v="1315" actId="47"/>
        <pc:sldMkLst>
          <pc:docMk/>
          <pc:sldMk cId="222216789" sldId="2056"/>
        </pc:sldMkLst>
      </pc:sldChg>
      <pc:sldChg chg="del">
        <pc:chgData name="Zhang, Qi" userId="339b946e-f9ca-4040-bc82-18aaec23f2c4" providerId="ADAL" clId="{F709C4C5-ED04-4093-A416-79E91AEBA164}" dt="2024-03-26T20:29:33.351" v="1330" actId="2696"/>
        <pc:sldMkLst>
          <pc:docMk/>
          <pc:sldMk cId="1644196901" sldId="2057"/>
        </pc:sldMkLst>
      </pc:sldChg>
      <pc:sldChg chg="modSp mod">
        <pc:chgData name="Zhang, Qi" userId="339b946e-f9ca-4040-bc82-18aaec23f2c4" providerId="ADAL" clId="{F709C4C5-ED04-4093-A416-79E91AEBA164}" dt="2024-03-26T14:44:06.704" v="71" actId="20577"/>
        <pc:sldMkLst>
          <pc:docMk/>
          <pc:sldMk cId="2471191653" sldId="2058"/>
        </pc:sldMkLst>
        <pc:spChg chg="mod">
          <ac:chgData name="Zhang, Qi" userId="339b946e-f9ca-4040-bc82-18aaec23f2c4" providerId="ADAL" clId="{F709C4C5-ED04-4093-A416-79E91AEBA164}" dt="2024-03-26T14:44:06.704" v="71" actId="20577"/>
          <ac:spMkLst>
            <pc:docMk/>
            <pc:sldMk cId="2471191653" sldId="2058"/>
            <ac:spMk id="3" creationId="{D42F236F-1AF0-4294-BEF3-34FF2BA65968}"/>
          </ac:spMkLst>
        </pc:spChg>
      </pc:sldChg>
      <pc:sldChg chg="del">
        <pc:chgData name="Zhang, Qi" userId="339b946e-f9ca-4040-bc82-18aaec23f2c4" providerId="ADAL" clId="{F709C4C5-ED04-4093-A416-79E91AEBA164}" dt="2024-03-26T19:04:55.458" v="1113" actId="47"/>
        <pc:sldMkLst>
          <pc:docMk/>
          <pc:sldMk cId="329649977" sldId="2060"/>
        </pc:sldMkLst>
      </pc:sldChg>
      <pc:sldChg chg="modSp add mod">
        <pc:chgData name="Zhang, Qi" userId="339b946e-f9ca-4040-bc82-18aaec23f2c4" providerId="ADAL" clId="{F709C4C5-ED04-4093-A416-79E91AEBA164}" dt="2024-03-26T19:12:36.120" v="1146" actId="20577"/>
        <pc:sldMkLst>
          <pc:docMk/>
          <pc:sldMk cId="3945044367" sldId="2060"/>
        </pc:sldMkLst>
        <pc:spChg chg="mod">
          <ac:chgData name="Zhang, Qi" userId="339b946e-f9ca-4040-bc82-18aaec23f2c4" providerId="ADAL" clId="{F709C4C5-ED04-4093-A416-79E91AEBA164}" dt="2024-03-26T19:12:36.120" v="1146" actId="20577"/>
          <ac:spMkLst>
            <pc:docMk/>
            <pc:sldMk cId="3945044367" sldId="2060"/>
            <ac:spMk id="3" creationId="{347357DF-E331-4C2A-B5F6-02272FDF7F4B}"/>
          </ac:spMkLst>
        </pc:spChg>
      </pc:sldChg>
      <pc:sldChg chg="del">
        <pc:chgData name="Zhang, Qi" userId="339b946e-f9ca-4040-bc82-18aaec23f2c4" providerId="ADAL" clId="{F709C4C5-ED04-4093-A416-79E91AEBA164}" dt="2024-03-26T20:30:03.751" v="1334" actId="2696"/>
        <pc:sldMkLst>
          <pc:docMk/>
          <pc:sldMk cId="1657314067" sldId="2062"/>
        </pc:sldMkLst>
      </pc:sldChg>
      <pc:sldChg chg="del">
        <pc:chgData name="Zhang, Qi" userId="339b946e-f9ca-4040-bc82-18aaec23f2c4" providerId="ADAL" clId="{F709C4C5-ED04-4093-A416-79E91AEBA164}" dt="2024-03-26T20:32:26.311" v="1337" actId="2696"/>
        <pc:sldMkLst>
          <pc:docMk/>
          <pc:sldMk cId="2611265482" sldId="2065"/>
        </pc:sldMkLst>
      </pc:sldChg>
      <pc:sldChg chg="modSp mod ord">
        <pc:chgData name="Zhang, Qi" userId="339b946e-f9ca-4040-bc82-18aaec23f2c4" providerId="ADAL" clId="{F709C4C5-ED04-4093-A416-79E91AEBA164}" dt="2024-03-26T20:45:53.296" v="1339"/>
        <pc:sldMkLst>
          <pc:docMk/>
          <pc:sldMk cId="2683802100" sldId="2066"/>
        </pc:sldMkLst>
        <pc:spChg chg="mod">
          <ac:chgData name="Zhang, Qi" userId="339b946e-f9ca-4040-bc82-18aaec23f2c4" providerId="ADAL" clId="{F709C4C5-ED04-4093-A416-79E91AEBA164}" dt="2024-03-26T04:32:24.925" v="1" actId="6549"/>
          <ac:spMkLst>
            <pc:docMk/>
            <pc:sldMk cId="2683802100" sldId="2066"/>
            <ac:spMk id="3" creationId="{00000000-0000-0000-0000-000000000000}"/>
          </ac:spMkLst>
        </pc:spChg>
      </pc:sldChg>
      <pc:sldChg chg="addSp delSp modSp new mod">
        <pc:chgData name="Zhang, Qi" userId="339b946e-f9ca-4040-bc82-18aaec23f2c4" providerId="ADAL" clId="{F709C4C5-ED04-4093-A416-79E91AEBA164}" dt="2024-03-26T16:54:05.525" v="159" actId="20577"/>
        <pc:sldMkLst>
          <pc:docMk/>
          <pc:sldMk cId="1531534831" sldId="2067"/>
        </pc:sldMkLst>
        <pc:spChg chg="mod">
          <ac:chgData name="Zhang, Qi" userId="339b946e-f9ca-4040-bc82-18aaec23f2c4" providerId="ADAL" clId="{F709C4C5-ED04-4093-A416-79E91AEBA164}" dt="2024-03-26T16:25:16.589" v="146" actId="20577"/>
          <ac:spMkLst>
            <pc:docMk/>
            <pc:sldMk cId="1531534831" sldId="2067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6:30:41.101" v="156" actId="478"/>
          <ac:spMkLst>
            <pc:docMk/>
            <pc:sldMk cId="1531534831" sldId="2067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6:54:05.525" v="159" actId="20577"/>
          <ac:spMkLst>
            <pc:docMk/>
            <pc:sldMk cId="1531534831" sldId="2067"/>
            <ac:spMk id="6" creationId="{84AE9DED-CA42-146E-CA63-FEDCB4228CC2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6:56:46.301" v="197" actId="1076"/>
        <pc:sldMkLst>
          <pc:docMk/>
          <pc:sldMk cId="2271654955" sldId="2068"/>
        </pc:sldMkLst>
        <pc:spChg chg="mod">
          <ac:chgData name="Zhang, Qi" userId="339b946e-f9ca-4040-bc82-18aaec23f2c4" providerId="ADAL" clId="{F709C4C5-ED04-4093-A416-79E91AEBA164}" dt="2024-03-26T16:55:00.549" v="194" actId="20577"/>
          <ac:spMkLst>
            <pc:docMk/>
            <pc:sldMk cId="2271654955" sldId="2068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6:55:04.614" v="195" actId="478"/>
          <ac:spMkLst>
            <pc:docMk/>
            <pc:sldMk cId="2271654955" sldId="2068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6:56:46.301" v="197" actId="1076"/>
          <ac:spMkLst>
            <pc:docMk/>
            <pc:sldMk cId="2271654955" sldId="2068"/>
            <ac:spMk id="6" creationId="{710510D6-6B79-739C-1286-B43CC3BD03ED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8:51:05.420" v="916" actId="14100"/>
        <pc:sldMkLst>
          <pc:docMk/>
          <pc:sldMk cId="136399860" sldId="2069"/>
        </pc:sldMkLst>
        <pc:spChg chg="mod">
          <ac:chgData name="Zhang, Qi" userId="339b946e-f9ca-4040-bc82-18aaec23f2c4" providerId="ADAL" clId="{F709C4C5-ED04-4093-A416-79E91AEBA164}" dt="2024-03-26T18:49:13.222" v="912" actId="20577"/>
          <ac:spMkLst>
            <pc:docMk/>
            <pc:sldMk cId="136399860" sldId="2069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8:50:48.030" v="913" actId="478"/>
          <ac:spMkLst>
            <pc:docMk/>
            <pc:sldMk cId="136399860" sldId="2069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8:51:05.420" v="916" actId="14100"/>
          <ac:spMkLst>
            <pc:docMk/>
            <pc:sldMk cId="136399860" sldId="2069"/>
            <ac:spMk id="6" creationId="{F15D73DB-3773-0D96-C4C8-BEFEC9186FFA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9:04:19.596" v="1112" actId="20577"/>
        <pc:sldMkLst>
          <pc:docMk/>
          <pc:sldMk cId="4034908904" sldId="2070"/>
        </pc:sldMkLst>
        <pc:spChg chg="mod">
          <ac:chgData name="Zhang, Qi" userId="339b946e-f9ca-4040-bc82-18aaec23f2c4" providerId="ADAL" clId="{F709C4C5-ED04-4093-A416-79E91AEBA164}" dt="2024-03-26T19:02:54.062" v="1078" actId="14100"/>
          <ac:spMkLst>
            <pc:docMk/>
            <pc:sldMk cId="4034908904" sldId="2070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9:02:18.588" v="1076" actId="478"/>
          <ac:spMkLst>
            <pc:docMk/>
            <pc:sldMk cId="4034908904" sldId="2070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9:04:19.596" v="1112" actId="20577"/>
          <ac:spMkLst>
            <pc:docMk/>
            <pc:sldMk cId="4034908904" sldId="2070"/>
            <ac:spMk id="6" creationId="{5A1A67C1-A563-8FCE-F67C-128E3FA60CC1}"/>
          </ac:spMkLst>
        </pc:spChg>
      </pc:sldChg>
      <pc:sldChg chg="add del">
        <pc:chgData name="Zhang, Qi" userId="339b946e-f9ca-4040-bc82-18aaec23f2c4" providerId="ADAL" clId="{F709C4C5-ED04-4093-A416-79E91AEBA164}" dt="2024-03-26T19:07:53.142" v="1123" actId="47"/>
        <pc:sldMkLst>
          <pc:docMk/>
          <pc:sldMk cId="1485689571" sldId="2071"/>
        </pc:sldMkLst>
      </pc:sldChg>
      <pc:sldChg chg="add del">
        <pc:chgData name="Zhang, Qi" userId="339b946e-f9ca-4040-bc82-18aaec23f2c4" providerId="ADAL" clId="{F709C4C5-ED04-4093-A416-79E91AEBA164}" dt="2024-03-26T19:08:03.044" v="1129" actId="47"/>
        <pc:sldMkLst>
          <pc:docMk/>
          <pc:sldMk cId="2129789765" sldId="2072"/>
        </pc:sldMkLst>
      </pc:sldChg>
      <pc:sldChg chg="add del">
        <pc:chgData name="Zhang, Qi" userId="339b946e-f9ca-4040-bc82-18aaec23f2c4" providerId="ADAL" clId="{F709C4C5-ED04-4093-A416-79E91AEBA164}" dt="2024-03-26T19:07:58.078" v="1125" actId="47"/>
        <pc:sldMkLst>
          <pc:docMk/>
          <pc:sldMk cId="2111751190" sldId="2073"/>
        </pc:sldMkLst>
      </pc:sldChg>
      <pc:sldChg chg="add del">
        <pc:chgData name="Zhang, Qi" userId="339b946e-f9ca-4040-bc82-18aaec23f2c4" providerId="ADAL" clId="{F709C4C5-ED04-4093-A416-79E91AEBA164}" dt="2024-03-26T19:07:58.948" v="1126" actId="47"/>
        <pc:sldMkLst>
          <pc:docMk/>
          <pc:sldMk cId="178185941" sldId="2074"/>
        </pc:sldMkLst>
      </pc:sldChg>
      <pc:sldChg chg="add del">
        <pc:chgData name="Zhang, Qi" userId="339b946e-f9ca-4040-bc82-18aaec23f2c4" providerId="ADAL" clId="{F709C4C5-ED04-4093-A416-79E91AEBA164}" dt="2024-03-26T19:08:00.124" v="1127" actId="47"/>
        <pc:sldMkLst>
          <pc:docMk/>
          <pc:sldMk cId="3409320218" sldId="2075"/>
        </pc:sldMkLst>
      </pc:sldChg>
      <pc:sldChg chg="add del">
        <pc:chgData name="Zhang, Qi" userId="339b946e-f9ca-4040-bc82-18aaec23f2c4" providerId="ADAL" clId="{F709C4C5-ED04-4093-A416-79E91AEBA164}" dt="2024-03-26T19:07:54.178" v="1124" actId="47"/>
        <pc:sldMkLst>
          <pc:docMk/>
          <pc:sldMk cId="855319967" sldId="2076"/>
        </pc:sldMkLst>
      </pc:sldChg>
      <pc:sldChg chg="add del">
        <pc:chgData name="Zhang, Qi" userId="339b946e-f9ca-4040-bc82-18aaec23f2c4" providerId="ADAL" clId="{F709C4C5-ED04-4093-A416-79E91AEBA164}" dt="2024-03-26T19:07:53.142" v="1123" actId="47"/>
        <pc:sldMkLst>
          <pc:docMk/>
          <pc:sldMk cId="1866697718" sldId="2077"/>
        </pc:sldMkLst>
      </pc:sldChg>
      <pc:sldChg chg="add del">
        <pc:chgData name="Zhang, Qi" userId="339b946e-f9ca-4040-bc82-18aaec23f2c4" providerId="ADAL" clId="{F709C4C5-ED04-4093-A416-79E91AEBA164}" dt="2024-03-26T19:08:01.325" v="1128" actId="47"/>
        <pc:sldMkLst>
          <pc:docMk/>
          <pc:sldMk cId="637079569" sldId="2078"/>
        </pc:sldMkLst>
      </pc:sldChg>
      <pc:sldChg chg="addSp delSp modSp add mod">
        <pc:chgData name="Zhang, Qi" userId="339b946e-f9ca-4040-bc82-18aaec23f2c4" providerId="ADAL" clId="{F709C4C5-ED04-4093-A416-79E91AEBA164}" dt="2024-03-26T16:58:37.870" v="219" actId="1076"/>
        <pc:sldMkLst>
          <pc:docMk/>
          <pc:sldMk cId="1788699568" sldId="2079"/>
        </pc:sldMkLst>
        <pc:spChg chg="mod">
          <ac:chgData name="Zhang, Qi" userId="339b946e-f9ca-4040-bc82-18aaec23f2c4" providerId="ADAL" clId="{F709C4C5-ED04-4093-A416-79E91AEBA164}" dt="2024-03-26T16:58:20.160" v="216" actId="20577"/>
          <ac:spMkLst>
            <pc:docMk/>
            <pc:sldMk cId="1788699568" sldId="2079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6:58:25.071" v="217" actId="478"/>
          <ac:spMkLst>
            <pc:docMk/>
            <pc:sldMk cId="1788699568" sldId="2079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6:58:37.870" v="219" actId="1076"/>
          <ac:spMkLst>
            <pc:docMk/>
            <pc:sldMk cId="1788699568" sldId="2079"/>
            <ac:spMk id="6" creationId="{1AE564CE-CEF6-7AD8-09B8-A3A7F4E0B9C0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6:59:10.352" v="264" actId="1076"/>
        <pc:sldMkLst>
          <pc:docMk/>
          <pc:sldMk cId="3262654325" sldId="2080"/>
        </pc:sldMkLst>
        <pc:spChg chg="mod">
          <ac:chgData name="Zhang, Qi" userId="339b946e-f9ca-4040-bc82-18aaec23f2c4" providerId="ADAL" clId="{F709C4C5-ED04-4093-A416-79E91AEBA164}" dt="2024-03-26T16:58:56.215" v="261" actId="20577"/>
          <ac:spMkLst>
            <pc:docMk/>
            <pc:sldMk cId="3262654325" sldId="2080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6:59:01.516" v="262" actId="478"/>
          <ac:spMkLst>
            <pc:docMk/>
            <pc:sldMk cId="3262654325" sldId="2080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6:59:10.352" v="264" actId="1076"/>
          <ac:spMkLst>
            <pc:docMk/>
            <pc:sldMk cId="3262654325" sldId="2080"/>
            <ac:spMk id="6" creationId="{98360895-B9DB-4F92-FDCE-7E19B3E15638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05:01.268" v="304" actId="404"/>
        <pc:sldMkLst>
          <pc:docMk/>
          <pc:sldMk cId="2022635215" sldId="2081"/>
        </pc:sldMkLst>
        <pc:spChg chg="mod">
          <ac:chgData name="Zhang, Qi" userId="339b946e-f9ca-4040-bc82-18aaec23f2c4" providerId="ADAL" clId="{F709C4C5-ED04-4093-A416-79E91AEBA164}" dt="2024-03-26T17:04:33.210" v="300" actId="20577"/>
          <ac:spMkLst>
            <pc:docMk/>
            <pc:sldMk cId="2022635215" sldId="2081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04:25.933" v="296" actId="478"/>
          <ac:spMkLst>
            <pc:docMk/>
            <pc:sldMk cId="2022635215" sldId="2081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05:01.268" v="304" actId="404"/>
          <ac:spMkLst>
            <pc:docMk/>
            <pc:sldMk cId="2022635215" sldId="2081"/>
            <ac:spMk id="6" creationId="{D94B7F37-28A8-9ADF-69B0-D7C624DE6DD0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44:34.945" v="723" actId="15"/>
        <pc:sldMkLst>
          <pc:docMk/>
          <pc:sldMk cId="536791109" sldId="2082"/>
        </pc:sldMkLst>
        <pc:spChg chg="mod">
          <ac:chgData name="Zhang, Qi" userId="339b946e-f9ca-4040-bc82-18aaec23f2c4" providerId="ADAL" clId="{F709C4C5-ED04-4093-A416-79E91AEBA164}" dt="2024-03-26T17:44:02.469" v="715" actId="20577"/>
          <ac:spMkLst>
            <pc:docMk/>
            <pc:sldMk cId="536791109" sldId="2082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44:16.804" v="716" actId="478"/>
          <ac:spMkLst>
            <pc:docMk/>
            <pc:sldMk cId="536791109" sldId="2082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44:34.945" v="723" actId="15"/>
          <ac:spMkLst>
            <pc:docMk/>
            <pc:sldMk cId="536791109" sldId="2082"/>
            <ac:spMk id="6" creationId="{2965C6FE-F51C-FB39-041E-EFE736F20024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45:44.854" v="761" actId="1076"/>
        <pc:sldMkLst>
          <pc:docMk/>
          <pc:sldMk cId="264842840" sldId="2083"/>
        </pc:sldMkLst>
        <pc:spChg chg="mod">
          <ac:chgData name="Zhang, Qi" userId="339b946e-f9ca-4040-bc82-18aaec23f2c4" providerId="ADAL" clId="{F709C4C5-ED04-4093-A416-79E91AEBA164}" dt="2024-03-26T17:45:31.223" v="758" actId="20577"/>
          <ac:spMkLst>
            <pc:docMk/>
            <pc:sldMk cId="264842840" sldId="2083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45:12.244" v="740" actId="478"/>
          <ac:spMkLst>
            <pc:docMk/>
            <pc:sldMk cId="264842840" sldId="2083"/>
            <ac:spMk id="3" creationId="{7ED2728D-6072-B691-7B23-414A3816F71B}"/>
          </ac:spMkLst>
        </pc:spChg>
        <pc:spChg chg="add del mod">
          <ac:chgData name="Zhang, Qi" userId="339b946e-f9ca-4040-bc82-18aaec23f2c4" providerId="ADAL" clId="{F709C4C5-ED04-4093-A416-79E91AEBA164}" dt="2024-03-26T17:45:41.019" v="759" actId="478"/>
          <ac:spMkLst>
            <pc:docMk/>
            <pc:sldMk cId="264842840" sldId="2083"/>
            <ac:spMk id="6" creationId="{C1278688-A305-42C7-55F4-937C744BB488}"/>
          </ac:spMkLst>
        </pc:spChg>
        <pc:spChg chg="add mod">
          <ac:chgData name="Zhang, Qi" userId="339b946e-f9ca-4040-bc82-18aaec23f2c4" providerId="ADAL" clId="{F709C4C5-ED04-4093-A416-79E91AEBA164}" dt="2024-03-26T17:45:44.854" v="761" actId="1076"/>
          <ac:spMkLst>
            <pc:docMk/>
            <pc:sldMk cId="264842840" sldId="2083"/>
            <ac:spMk id="8" creationId="{11B6E91D-CA8A-7E81-E261-38BF5B4A6D57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8:43:21.506" v="786" actId="1076"/>
        <pc:sldMkLst>
          <pc:docMk/>
          <pc:sldMk cId="30592511" sldId="2084"/>
        </pc:sldMkLst>
        <pc:spChg chg="mod">
          <ac:chgData name="Zhang, Qi" userId="339b946e-f9ca-4040-bc82-18aaec23f2c4" providerId="ADAL" clId="{F709C4C5-ED04-4093-A416-79E91AEBA164}" dt="2024-03-26T18:42:55.793" v="783" actId="20577"/>
          <ac:spMkLst>
            <pc:docMk/>
            <pc:sldMk cId="30592511" sldId="2084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8:43:06.069" v="784" actId="478"/>
          <ac:spMkLst>
            <pc:docMk/>
            <pc:sldMk cId="30592511" sldId="2084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8:43:21.506" v="786" actId="1076"/>
          <ac:spMkLst>
            <pc:docMk/>
            <pc:sldMk cId="30592511" sldId="2084"/>
            <ac:spMk id="6" creationId="{93ECA5E5-0D34-D9EB-2674-84C79B9B57B2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8:44:09.366" v="826" actId="1076"/>
        <pc:sldMkLst>
          <pc:docMk/>
          <pc:sldMk cId="134974162" sldId="2085"/>
        </pc:sldMkLst>
        <pc:spChg chg="mod">
          <ac:chgData name="Zhang, Qi" userId="339b946e-f9ca-4040-bc82-18aaec23f2c4" providerId="ADAL" clId="{F709C4C5-ED04-4093-A416-79E91AEBA164}" dt="2024-03-26T18:43:36.091" v="821" actId="20577"/>
          <ac:spMkLst>
            <pc:docMk/>
            <pc:sldMk cId="134974162" sldId="2085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8:43:41.612" v="822" actId="478"/>
          <ac:spMkLst>
            <pc:docMk/>
            <pc:sldMk cId="134974162" sldId="2085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8:44:09.366" v="826" actId="1076"/>
          <ac:spMkLst>
            <pc:docMk/>
            <pc:sldMk cId="134974162" sldId="2085"/>
            <ac:spMk id="6" creationId="{E05845BE-B87A-8198-8B2E-8043688D46C4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8:44:38.018" v="850" actId="14100"/>
        <pc:sldMkLst>
          <pc:docMk/>
          <pc:sldMk cId="277940972" sldId="2086"/>
        </pc:sldMkLst>
        <pc:spChg chg="mod">
          <ac:chgData name="Zhang, Qi" userId="339b946e-f9ca-4040-bc82-18aaec23f2c4" providerId="ADAL" clId="{F709C4C5-ED04-4093-A416-79E91AEBA164}" dt="2024-03-26T18:44:20.419" v="846" actId="20577"/>
          <ac:spMkLst>
            <pc:docMk/>
            <pc:sldMk cId="277940972" sldId="2086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8:44:30.988" v="847" actId="478"/>
          <ac:spMkLst>
            <pc:docMk/>
            <pc:sldMk cId="277940972" sldId="2086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8:44:38.018" v="850" actId="14100"/>
          <ac:spMkLst>
            <pc:docMk/>
            <pc:sldMk cId="277940972" sldId="2086"/>
            <ac:spMk id="6" creationId="{6AFC36C5-DCC3-1DE5-E06A-F0D57B9A6F30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8:45:07.808" v="868" actId="1076"/>
        <pc:sldMkLst>
          <pc:docMk/>
          <pc:sldMk cId="1584681282" sldId="2087"/>
        </pc:sldMkLst>
        <pc:spChg chg="mod">
          <ac:chgData name="Zhang, Qi" userId="339b946e-f9ca-4040-bc82-18aaec23f2c4" providerId="ADAL" clId="{F709C4C5-ED04-4093-A416-79E91AEBA164}" dt="2024-03-26T18:44:56.157" v="865" actId="20577"/>
          <ac:spMkLst>
            <pc:docMk/>
            <pc:sldMk cId="1584681282" sldId="2087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8:45:04.333" v="866" actId="478"/>
          <ac:spMkLst>
            <pc:docMk/>
            <pc:sldMk cId="1584681282" sldId="2087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8:45:07.808" v="868" actId="1076"/>
          <ac:spMkLst>
            <pc:docMk/>
            <pc:sldMk cId="1584681282" sldId="2087"/>
            <ac:spMk id="6" creationId="{3DE87C7F-6E53-5E0C-988F-67934FC5EFFB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06:51.901" v="341" actId="15"/>
        <pc:sldMkLst>
          <pc:docMk/>
          <pc:sldMk cId="2008214871" sldId="2088"/>
        </pc:sldMkLst>
        <pc:spChg chg="mod">
          <ac:chgData name="Zhang, Qi" userId="339b946e-f9ca-4040-bc82-18aaec23f2c4" providerId="ADAL" clId="{F709C4C5-ED04-4093-A416-79E91AEBA164}" dt="2024-03-26T17:05:14.772" v="321" actId="20577"/>
          <ac:spMkLst>
            <pc:docMk/>
            <pc:sldMk cId="2008214871" sldId="2088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05:17.591" v="322" actId="478"/>
          <ac:spMkLst>
            <pc:docMk/>
            <pc:sldMk cId="2008214871" sldId="2088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06:51.901" v="341" actId="15"/>
          <ac:spMkLst>
            <pc:docMk/>
            <pc:sldMk cId="2008214871" sldId="2088"/>
            <ac:spMk id="6" creationId="{8E75BA63-6913-C46A-95B3-EB9E039A6C92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13:53.986" v="378" actId="1076"/>
        <pc:sldMkLst>
          <pc:docMk/>
          <pc:sldMk cId="1724327052" sldId="2089"/>
        </pc:sldMkLst>
        <pc:spChg chg="mod">
          <ac:chgData name="Zhang, Qi" userId="339b946e-f9ca-4040-bc82-18aaec23f2c4" providerId="ADAL" clId="{F709C4C5-ED04-4093-A416-79E91AEBA164}" dt="2024-03-26T17:13:29.872" v="371" actId="14100"/>
          <ac:spMkLst>
            <pc:docMk/>
            <pc:sldMk cId="1724327052" sldId="2089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13:31.290" v="372" actId="478"/>
          <ac:spMkLst>
            <pc:docMk/>
            <pc:sldMk cId="1724327052" sldId="2089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13:53.986" v="378" actId="1076"/>
          <ac:spMkLst>
            <pc:docMk/>
            <pc:sldMk cId="1724327052" sldId="2089"/>
            <ac:spMk id="6" creationId="{531182C5-0F2D-57BF-E89C-02FAC8959C78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15:07.361" v="415" actId="1076"/>
        <pc:sldMkLst>
          <pc:docMk/>
          <pc:sldMk cId="2363265212" sldId="2090"/>
        </pc:sldMkLst>
        <pc:spChg chg="mod">
          <ac:chgData name="Zhang, Qi" userId="339b946e-f9ca-4040-bc82-18aaec23f2c4" providerId="ADAL" clId="{F709C4C5-ED04-4093-A416-79E91AEBA164}" dt="2024-03-26T17:14:33.902" v="410" actId="20577"/>
          <ac:spMkLst>
            <pc:docMk/>
            <pc:sldMk cId="2363265212" sldId="2090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14:53.748" v="411" actId="478"/>
          <ac:spMkLst>
            <pc:docMk/>
            <pc:sldMk cId="2363265212" sldId="2090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15:07.361" v="415" actId="1076"/>
          <ac:spMkLst>
            <pc:docMk/>
            <pc:sldMk cId="2363265212" sldId="2090"/>
            <ac:spMk id="6" creationId="{FD46C2D7-7422-1F79-1891-07D059147C56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16:18.509" v="457" actId="14100"/>
        <pc:sldMkLst>
          <pc:docMk/>
          <pc:sldMk cId="2445712739" sldId="2091"/>
        </pc:sldMkLst>
        <pc:spChg chg="mod">
          <ac:chgData name="Zhang, Qi" userId="339b946e-f9ca-4040-bc82-18aaec23f2c4" providerId="ADAL" clId="{F709C4C5-ED04-4093-A416-79E91AEBA164}" dt="2024-03-26T17:16:18.509" v="457" actId="14100"/>
          <ac:spMkLst>
            <pc:docMk/>
            <pc:sldMk cId="2445712739" sldId="2091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15:59.739" v="450" actId="478"/>
          <ac:spMkLst>
            <pc:docMk/>
            <pc:sldMk cId="2445712739" sldId="2091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16:16.330" v="456" actId="1076"/>
          <ac:spMkLst>
            <pc:docMk/>
            <pc:sldMk cId="2445712739" sldId="2091"/>
            <ac:spMk id="6" creationId="{00B6F004-0BC2-9F5D-D345-3D3B8CF1855C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17:24.864" v="509" actId="20577"/>
        <pc:sldMkLst>
          <pc:docMk/>
          <pc:sldMk cId="1512525343" sldId="2092"/>
        </pc:sldMkLst>
        <pc:spChg chg="mod">
          <ac:chgData name="Zhang, Qi" userId="339b946e-f9ca-4040-bc82-18aaec23f2c4" providerId="ADAL" clId="{F709C4C5-ED04-4093-A416-79E91AEBA164}" dt="2024-03-26T17:16:45.673" v="490" actId="20577"/>
          <ac:spMkLst>
            <pc:docMk/>
            <pc:sldMk cId="1512525343" sldId="2092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17:06.625" v="491" actId="478"/>
          <ac:spMkLst>
            <pc:docMk/>
            <pc:sldMk cId="1512525343" sldId="2092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17:24.864" v="509" actId="20577"/>
          <ac:spMkLst>
            <pc:docMk/>
            <pc:sldMk cId="1512525343" sldId="2092"/>
            <ac:spMk id="6" creationId="{7DA7BC00-E7AC-9C8C-FC10-3E35956DF54D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37:02.793" v="548" actId="1076"/>
        <pc:sldMkLst>
          <pc:docMk/>
          <pc:sldMk cId="561304170" sldId="2093"/>
        </pc:sldMkLst>
        <pc:spChg chg="mod">
          <ac:chgData name="Zhang, Qi" userId="339b946e-f9ca-4040-bc82-18aaec23f2c4" providerId="ADAL" clId="{F709C4C5-ED04-4093-A416-79E91AEBA164}" dt="2024-03-26T17:36:39.242" v="539" actId="20577"/>
          <ac:spMkLst>
            <pc:docMk/>
            <pc:sldMk cId="561304170" sldId="2093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36:45.172" v="540" actId="478"/>
          <ac:spMkLst>
            <pc:docMk/>
            <pc:sldMk cId="561304170" sldId="2093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37:02.793" v="548" actId="1076"/>
          <ac:spMkLst>
            <pc:docMk/>
            <pc:sldMk cId="561304170" sldId="2093"/>
            <ac:spMk id="6" creationId="{027FF0C2-B4A0-D8D6-2574-94B779740F45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39:17.615" v="593" actId="20577"/>
        <pc:sldMkLst>
          <pc:docMk/>
          <pc:sldMk cId="3795125202" sldId="2094"/>
        </pc:sldMkLst>
        <pc:spChg chg="mod">
          <ac:chgData name="Zhang, Qi" userId="339b946e-f9ca-4040-bc82-18aaec23f2c4" providerId="ADAL" clId="{F709C4C5-ED04-4093-A416-79E91AEBA164}" dt="2024-03-26T17:38:35.956" v="580" actId="20577"/>
          <ac:spMkLst>
            <pc:docMk/>
            <pc:sldMk cId="3795125202" sldId="2094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39:00.020" v="581" actId="478"/>
          <ac:spMkLst>
            <pc:docMk/>
            <pc:sldMk cId="3795125202" sldId="2094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39:17.615" v="593" actId="20577"/>
          <ac:spMkLst>
            <pc:docMk/>
            <pc:sldMk cId="3795125202" sldId="2094"/>
            <ac:spMk id="6" creationId="{649E8F01-E79A-05B8-20F4-CDC61D3D3A80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40:16.107" v="620" actId="1076"/>
        <pc:sldMkLst>
          <pc:docMk/>
          <pc:sldMk cId="1096235903" sldId="2095"/>
        </pc:sldMkLst>
        <pc:spChg chg="mod">
          <ac:chgData name="Zhang, Qi" userId="339b946e-f9ca-4040-bc82-18aaec23f2c4" providerId="ADAL" clId="{F709C4C5-ED04-4093-A416-79E91AEBA164}" dt="2024-03-26T17:40:13.380" v="619" actId="14100"/>
          <ac:spMkLst>
            <pc:docMk/>
            <pc:sldMk cId="1096235903" sldId="2095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39:57.210" v="613" actId="478"/>
          <ac:spMkLst>
            <pc:docMk/>
            <pc:sldMk cId="1096235903" sldId="2095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40:16.107" v="620" actId="1076"/>
          <ac:spMkLst>
            <pc:docMk/>
            <pc:sldMk cId="1096235903" sldId="2095"/>
            <ac:spMk id="6" creationId="{B3B63438-1C54-857B-A050-FEAD1ED95EC9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41:44.476" v="646" actId="1076"/>
        <pc:sldMkLst>
          <pc:docMk/>
          <pc:sldMk cId="1251507287" sldId="2096"/>
        </pc:sldMkLst>
        <pc:spChg chg="mod">
          <ac:chgData name="Zhang, Qi" userId="339b946e-f9ca-4040-bc82-18aaec23f2c4" providerId="ADAL" clId="{F709C4C5-ED04-4093-A416-79E91AEBA164}" dt="2024-03-26T17:41:12.198" v="639" actId="20577"/>
          <ac:spMkLst>
            <pc:docMk/>
            <pc:sldMk cId="1251507287" sldId="2096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41:17.469" v="640" actId="478"/>
          <ac:spMkLst>
            <pc:docMk/>
            <pc:sldMk cId="1251507287" sldId="2096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41:44.476" v="646" actId="1076"/>
          <ac:spMkLst>
            <pc:docMk/>
            <pc:sldMk cId="1251507287" sldId="2096"/>
            <ac:spMk id="6" creationId="{29D6EC88-63B1-B010-8370-E76F027C5B34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7:43:42.445" v="695" actId="20577"/>
        <pc:sldMkLst>
          <pc:docMk/>
          <pc:sldMk cId="1037942182" sldId="2097"/>
        </pc:sldMkLst>
        <pc:spChg chg="mod">
          <ac:chgData name="Zhang, Qi" userId="339b946e-f9ca-4040-bc82-18aaec23f2c4" providerId="ADAL" clId="{F709C4C5-ED04-4093-A416-79E91AEBA164}" dt="2024-03-26T17:42:39.266" v="687" actId="14100"/>
          <ac:spMkLst>
            <pc:docMk/>
            <pc:sldMk cId="1037942182" sldId="2097"/>
            <ac:spMk id="2" creationId="{8FDD1867-4888-6D4E-EDC9-7DB928078B0F}"/>
          </ac:spMkLst>
        </pc:spChg>
        <pc:spChg chg="del">
          <ac:chgData name="Zhang, Qi" userId="339b946e-f9ca-4040-bc82-18aaec23f2c4" providerId="ADAL" clId="{F709C4C5-ED04-4093-A416-79E91AEBA164}" dt="2024-03-26T17:42:35.243" v="686" actId="478"/>
          <ac:spMkLst>
            <pc:docMk/>
            <pc:sldMk cId="1037942182" sldId="2097"/>
            <ac:spMk id="3" creationId="{7ED2728D-6072-B691-7B23-414A3816F71B}"/>
          </ac:spMkLst>
        </pc:spChg>
        <pc:spChg chg="add mod">
          <ac:chgData name="Zhang, Qi" userId="339b946e-f9ca-4040-bc82-18aaec23f2c4" providerId="ADAL" clId="{F709C4C5-ED04-4093-A416-79E91AEBA164}" dt="2024-03-26T17:43:42.445" v="695" actId="20577"/>
          <ac:spMkLst>
            <pc:docMk/>
            <pc:sldMk cId="1037942182" sldId="2097"/>
            <ac:spMk id="6" creationId="{903D0DEA-4980-6542-348E-27CAB03BFB93}"/>
          </ac:spMkLst>
        </pc:spChg>
      </pc:sldChg>
      <pc:sldChg chg="addSp delSp modSp new mod">
        <pc:chgData name="Zhang, Qi" userId="339b946e-f9ca-4040-bc82-18aaec23f2c4" providerId="ADAL" clId="{F709C4C5-ED04-4093-A416-79E91AEBA164}" dt="2024-03-26T18:47:54.839" v="890" actId="14100"/>
        <pc:sldMkLst>
          <pc:docMk/>
          <pc:sldMk cId="3840331668" sldId="2098"/>
        </pc:sldMkLst>
        <pc:spChg chg="del">
          <ac:chgData name="Zhang, Qi" userId="339b946e-f9ca-4040-bc82-18aaec23f2c4" providerId="ADAL" clId="{F709C4C5-ED04-4093-A416-79E91AEBA164}" dt="2024-03-26T18:46:43.604" v="871" actId="478"/>
          <ac:spMkLst>
            <pc:docMk/>
            <pc:sldMk cId="3840331668" sldId="2098"/>
            <ac:spMk id="2" creationId="{177405CC-A292-CE9D-0E16-7DB063A1B809}"/>
          </ac:spMkLst>
        </pc:spChg>
        <pc:spChg chg="del">
          <ac:chgData name="Zhang, Qi" userId="339b946e-f9ca-4040-bc82-18aaec23f2c4" providerId="ADAL" clId="{F709C4C5-ED04-4093-A416-79E91AEBA164}" dt="2024-03-26T18:46:42.408" v="870" actId="478"/>
          <ac:spMkLst>
            <pc:docMk/>
            <pc:sldMk cId="3840331668" sldId="2098"/>
            <ac:spMk id="3" creationId="{E5572F23-97A9-4CEF-B936-BDEBFB9C1DB5}"/>
          </ac:spMkLst>
        </pc:spChg>
        <pc:spChg chg="add mod">
          <ac:chgData name="Zhang, Qi" userId="339b946e-f9ca-4040-bc82-18aaec23f2c4" providerId="ADAL" clId="{F709C4C5-ED04-4093-A416-79E91AEBA164}" dt="2024-03-26T18:47:54.839" v="890" actId="14100"/>
          <ac:spMkLst>
            <pc:docMk/>
            <pc:sldMk cId="3840331668" sldId="2098"/>
            <ac:spMk id="6" creationId="{E2BD89A6-F37E-E603-EAF6-B7A126F008FF}"/>
          </ac:spMkLst>
        </pc:spChg>
      </pc:sldChg>
      <pc:sldChg chg="addSp delSp modSp new mod">
        <pc:chgData name="Zhang, Qi" userId="339b946e-f9ca-4040-bc82-18aaec23f2c4" providerId="ADAL" clId="{F709C4C5-ED04-4093-A416-79E91AEBA164}" dt="2024-03-26T18:59:56.756" v="999" actId="20577"/>
        <pc:sldMkLst>
          <pc:docMk/>
          <pc:sldMk cId="603677787" sldId="2099"/>
        </pc:sldMkLst>
        <pc:spChg chg="mod">
          <ac:chgData name="Zhang, Qi" userId="339b946e-f9ca-4040-bc82-18aaec23f2c4" providerId="ADAL" clId="{F709C4C5-ED04-4093-A416-79E91AEBA164}" dt="2024-03-26T18:59:56.756" v="999" actId="20577"/>
          <ac:spMkLst>
            <pc:docMk/>
            <pc:sldMk cId="603677787" sldId="2099"/>
            <ac:spMk id="2" creationId="{7F719E65-2B50-A6FA-C908-6DB59E64FF51}"/>
          </ac:spMkLst>
        </pc:spChg>
        <pc:spChg chg="del">
          <ac:chgData name="Zhang, Qi" userId="339b946e-f9ca-4040-bc82-18aaec23f2c4" providerId="ADAL" clId="{F709C4C5-ED04-4093-A416-79E91AEBA164}" dt="2024-03-26T18:52:24.029" v="951" actId="478"/>
          <ac:spMkLst>
            <pc:docMk/>
            <pc:sldMk cId="603677787" sldId="2099"/>
            <ac:spMk id="3" creationId="{BF4DF5B0-AB9A-F769-0C91-B57D491A59C0}"/>
          </ac:spMkLst>
        </pc:spChg>
        <pc:spChg chg="add mod">
          <ac:chgData name="Zhang, Qi" userId="339b946e-f9ca-4040-bc82-18aaec23f2c4" providerId="ADAL" clId="{F709C4C5-ED04-4093-A416-79E91AEBA164}" dt="2024-03-26T18:52:53.233" v="960" actId="14100"/>
          <ac:spMkLst>
            <pc:docMk/>
            <pc:sldMk cId="603677787" sldId="2099"/>
            <ac:spMk id="6" creationId="{FCD70D36-4904-8E9F-BB07-F7E4368D9DB4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9:00:03.724" v="1003" actId="20577"/>
        <pc:sldMkLst>
          <pc:docMk/>
          <pc:sldMk cId="518825797" sldId="2100"/>
        </pc:sldMkLst>
        <pc:spChg chg="mod">
          <ac:chgData name="Zhang, Qi" userId="339b946e-f9ca-4040-bc82-18aaec23f2c4" providerId="ADAL" clId="{F709C4C5-ED04-4093-A416-79E91AEBA164}" dt="2024-03-26T19:00:03.724" v="1003" actId="20577"/>
          <ac:spMkLst>
            <pc:docMk/>
            <pc:sldMk cId="518825797" sldId="2100"/>
            <ac:spMk id="2" creationId="{7F719E65-2B50-A6FA-C908-6DB59E64FF51}"/>
          </ac:spMkLst>
        </pc:spChg>
        <pc:spChg chg="del">
          <ac:chgData name="Zhang, Qi" userId="339b946e-f9ca-4040-bc82-18aaec23f2c4" providerId="ADAL" clId="{F709C4C5-ED04-4093-A416-79E91AEBA164}" dt="2024-03-26T18:53:25.051" v="980" actId="478"/>
          <ac:spMkLst>
            <pc:docMk/>
            <pc:sldMk cId="518825797" sldId="2100"/>
            <ac:spMk id="3" creationId="{BF4DF5B0-AB9A-F769-0C91-B57D491A59C0}"/>
          </ac:spMkLst>
        </pc:spChg>
        <pc:spChg chg="add mod">
          <ac:chgData name="Zhang, Qi" userId="339b946e-f9ca-4040-bc82-18aaec23f2c4" providerId="ADAL" clId="{F709C4C5-ED04-4093-A416-79E91AEBA164}" dt="2024-03-26T18:54:02.811" v="987" actId="1076"/>
          <ac:spMkLst>
            <pc:docMk/>
            <pc:sldMk cId="518825797" sldId="2100"/>
            <ac:spMk id="6" creationId="{0050F804-D08C-7AC5-EBCB-7438CC592A47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19:01:02.752" v="1049" actId="14100"/>
        <pc:sldMkLst>
          <pc:docMk/>
          <pc:sldMk cId="1420740071" sldId="2101"/>
        </pc:sldMkLst>
        <pc:spChg chg="mod">
          <ac:chgData name="Zhang, Qi" userId="339b946e-f9ca-4040-bc82-18aaec23f2c4" providerId="ADAL" clId="{F709C4C5-ED04-4093-A416-79E91AEBA164}" dt="2024-03-26T19:00:31.015" v="1032"/>
          <ac:spMkLst>
            <pc:docMk/>
            <pc:sldMk cId="1420740071" sldId="2101"/>
            <ac:spMk id="2" creationId="{7F719E65-2B50-A6FA-C908-6DB59E64FF51}"/>
          </ac:spMkLst>
        </pc:spChg>
        <pc:spChg chg="del">
          <ac:chgData name="Zhang, Qi" userId="339b946e-f9ca-4040-bc82-18aaec23f2c4" providerId="ADAL" clId="{F709C4C5-ED04-4093-A416-79E91AEBA164}" dt="2024-03-26T19:00:34.176" v="1033" actId="478"/>
          <ac:spMkLst>
            <pc:docMk/>
            <pc:sldMk cId="1420740071" sldId="2101"/>
            <ac:spMk id="3" creationId="{BF4DF5B0-AB9A-F769-0C91-B57D491A59C0}"/>
          </ac:spMkLst>
        </pc:spChg>
        <pc:spChg chg="add mod">
          <ac:chgData name="Zhang, Qi" userId="339b946e-f9ca-4040-bc82-18aaec23f2c4" providerId="ADAL" clId="{F709C4C5-ED04-4093-A416-79E91AEBA164}" dt="2024-03-26T19:01:02.752" v="1049" actId="14100"/>
          <ac:spMkLst>
            <pc:docMk/>
            <pc:sldMk cId="1420740071" sldId="2101"/>
            <ac:spMk id="6" creationId="{0FB41564-4FDF-437F-BAF3-108F6E4E6242}"/>
          </ac:spMkLst>
        </pc:spChg>
      </pc:sldChg>
      <pc:sldChg chg="add del">
        <pc:chgData name="Zhang, Qi" userId="339b946e-f9ca-4040-bc82-18aaec23f2c4" providerId="ADAL" clId="{F709C4C5-ED04-4093-A416-79E91AEBA164}" dt="2024-03-26T19:01:18.293" v="1053" actId="47"/>
        <pc:sldMkLst>
          <pc:docMk/>
          <pc:sldMk cId="578159162" sldId="2102"/>
        </pc:sldMkLst>
      </pc:sldChg>
      <pc:sldChg chg="addSp delSp modSp add mod">
        <pc:chgData name="Zhang, Qi" userId="339b946e-f9ca-4040-bc82-18aaec23f2c4" providerId="ADAL" clId="{F709C4C5-ED04-4093-A416-79E91AEBA164}" dt="2024-03-26T19:00:07.851" v="1007" actId="20577"/>
        <pc:sldMkLst>
          <pc:docMk/>
          <pc:sldMk cId="901389388" sldId="2103"/>
        </pc:sldMkLst>
        <pc:spChg chg="mod">
          <ac:chgData name="Zhang, Qi" userId="339b946e-f9ca-4040-bc82-18aaec23f2c4" providerId="ADAL" clId="{F709C4C5-ED04-4093-A416-79E91AEBA164}" dt="2024-03-26T19:00:07.851" v="1007" actId="20577"/>
          <ac:spMkLst>
            <pc:docMk/>
            <pc:sldMk cId="901389388" sldId="2103"/>
            <ac:spMk id="2" creationId="{7F719E65-2B50-A6FA-C908-6DB59E64FF51}"/>
          </ac:spMkLst>
        </pc:spChg>
        <pc:spChg chg="add mod">
          <ac:chgData name="Zhang, Qi" userId="339b946e-f9ca-4040-bc82-18aaec23f2c4" providerId="ADAL" clId="{F709C4C5-ED04-4093-A416-79E91AEBA164}" dt="2024-03-26T18:59:28.048" v="995" actId="1076"/>
          <ac:spMkLst>
            <pc:docMk/>
            <pc:sldMk cId="901389388" sldId="2103"/>
            <ac:spMk id="5" creationId="{11390075-0DD2-452E-0F5A-D95DAE8B1471}"/>
          </ac:spMkLst>
        </pc:spChg>
        <pc:spChg chg="del">
          <ac:chgData name="Zhang, Qi" userId="339b946e-f9ca-4040-bc82-18aaec23f2c4" providerId="ADAL" clId="{F709C4C5-ED04-4093-A416-79E91AEBA164}" dt="2024-03-26T18:59:06.125" v="989" actId="478"/>
          <ac:spMkLst>
            <pc:docMk/>
            <pc:sldMk cId="901389388" sldId="2103"/>
            <ac:spMk id="6" creationId="{0050F804-D08C-7AC5-EBCB-7438CC592A47}"/>
          </ac:spMkLst>
        </pc:spChg>
      </pc:sldChg>
      <pc:sldChg chg="addSp modSp add mod">
        <pc:chgData name="Zhang, Qi" userId="339b946e-f9ca-4040-bc82-18aaec23f2c4" providerId="ADAL" clId="{F709C4C5-ED04-4093-A416-79E91AEBA164}" dt="2024-03-26T19:01:15.377" v="1052" actId="14100"/>
        <pc:sldMkLst>
          <pc:docMk/>
          <pc:sldMk cId="2193472944" sldId="2104"/>
        </pc:sldMkLst>
        <pc:spChg chg="mod">
          <ac:chgData name="Zhang, Qi" userId="339b946e-f9ca-4040-bc82-18aaec23f2c4" providerId="ADAL" clId="{F709C4C5-ED04-4093-A416-79E91AEBA164}" dt="2024-03-26T19:00:47.701" v="1046" actId="20577"/>
          <ac:spMkLst>
            <pc:docMk/>
            <pc:sldMk cId="2193472944" sldId="2104"/>
            <ac:spMk id="2" creationId="{7F719E65-2B50-A6FA-C908-6DB59E64FF51}"/>
          </ac:spMkLst>
        </pc:spChg>
        <pc:spChg chg="add mod">
          <ac:chgData name="Zhang, Qi" userId="339b946e-f9ca-4040-bc82-18aaec23f2c4" providerId="ADAL" clId="{F709C4C5-ED04-4093-A416-79E91AEBA164}" dt="2024-03-26T19:01:15.377" v="1052" actId="14100"/>
          <ac:spMkLst>
            <pc:docMk/>
            <pc:sldMk cId="2193472944" sldId="2104"/>
            <ac:spMk id="5" creationId="{BAF2AD5A-1E59-4FD3-E3DF-E7EE966982D3}"/>
          </ac:spMkLst>
        </pc:spChg>
      </pc:sldChg>
      <pc:sldChg chg="addSp delSp modSp new mod">
        <pc:chgData name="Zhang, Qi" userId="339b946e-f9ca-4040-bc82-18aaec23f2c4" providerId="ADAL" clId="{F709C4C5-ED04-4093-A416-79E91AEBA164}" dt="2024-03-26T20:28:03.360" v="1313"/>
        <pc:sldMkLst>
          <pc:docMk/>
          <pc:sldMk cId="1994955960" sldId="2105"/>
        </pc:sldMkLst>
        <pc:spChg chg="mod">
          <ac:chgData name="Zhang, Qi" userId="339b946e-f9ca-4040-bc82-18aaec23f2c4" providerId="ADAL" clId="{F709C4C5-ED04-4093-A416-79E91AEBA164}" dt="2024-03-26T20:27:47.705" v="1307" actId="14100"/>
          <ac:spMkLst>
            <pc:docMk/>
            <pc:sldMk cId="1994955960" sldId="2105"/>
            <ac:spMk id="2" creationId="{8AD70645-2EA5-2BF1-B055-72A639FE59EE}"/>
          </ac:spMkLst>
        </pc:spChg>
        <pc:spChg chg="del">
          <ac:chgData name="Zhang, Qi" userId="339b946e-f9ca-4040-bc82-18aaec23f2c4" providerId="ADAL" clId="{F709C4C5-ED04-4093-A416-79E91AEBA164}" dt="2024-03-26T20:22:33.511" v="1181" actId="478"/>
          <ac:spMkLst>
            <pc:docMk/>
            <pc:sldMk cId="1994955960" sldId="2105"/>
            <ac:spMk id="3" creationId="{70AAB23C-2561-C357-BCA0-AD41F53A8703}"/>
          </ac:spMkLst>
        </pc:spChg>
        <pc:spChg chg="add mod">
          <ac:chgData name="Zhang, Qi" userId="339b946e-f9ca-4040-bc82-18aaec23f2c4" providerId="ADAL" clId="{F709C4C5-ED04-4093-A416-79E91AEBA164}" dt="2024-03-26T20:27:44.941" v="1306" actId="1076"/>
          <ac:spMkLst>
            <pc:docMk/>
            <pc:sldMk cId="1994955960" sldId="2105"/>
            <ac:spMk id="6" creationId="{09203B4E-C651-05D4-5F5E-E7C1A20DDF81}"/>
          </ac:spMkLst>
        </pc:spChg>
        <pc:spChg chg="add mod">
          <ac:chgData name="Zhang, Qi" userId="339b946e-f9ca-4040-bc82-18aaec23f2c4" providerId="ADAL" clId="{F709C4C5-ED04-4093-A416-79E91AEBA164}" dt="2024-03-26T20:27:42.889" v="1305" actId="1076"/>
          <ac:spMkLst>
            <pc:docMk/>
            <pc:sldMk cId="1994955960" sldId="2105"/>
            <ac:spMk id="8" creationId="{BA78C466-D729-BB2C-6184-15A9541D5DB5}"/>
          </ac:spMkLst>
        </pc:spChg>
        <pc:spChg chg="add mod">
          <ac:chgData name="Zhang, Qi" userId="339b946e-f9ca-4040-bc82-18aaec23f2c4" providerId="ADAL" clId="{F709C4C5-ED04-4093-A416-79E91AEBA164}" dt="2024-03-26T20:28:03.360" v="1313"/>
          <ac:spMkLst>
            <pc:docMk/>
            <pc:sldMk cId="1994955960" sldId="2105"/>
            <ac:spMk id="10" creationId="{1253CD5A-080C-BA81-D7C5-B54DEC8B03C9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20:29:56.723" v="1333" actId="1076"/>
        <pc:sldMkLst>
          <pc:docMk/>
          <pc:sldMk cId="1798952223" sldId="2106"/>
        </pc:sldMkLst>
        <pc:spChg chg="mod">
          <ac:chgData name="Zhang, Qi" userId="339b946e-f9ca-4040-bc82-18aaec23f2c4" providerId="ADAL" clId="{F709C4C5-ED04-4093-A416-79E91AEBA164}" dt="2024-03-26T20:23:53.669" v="1210" actId="20577"/>
          <ac:spMkLst>
            <pc:docMk/>
            <pc:sldMk cId="1798952223" sldId="2106"/>
            <ac:spMk id="2" creationId="{8AD70645-2EA5-2BF1-B055-72A639FE59EE}"/>
          </ac:spMkLst>
        </pc:spChg>
        <pc:spChg chg="del">
          <ac:chgData name="Zhang, Qi" userId="339b946e-f9ca-4040-bc82-18aaec23f2c4" providerId="ADAL" clId="{F709C4C5-ED04-4093-A416-79E91AEBA164}" dt="2024-03-26T20:23:57.617" v="1211" actId="478"/>
          <ac:spMkLst>
            <pc:docMk/>
            <pc:sldMk cId="1798952223" sldId="2106"/>
            <ac:spMk id="3" creationId="{70AAB23C-2561-C357-BCA0-AD41F53A8703}"/>
          </ac:spMkLst>
        </pc:spChg>
        <pc:spChg chg="add mod">
          <ac:chgData name="Zhang, Qi" userId="339b946e-f9ca-4040-bc82-18aaec23f2c4" providerId="ADAL" clId="{F709C4C5-ED04-4093-A416-79E91AEBA164}" dt="2024-03-26T20:24:08.208" v="1213" actId="1076"/>
          <ac:spMkLst>
            <pc:docMk/>
            <pc:sldMk cId="1798952223" sldId="2106"/>
            <ac:spMk id="6" creationId="{FD074214-13D6-A855-72CD-45AFBFBA2A77}"/>
          </ac:spMkLst>
        </pc:spChg>
        <pc:spChg chg="add mod">
          <ac:chgData name="Zhang, Qi" userId="339b946e-f9ca-4040-bc82-18aaec23f2c4" providerId="ADAL" clId="{F709C4C5-ED04-4093-A416-79E91AEBA164}" dt="2024-03-26T20:29:49.332" v="1331" actId="1076"/>
          <ac:spMkLst>
            <pc:docMk/>
            <pc:sldMk cId="1798952223" sldId="2106"/>
            <ac:spMk id="8" creationId="{BE1A33DB-7182-747F-26C5-C8FE856CADE8}"/>
          </ac:spMkLst>
        </pc:spChg>
        <pc:spChg chg="add mod">
          <ac:chgData name="Zhang, Qi" userId="339b946e-f9ca-4040-bc82-18aaec23f2c4" providerId="ADAL" clId="{F709C4C5-ED04-4093-A416-79E91AEBA164}" dt="2024-03-26T20:29:56.723" v="1333" actId="1076"/>
          <ac:spMkLst>
            <pc:docMk/>
            <pc:sldMk cId="1798952223" sldId="2106"/>
            <ac:spMk id="10" creationId="{BC0C1285-3CD3-C949-7810-F9EBE27997E6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20:29:26.072" v="1329" actId="14100"/>
        <pc:sldMkLst>
          <pc:docMk/>
          <pc:sldMk cId="3300284820" sldId="2107"/>
        </pc:sldMkLst>
        <pc:spChg chg="mod">
          <ac:chgData name="Zhang, Qi" userId="339b946e-f9ca-4040-bc82-18aaec23f2c4" providerId="ADAL" clId="{F709C4C5-ED04-4093-A416-79E91AEBA164}" dt="2024-03-26T20:24:41.824" v="1257" actId="14100"/>
          <ac:spMkLst>
            <pc:docMk/>
            <pc:sldMk cId="3300284820" sldId="2107"/>
            <ac:spMk id="2" creationId="{8AD70645-2EA5-2BF1-B055-72A639FE59EE}"/>
          </ac:spMkLst>
        </pc:spChg>
        <pc:spChg chg="del">
          <ac:chgData name="Zhang, Qi" userId="339b946e-f9ca-4040-bc82-18aaec23f2c4" providerId="ADAL" clId="{F709C4C5-ED04-4093-A416-79E91AEBA164}" dt="2024-03-26T20:24:39.378" v="1256" actId="478"/>
          <ac:spMkLst>
            <pc:docMk/>
            <pc:sldMk cId="3300284820" sldId="2107"/>
            <ac:spMk id="3" creationId="{70AAB23C-2561-C357-BCA0-AD41F53A8703}"/>
          </ac:spMkLst>
        </pc:spChg>
        <pc:spChg chg="add mod">
          <ac:chgData name="Zhang, Qi" userId="339b946e-f9ca-4040-bc82-18aaec23f2c4" providerId="ADAL" clId="{F709C4C5-ED04-4093-A416-79E91AEBA164}" dt="2024-03-26T20:25:02.727" v="1263" actId="1076"/>
          <ac:spMkLst>
            <pc:docMk/>
            <pc:sldMk cId="3300284820" sldId="2107"/>
            <ac:spMk id="6" creationId="{F9DFE12E-24D2-0A7F-428A-1B8AEAD86085}"/>
          </ac:spMkLst>
        </pc:spChg>
        <pc:spChg chg="add mod">
          <ac:chgData name="Zhang, Qi" userId="339b946e-f9ca-4040-bc82-18aaec23f2c4" providerId="ADAL" clId="{F709C4C5-ED04-4093-A416-79E91AEBA164}" dt="2024-03-26T20:29:26.072" v="1329" actId="14100"/>
          <ac:spMkLst>
            <pc:docMk/>
            <pc:sldMk cId="3300284820" sldId="2107"/>
            <ac:spMk id="8" creationId="{7D72D90C-5F6F-6558-F511-4964776DD0DE}"/>
          </ac:spMkLst>
        </pc:spChg>
      </pc:sldChg>
      <pc:sldChg chg="addSp delSp modSp add mod">
        <pc:chgData name="Zhang, Qi" userId="339b946e-f9ca-4040-bc82-18aaec23f2c4" providerId="ADAL" clId="{F709C4C5-ED04-4093-A416-79E91AEBA164}" dt="2024-03-26T20:25:53.331" v="1272" actId="1076"/>
        <pc:sldMkLst>
          <pc:docMk/>
          <pc:sldMk cId="2279467524" sldId="2108"/>
        </pc:sldMkLst>
        <pc:spChg chg="mod">
          <ac:chgData name="Zhang, Qi" userId="339b946e-f9ca-4040-bc82-18aaec23f2c4" providerId="ADAL" clId="{F709C4C5-ED04-4093-A416-79E91AEBA164}" dt="2024-03-26T20:25:13.854" v="1264"/>
          <ac:spMkLst>
            <pc:docMk/>
            <pc:sldMk cId="2279467524" sldId="2108"/>
            <ac:spMk id="2" creationId="{8AD70645-2EA5-2BF1-B055-72A639FE59EE}"/>
          </ac:spMkLst>
        </pc:spChg>
        <pc:spChg chg="del">
          <ac:chgData name="Zhang, Qi" userId="339b946e-f9ca-4040-bc82-18aaec23f2c4" providerId="ADAL" clId="{F709C4C5-ED04-4093-A416-79E91AEBA164}" dt="2024-03-26T20:25:16.506" v="1265" actId="478"/>
          <ac:spMkLst>
            <pc:docMk/>
            <pc:sldMk cId="2279467524" sldId="2108"/>
            <ac:spMk id="3" creationId="{70AAB23C-2561-C357-BCA0-AD41F53A8703}"/>
          </ac:spMkLst>
        </pc:spChg>
        <pc:spChg chg="add mod">
          <ac:chgData name="Zhang, Qi" userId="339b946e-f9ca-4040-bc82-18aaec23f2c4" providerId="ADAL" clId="{F709C4C5-ED04-4093-A416-79E91AEBA164}" dt="2024-03-26T20:25:53.331" v="1272" actId="1076"/>
          <ac:spMkLst>
            <pc:docMk/>
            <pc:sldMk cId="2279467524" sldId="2108"/>
            <ac:spMk id="6" creationId="{FC6C6279-F196-987E-B3FE-0CC48EECD23B}"/>
          </ac:spMkLst>
        </pc:spChg>
      </pc:sldChg>
      <pc:sldChg chg="add del">
        <pc:chgData name="Zhang, Qi" userId="339b946e-f9ca-4040-bc82-18aaec23f2c4" providerId="ADAL" clId="{F709C4C5-ED04-4093-A416-79E91AEBA164}" dt="2024-03-26T20:27:12.091" v="1304" actId="47"/>
        <pc:sldMkLst>
          <pc:docMk/>
          <pc:sldMk cId="1160646271" sldId="2109"/>
        </pc:sldMkLst>
      </pc:sldChg>
      <pc:sldChg chg="addSp delSp modSp new mod">
        <pc:chgData name="Zhang, Qi" userId="339b946e-f9ca-4040-bc82-18aaec23f2c4" providerId="ADAL" clId="{F709C4C5-ED04-4093-A416-79E91AEBA164}" dt="2024-03-26T20:26:39.672" v="1303" actId="1076"/>
        <pc:sldMkLst>
          <pc:docMk/>
          <pc:sldMk cId="1328186955" sldId="2110"/>
        </pc:sldMkLst>
        <pc:spChg chg="mod">
          <ac:chgData name="Zhang, Qi" userId="339b946e-f9ca-4040-bc82-18aaec23f2c4" providerId="ADAL" clId="{F709C4C5-ED04-4093-A416-79E91AEBA164}" dt="2024-03-26T20:26:25.928" v="1300" actId="20577"/>
          <ac:spMkLst>
            <pc:docMk/>
            <pc:sldMk cId="1328186955" sldId="2110"/>
            <ac:spMk id="2" creationId="{407D1D88-80A6-D8D4-69F5-2D9CBC997B5D}"/>
          </ac:spMkLst>
        </pc:spChg>
        <pc:spChg chg="del">
          <ac:chgData name="Zhang, Qi" userId="339b946e-f9ca-4040-bc82-18aaec23f2c4" providerId="ADAL" clId="{F709C4C5-ED04-4093-A416-79E91AEBA164}" dt="2024-03-26T20:26:30.159" v="1301" actId="478"/>
          <ac:spMkLst>
            <pc:docMk/>
            <pc:sldMk cId="1328186955" sldId="2110"/>
            <ac:spMk id="3" creationId="{8E35E8C9-743D-9173-1135-94327332EB4C}"/>
          </ac:spMkLst>
        </pc:spChg>
        <pc:spChg chg="add mod">
          <ac:chgData name="Zhang, Qi" userId="339b946e-f9ca-4040-bc82-18aaec23f2c4" providerId="ADAL" clId="{F709C4C5-ED04-4093-A416-79E91AEBA164}" dt="2024-03-26T20:26:39.672" v="1303" actId="1076"/>
          <ac:spMkLst>
            <pc:docMk/>
            <pc:sldMk cId="1328186955" sldId="2110"/>
            <ac:spMk id="6" creationId="{78C0950D-A677-FD40-271C-172BCFDCBF28}"/>
          </ac:spMkLst>
        </pc:spChg>
      </pc:sldChg>
      <pc:sldChg chg="add">
        <pc:chgData name="Zhang, Qi" userId="339b946e-f9ca-4040-bc82-18aaec23f2c4" providerId="ADAL" clId="{F709C4C5-ED04-4093-A416-79E91AEBA164}" dt="2024-03-26T20:30:37.427" v="1335"/>
        <pc:sldMkLst>
          <pc:docMk/>
          <pc:sldMk cId="3419985520" sldId="2111"/>
        </pc:sldMkLst>
      </pc:sldChg>
    </pc:docChg>
  </pc:docChgLst>
  <pc:docChgLst>
    <pc:chgData name="Zhang, Qi" userId="339b946e-f9ca-4040-bc82-18aaec23f2c4" providerId="ADAL" clId="{3BA39BDD-0141-4597-A09F-ADB61FEAFB20}"/>
    <pc:docChg chg="undo custSel addSld delSld modSld">
      <pc:chgData name="Zhang, Qi" userId="339b946e-f9ca-4040-bc82-18aaec23f2c4" providerId="ADAL" clId="{3BA39BDD-0141-4597-A09F-ADB61FEAFB20}" dt="2019-04-09T15:23:04.379" v="2211" actId="1076"/>
      <pc:docMkLst>
        <pc:docMk/>
      </pc:docMkLst>
      <pc:sldChg chg="modSp">
        <pc:chgData name="Zhang, Qi" userId="339b946e-f9ca-4040-bc82-18aaec23f2c4" providerId="ADAL" clId="{3BA39BDD-0141-4597-A09F-ADB61FEAFB20}" dt="2019-04-09T02:29:23.173" v="1280" actId="6549"/>
        <pc:sldMkLst>
          <pc:docMk/>
          <pc:sldMk cId="1719822774" sldId="256"/>
        </pc:sldMkLst>
        <pc:spChg chg="mod">
          <ac:chgData name="Zhang, Qi" userId="339b946e-f9ca-4040-bc82-18aaec23f2c4" providerId="ADAL" clId="{3BA39BDD-0141-4597-A09F-ADB61FEAFB20}" dt="2019-04-09T02:29:23.173" v="1280" actId="6549"/>
          <ac:spMkLst>
            <pc:docMk/>
            <pc:sldMk cId="1719822774" sldId="256"/>
            <ac:spMk id="2" creationId="{00000000-0000-0000-0000-000000000000}"/>
          </ac:spMkLst>
        </pc:spChg>
      </pc:sldChg>
      <pc:sldChg chg="modSp">
        <pc:chgData name="Zhang, Qi" userId="339b946e-f9ca-4040-bc82-18aaec23f2c4" providerId="ADAL" clId="{3BA39BDD-0141-4597-A09F-ADB61FEAFB20}" dt="2019-04-08T10:09:11.293" v="2" actId="113"/>
        <pc:sldMkLst>
          <pc:docMk/>
          <pc:sldMk cId="1506963640" sldId="1725"/>
        </pc:sldMkLst>
        <pc:spChg chg="mod">
          <ac:chgData name="Zhang, Qi" userId="339b946e-f9ca-4040-bc82-18aaec23f2c4" providerId="ADAL" clId="{3BA39BDD-0141-4597-A09F-ADB61FEAFB20}" dt="2019-04-08T10:09:11.293" v="2" actId="113"/>
          <ac:spMkLst>
            <pc:docMk/>
            <pc:sldMk cId="1506963640" sldId="1725"/>
            <ac:spMk id="3" creationId="{F57C3277-728C-47B7-B49B-3BDD5009DC03}"/>
          </ac:spMkLst>
        </pc:spChg>
      </pc:sldChg>
    </pc:docChg>
  </pc:docChgLst>
  <pc:docChgLst>
    <pc:chgData name="Qi Zhang" userId="339b946e-f9ca-4040-bc82-18aaec23f2c4" providerId="ADAL" clId="{E067CBF3-2A03-49BA-A77F-B91D1F1FB833}"/>
    <pc:docChg chg="undo custSel addSld delSld modSld">
      <pc:chgData name="Qi Zhang" userId="339b946e-f9ca-4040-bc82-18aaec23f2c4" providerId="ADAL" clId="{E067CBF3-2A03-49BA-A77F-B91D1F1FB833}" dt="2019-04-02T08:22:58.453" v="647" actId="2696"/>
      <pc:docMkLst>
        <pc:docMk/>
      </pc:docMkLst>
      <pc:sldChg chg="modSp">
        <pc:chgData name="Qi Zhang" userId="339b946e-f9ca-4040-bc82-18aaec23f2c4" providerId="ADAL" clId="{E067CBF3-2A03-49BA-A77F-B91D1F1FB833}" dt="2019-04-02T02:06:21.437" v="1" actId="6549"/>
        <pc:sldMkLst>
          <pc:docMk/>
          <pc:sldMk cId="1719822774" sldId="256"/>
        </pc:sldMkLst>
        <pc:spChg chg="mod">
          <ac:chgData name="Qi Zhang" userId="339b946e-f9ca-4040-bc82-18aaec23f2c4" providerId="ADAL" clId="{E067CBF3-2A03-49BA-A77F-B91D1F1FB833}" dt="2019-04-02T02:06:21.437" v="1" actId="6549"/>
          <ac:spMkLst>
            <pc:docMk/>
            <pc:sldMk cId="1719822774" sldId="256"/>
            <ac:spMk id="2" creationId="{00000000-0000-0000-0000-000000000000}"/>
          </ac:spMkLst>
        </pc:spChg>
      </pc:sldChg>
      <pc:sldChg chg="modSp">
        <pc:chgData name="Qi Zhang" userId="339b946e-f9ca-4040-bc82-18aaec23f2c4" providerId="ADAL" clId="{E067CBF3-2A03-49BA-A77F-B91D1F1FB833}" dt="2019-04-02T02:06:26.457" v="9" actId="20577"/>
        <pc:sldMkLst>
          <pc:docMk/>
          <pc:sldMk cId="1506963640" sldId="1725"/>
        </pc:sldMkLst>
        <pc:spChg chg="mod">
          <ac:chgData name="Qi Zhang" userId="339b946e-f9ca-4040-bc82-18aaec23f2c4" providerId="ADAL" clId="{E067CBF3-2A03-49BA-A77F-B91D1F1FB833}" dt="2019-04-02T02:06:26.457" v="9" actId="20577"/>
          <ac:spMkLst>
            <pc:docMk/>
            <pc:sldMk cId="1506963640" sldId="1725"/>
            <ac:spMk id="3" creationId="{F57C3277-728C-47B7-B49B-3BDD5009DC03}"/>
          </ac:spMkLst>
        </pc:spChg>
      </pc:sldChg>
    </pc:docChg>
  </pc:docChgLst>
  <pc:docChgLst>
    <pc:chgData name="Zhang, Qi" userId="339b946e-f9ca-4040-bc82-18aaec23f2c4" providerId="ADAL" clId="{2493BEBB-8722-4E81-B29A-18C05EC4A33D}"/>
    <pc:docChg chg="custSel delSld modSld">
      <pc:chgData name="Zhang, Qi" userId="339b946e-f9ca-4040-bc82-18aaec23f2c4" providerId="ADAL" clId="{2493BEBB-8722-4E81-B29A-18C05EC4A33D}" dt="2019-04-04T17:23:46.737" v="195" actId="6549"/>
      <pc:docMkLst>
        <pc:docMk/>
      </pc:docMkLst>
    </pc:docChg>
  </pc:docChgLst>
  <pc:docChgLst>
    <pc:chgData name="Zhang, Qi" userId="339b946e-f9ca-4040-bc82-18aaec23f2c4" providerId="ADAL" clId="{FAD2B949-C122-47A0-AB5E-921461F16861}"/>
    <pc:docChg chg="undo custSel modSld">
      <pc:chgData name="Zhang, Qi" userId="339b946e-f9ca-4040-bc82-18aaec23f2c4" providerId="ADAL" clId="{FAD2B949-C122-47A0-AB5E-921461F16861}" dt="2020-04-06T15:23:07.248" v="388" actId="20577"/>
      <pc:docMkLst>
        <pc:docMk/>
      </pc:docMkLst>
      <pc:sldChg chg="modSp mod">
        <pc:chgData name="Zhang, Qi" userId="339b946e-f9ca-4040-bc82-18aaec23f2c4" providerId="ADAL" clId="{FAD2B949-C122-47A0-AB5E-921461F16861}" dt="2020-04-03T16:10:13.863" v="18" actId="20577"/>
        <pc:sldMkLst>
          <pc:docMk/>
          <pc:sldMk cId="3659531120" sldId="2024"/>
        </pc:sldMkLst>
        <pc:spChg chg="mod">
          <ac:chgData name="Zhang, Qi" userId="339b946e-f9ca-4040-bc82-18aaec23f2c4" providerId="ADAL" clId="{FAD2B949-C122-47A0-AB5E-921461F16861}" dt="2020-04-03T16:10:13.863" v="18" actId="20577"/>
          <ac:spMkLst>
            <pc:docMk/>
            <pc:sldMk cId="3659531120" sldId="2024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5T04:17:19.857" v="123" actId="6549"/>
        <pc:sldMkLst>
          <pc:docMk/>
          <pc:sldMk cId="3447185400" sldId="2025"/>
        </pc:sldMkLst>
        <pc:spChg chg="mod">
          <ac:chgData name="Zhang, Qi" userId="339b946e-f9ca-4040-bc82-18aaec23f2c4" providerId="ADAL" clId="{FAD2B949-C122-47A0-AB5E-921461F16861}" dt="2020-04-05T04:17:19.857" v="123" actId="6549"/>
          <ac:spMkLst>
            <pc:docMk/>
            <pc:sldMk cId="3447185400" sldId="2025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3T16:53:51.969" v="19" actId="113"/>
        <pc:sldMkLst>
          <pc:docMk/>
          <pc:sldMk cId="2890457087" sldId="2028"/>
        </pc:sldMkLst>
        <pc:spChg chg="mod">
          <ac:chgData name="Zhang, Qi" userId="339b946e-f9ca-4040-bc82-18aaec23f2c4" providerId="ADAL" clId="{FAD2B949-C122-47A0-AB5E-921461F16861}" dt="2020-04-03T16:53:51.969" v="19" actId="113"/>
          <ac:spMkLst>
            <pc:docMk/>
            <pc:sldMk cId="2890457087" sldId="2028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5T04:22:59.489" v="124" actId="6549"/>
        <pc:sldMkLst>
          <pc:docMk/>
          <pc:sldMk cId="2057729404" sldId="2029"/>
        </pc:sldMkLst>
        <pc:spChg chg="mod">
          <ac:chgData name="Zhang, Qi" userId="339b946e-f9ca-4040-bc82-18aaec23f2c4" providerId="ADAL" clId="{FAD2B949-C122-47A0-AB5E-921461F16861}" dt="2020-04-05T04:22:59.489" v="124" actId="6549"/>
          <ac:spMkLst>
            <pc:docMk/>
            <pc:sldMk cId="2057729404" sldId="2029"/>
            <ac:spMk id="3" creationId="{347357DF-E331-4C2A-B5F6-02272FDF7F4B}"/>
          </ac:spMkLst>
        </pc:spChg>
      </pc:sldChg>
      <pc:sldChg chg="addSp modSp mod">
        <pc:chgData name="Zhang, Qi" userId="339b946e-f9ca-4040-bc82-18aaec23f2c4" providerId="ADAL" clId="{FAD2B949-C122-47A0-AB5E-921461F16861}" dt="2020-04-03T17:41:42.918" v="31" actId="20577"/>
        <pc:sldMkLst>
          <pc:docMk/>
          <pc:sldMk cId="633189292" sldId="2030"/>
        </pc:sldMkLst>
        <pc:spChg chg="add mod">
          <ac:chgData name="Zhang, Qi" userId="339b946e-f9ca-4040-bc82-18aaec23f2c4" providerId="ADAL" clId="{FAD2B949-C122-47A0-AB5E-921461F16861}" dt="2020-04-03T17:41:42.918" v="31" actId="20577"/>
          <ac:spMkLst>
            <pc:docMk/>
            <pc:sldMk cId="633189292" sldId="2030"/>
            <ac:spMk id="6" creationId="{02E0E7AF-D1B5-42A1-A845-F3F5808B2683}"/>
          </ac:spMkLst>
        </pc:spChg>
      </pc:sldChg>
      <pc:sldChg chg="modSp mod">
        <pc:chgData name="Zhang, Qi" userId="339b946e-f9ca-4040-bc82-18aaec23f2c4" providerId="ADAL" clId="{FAD2B949-C122-47A0-AB5E-921461F16861}" dt="2020-04-03T18:57:47.711" v="32" actId="115"/>
        <pc:sldMkLst>
          <pc:docMk/>
          <pc:sldMk cId="2918782758" sldId="2031"/>
        </pc:sldMkLst>
        <pc:spChg chg="mod">
          <ac:chgData name="Zhang, Qi" userId="339b946e-f9ca-4040-bc82-18aaec23f2c4" providerId="ADAL" clId="{FAD2B949-C122-47A0-AB5E-921461F16861}" dt="2020-04-03T18:57:47.711" v="32" actId="115"/>
          <ac:spMkLst>
            <pc:docMk/>
            <pc:sldMk cId="2918782758" sldId="2031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3T19:01:48.382" v="33" actId="20577"/>
        <pc:sldMkLst>
          <pc:docMk/>
          <pc:sldMk cId="2353023950" sldId="2032"/>
        </pc:sldMkLst>
        <pc:spChg chg="mod">
          <ac:chgData name="Zhang, Qi" userId="339b946e-f9ca-4040-bc82-18aaec23f2c4" providerId="ADAL" clId="{FAD2B949-C122-47A0-AB5E-921461F16861}" dt="2020-04-03T19:01:48.382" v="33" actId="20577"/>
          <ac:spMkLst>
            <pc:docMk/>
            <pc:sldMk cId="2353023950" sldId="2032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3T19:08:43.006" v="46" actId="115"/>
        <pc:sldMkLst>
          <pc:docMk/>
          <pc:sldMk cId="2475536472" sldId="2033"/>
        </pc:sldMkLst>
        <pc:spChg chg="mod">
          <ac:chgData name="Zhang, Qi" userId="339b946e-f9ca-4040-bc82-18aaec23f2c4" providerId="ADAL" clId="{FAD2B949-C122-47A0-AB5E-921461F16861}" dt="2020-04-03T19:08:43.006" v="46" actId="115"/>
          <ac:spMkLst>
            <pc:docMk/>
            <pc:sldMk cId="2475536472" sldId="2033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6T05:35:47.865" v="241" actId="14100"/>
        <pc:sldMkLst>
          <pc:docMk/>
          <pc:sldMk cId="2473860195" sldId="2035"/>
        </pc:sldMkLst>
        <pc:spChg chg="mod">
          <ac:chgData name="Zhang, Qi" userId="339b946e-f9ca-4040-bc82-18aaec23f2c4" providerId="ADAL" clId="{FAD2B949-C122-47A0-AB5E-921461F16861}" dt="2020-04-06T05:35:47.865" v="241" actId="14100"/>
          <ac:spMkLst>
            <pc:docMk/>
            <pc:sldMk cId="2473860195" sldId="2035"/>
            <ac:spMk id="3" creationId="{347357DF-E331-4C2A-B5F6-02272FDF7F4B}"/>
          </ac:spMkLst>
        </pc:spChg>
      </pc:sldChg>
      <pc:sldChg chg="addSp delSp modSp mod">
        <pc:chgData name="Zhang, Qi" userId="339b946e-f9ca-4040-bc82-18aaec23f2c4" providerId="ADAL" clId="{FAD2B949-C122-47A0-AB5E-921461F16861}" dt="2020-04-06T05:47:12.714" v="285" actId="1076"/>
        <pc:sldMkLst>
          <pc:docMk/>
          <pc:sldMk cId="2850510199" sldId="2038"/>
        </pc:sldMkLst>
        <pc:spChg chg="mod">
          <ac:chgData name="Zhang, Qi" userId="339b946e-f9ca-4040-bc82-18aaec23f2c4" providerId="ADAL" clId="{FAD2B949-C122-47A0-AB5E-921461F16861}" dt="2020-04-03T19:24:08.028" v="89" actId="1076"/>
          <ac:spMkLst>
            <pc:docMk/>
            <pc:sldMk cId="2850510199" sldId="2038"/>
            <ac:spMk id="2" creationId="{1D084E99-FE61-4A72-ABA7-E9B289B9F2ED}"/>
          </ac:spMkLst>
        </pc:spChg>
        <pc:spChg chg="mod">
          <ac:chgData name="Zhang, Qi" userId="339b946e-f9ca-4040-bc82-18aaec23f2c4" providerId="ADAL" clId="{FAD2B949-C122-47A0-AB5E-921461F16861}" dt="2020-04-03T19:24:16.674" v="92" actId="14100"/>
          <ac:spMkLst>
            <pc:docMk/>
            <pc:sldMk cId="2850510199" sldId="2038"/>
            <ac:spMk id="3" creationId="{347357DF-E331-4C2A-B5F6-02272FDF7F4B}"/>
          </ac:spMkLst>
        </pc:spChg>
        <pc:spChg chg="add mod">
          <ac:chgData name="Zhang, Qi" userId="339b946e-f9ca-4040-bc82-18aaec23f2c4" providerId="ADAL" clId="{FAD2B949-C122-47A0-AB5E-921461F16861}" dt="2020-04-03T19:25:06.986" v="98" actId="1076"/>
          <ac:spMkLst>
            <pc:docMk/>
            <pc:sldMk cId="2850510199" sldId="2038"/>
            <ac:spMk id="8" creationId="{EF7F191F-29A8-4443-A7FD-6C0F86E9BD66}"/>
          </ac:spMkLst>
        </pc:spChg>
        <pc:picChg chg="add del mod">
          <ac:chgData name="Zhang, Qi" userId="339b946e-f9ca-4040-bc82-18aaec23f2c4" providerId="ADAL" clId="{FAD2B949-C122-47A0-AB5E-921461F16861}" dt="2020-04-03T19:23:55.864" v="84" actId="478"/>
          <ac:picMkLst>
            <pc:docMk/>
            <pc:sldMk cId="2850510199" sldId="2038"/>
            <ac:picMk id="5" creationId="{C66E57C1-F96D-4087-BDD2-19C3D1989708}"/>
          </ac:picMkLst>
        </pc:picChg>
        <pc:picChg chg="add mod">
          <ac:chgData name="Zhang, Qi" userId="339b946e-f9ca-4040-bc82-18aaec23f2c4" providerId="ADAL" clId="{FAD2B949-C122-47A0-AB5E-921461F16861}" dt="2020-04-06T05:47:12.714" v="285" actId="1076"/>
          <ac:picMkLst>
            <pc:docMk/>
            <pc:sldMk cId="2850510199" sldId="2038"/>
            <ac:picMk id="5" creationId="{F2F45743-7F47-4F64-86AF-31B67BD5F268}"/>
          </ac:picMkLst>
        </pc:picChg>
        <pc:picChg chg="del">
          <ac:chgData name="Zhang, Qi" userId="339b946e-f9ca-4040-bc82-18aaec23f2c4" providerId="ADAL" clId="{FAD2B949-C122-47A0-AB5E-921461F16861}" dt="2020-04-03T19:22:12.272" v="70" actId="478"/>
          <ac:picMkLst>
            <pc:docMk/>
            <pc:sldMk cId="2850510199" sldId="2038"/>
            <ac:picMk id="6" creationId="{61252E71-F872-45F0-AB20-980E7E8D73DE}"/>
          </ac:picMkLst>
        </pc:picChg>
        <pc:picChg chg="add del mod">
          <ac:chgData name="Zhang, Qi" userId="339b946e-f9ca-4040-bc82-18aaec23f2c4" providerId="ADAL" clId="{FAD2B949-C122-47A0-AB5E-921461F16861}" dt="2020-04-06T05:47:01.654" v="280" actId="478"/>
          <ac:picMkLst>
            <pc:docMk/>
            <pc:sldMk cId="2850510199" sldId="2038"/>
            <ac:picMk id="7" creationId="{C4A35DD0-085B-48B3-A7C0-36EC591FA3A7}"/>
          </ac:picMkLst>
        </pc:picChg>
      </pc:sldChg>
      <pc:sldChg chg="addSp delSp modSp mod">
        <pc:chgData name="Zhang, Qi" userId="339b946e-f9ca-4040-bc82-18aaec23f2c4" providerId="ADAL" clId="{FAD2B949-C122-47A0-AB5E-921461F16861}" dt="2020-04-06T05:51:10.602" v="321" actId="14100"/>
        <pc:sldMkLst>
          <pc:docMk/>
          <pc:sldMk cId="310987428" sldId="2039"/>
        </pc:sldMkLst>
        <pc:spChg chg="mod">
          <ac:chgData name="Zhang, Qi" userId="339b946e-f9ca-4040-bc82-18aaec23f2c4" providerId="ADAL" clId="{FAD2B949-C122-47A0-AB5E-921461F16861}" dt="2020-04-05T05:38:43.679" v="162" actId="14100"/>
          <ac:spMkLst>
            <pc:docMk/>
            <pc:sldMk cId="310987428" sldId="2039"/>
            <ac:spMk id="3" creationId="{347357DF-E331-4C2A-B5F6-02272FDF7F4B}"/>
          </ac:spMkLst>
        </pc:spChg>
        <pc:picChg chg="mod">
          <ac:chgData name="Zhang, Qi" userId="339b946e-f9ca-4040-bc82-18aaec23f2c4" providerId="ADAL" clId="{FAD2B949-C122-47A0-AB5E-921461F16861}" dt="2020-04-06T05:51:01.970" v="318" actId="1076"/>
          <ac:picMkLst>
            <pc:docMk/>
            <pc:sldMk cId="310987428" sldId="2039"/>
            <ac:picMk id="5" creationId="{E81F8F71-1A80-4AAC-853E-588C6C6978DB}"/>
          </ac:picMkLst>
        </pc:picChg>
        <pc:picChg chg="add del mod">
          <ac:chgData name="Zhang, Qi" userId="339b946e-f9ca-4040-bc82-18aaec23f2c4" providerId="ADAL" clId="{FAD2B949-C122-47A0-AB5E-921461F16861}" dt="2020-04-06T05:50:52.986" v="312" actId="478"/>
          <ac:picMkLst>
            <pc:docMk/>
            <pc:sldMk cId="310987428" sldId="2039"/>
            <ac:picMk id="6" creationId="{CBFBF7B2-AEC4-48DA-91DD-91CCC41C3F50}"/>
          </ac:picMkLst>
        </pc:picChg>
        <pc:picChg chg="add mod">
          <ac:chgData name="Zhang, Qi" userId="339b946e-f9ca-4040-bc82-18aaec23f2c4" providerId="ADAL" clId="{FAD2B949-C122-47A0-AB5E-921461F16861}" dt="2020-04-06T05:51:10.602" v="321" actId="14100"/>
          <ac:picMkLst>
            <pc:docMk/>
            <pc:sldMk cId="310987428" sldId="2039"/>
            <ac:picMk id="7" creationId="{797E4CF1-18AA-4773-9070-85533A00BAD8}"/>
          </ac:picMkLst>
        </pc:picChg>
      </pc:sldChg>
      <pc:sldChg chg="addSp delSp modSp mod">
        <pc:chgData name="Zhang, Qi" userId="339b946e-f9ca-4040-bc82-18aaec23f2c4" providerId="ADAL" clId="{FAD2B949-C122-47A0-AB5E-921461F16861}" dt="2020-04-06T15:23:02.733" v="386" actId="20577"/>
        <pc:sldMkLst>
          <pc:docMk/>
          <pc:sldMk cId="755948800" sldId="2040"/>
        </pc:sldMkLst>
        <pc:spChg chg="mod">
          <ac:chgData name="Zhang, Qi" userId="339b946e-f9ca-4040-bc82-18aaec23f2c4" providerId="ADAL" clId="{FAD2B949-C122-47A0-AB5E-921461F16861}" dt="2020-04-06T15:23:02.733" v="386" actId="20577"/>
          <ac:spMkLst>
            <pc:docMk/>
            <pc:sldMk cId="755948800" sldId="2040"/>
            <ac:spMk id="2" creationId="{1D084E99-FE61-4A72-ABA7-E9B289B9F2ED}"/>
          </ac:spMkLst>
        </pc:spChg>
        <pc:spChg chg="mod">
          <ac:chgData name="Zhang, Qi" userId="339b946e-f9ca-4040-bc82-18aaec23f2c4" providerId="ADAL" clId="{FAD2B949-C122-47A0-AB5E-921461F16861}" dt="2020-04-06T07:31:21.080" v="349" actId="14100"/>
          <ac:spMkLst>
            <pc:docMk/>
            <pc:sldMk cId="755948800" sldId="2040"/>
            <ac:spMk id="3" creationId="{347357DF-E331-4C2A-B5F6-02272FDF7F4B}"/>
          </ac:spMkLst>
        </pc:spChg>
        <pc:picChg chg="del mod">
          <ac:chgData name="Zhang, Qi" userId="339b946e-f9ca-4040-bc82-18aaec23f2c4" providerId="ADAL" clId="{FAD2B949-C122-47A0-AB5E-921461F16861}" dt="2020-04-06T05:52:11.432" v="332" actId="478"/>
          <ac:picMkLst>
            <pc:docMk/>
            <pc:sldMk cId="755948800" sldId="2040"/>
            <ac:picMk id="5" creationId="{660D2925-A0CF-40EE-97A1-85CB1C09D110}"/>
          </ac:picMkLst>
        </pc:picChg>
        <pc:picChg chg="add del mod">
          <ac:chgData name="Zhang, Qi" userId="339b946e-f9ca-4040-bc82-18aaec23f2c4" providerId="ADAL" clId="{FAD2B949-C122-47A0-AB5E-921461F16861}" dt="2020-04-06T05:54:07.359" v="338" actId="478"/>
          <ac:picMkLst>
            <pc:docMk/>
            <pc:sldMk cId="755948800" sldId="2040"/>
            <ac:picMk id="6" creationId="{EAC44FDE-4460-48AC-B771-4ADD19A85512}"/>
          </ac:picMkLst>
        </pc:picChg>
        <pc:picChg chg="add mod">
          <ac:chgData name="Zhang, Qi" userId="339b946e-f9ca-4040-bc82-18aaec23f2c4" providerId="ADAL" clId="{FAD2B949-C122-47A0-AB5E-921461F16861}" dt="2020-04-06T07:31:25.368" v="352" actId="1076"/>
          <ac:picMkLst>
            <pc:docMk/>
            <pc:sldMk cId="755948800" sldId="2040"/>
            <ac:picMk id="7" creationId="{B4229D69-675A-443F-BD1F-93D89766E940}"/>
          </ac:picMkLst>
        </pc:picChg>
        <pc:picChg chg="add del mod">
          <ac:chgData name="Zhang, Qi" userId="339b946e-f9ca-4040-bc82-18aaec23f2c4" providerId="ADAL" clId="{FAD2B949-C122-47A0-AB5E-921461F16861}" dt="2020-04-06T07:31:12.539" v="345" actId="478"/>
          <ac:picMkLst>
            <pc:docMk/>
            <pc:sldMk cId="755948800" sldId="2040"/>
            <ac:picMk id="8" creationId="{7017F8B2-0FA0-4085-A763-E6E2AC482AA4}"/>
          </ac:picMkLst>
        </pc:picChg>
      </pc:sldChg>
      <pc:sldChg chg="addSp delSp modSp mod">
        <pc:chgData name="Zhang, Qi" userId="339b946e-f9ca-4040-bc82-18aaec23f2c4" providerId="ADAL" clId="{FAD2B949-C122-47A0-AB5E-921461F16861}" dt="2020-04-06T15:23:07.248" v="388" actId="20577"/>
        <pc:sldMkLst>
          <pc:docMk/>
          <pc:sldMk cId="2589266885" sldId="2042"/>
        </pc:sldMkLst>
        <pc:spChg chg="mod">
          <ac:chgData name="Zhang, Qi" userId="339b946e-f9ca-4040-bc82-18aaec23f2c4" providerId="ADAL" clId="{FAD2B949-C122-47A0-AB5E-921461F16861}" dt="2020-04-06T15:23:07.248" v="388" actId="20577"/>
          <ac:spMkLst>
            <pc:docMk/>
            <pc:sldMk cId="2589266885" sldId="2042"/>
            <ac:spMk id="2" creationId="{1D084E99-FE61-4A72-ABA7-E9B289B9F2ED}"/>
          </ac:spMkLst>
        </pc:spChg>
        <pc:spChg chg="mod">
          <ac:chgData name="Zhang, Qi" userId="339b946e-f9ca-4040-bc82-18aaec23f2c4" providerId="ADAL" clId="{FAD2B949-C122-47A0-AB5E-921461F16861}" dt="2020-04-06T14:50:42.394" v="356" actId="14100"/>
          <ac:spMkLst>
            <pc:docMk/>
            <pc:sldMk cId="2589266885" sldId="2042"/>
            <ac:spMk id="3" creationId="{347357DF-E331-4C2A-B5F6-02272FDF7F4B}"/>
          </ac:spMkLst>
        </pc:spChg>
        <pc:picChg chg="del">
          <ac:chgData name="Zhang, Qi" userId="339b946e-f9ca-4040-bc82-18aaec23f2c4" providerId="ADAL" clId="{FAD2B949-C122-47A0-AB5E-921461F16861}" dt="2020-04-06T05:03:44.144" v="208" actId="478"/>
          <ac:picMkLst>
            <pc:docMk/>
            <pc:sldMk cId="2589266885" sldId="2042"/>
            <ac:picMk id="5" creationId="{44E856E5-447E-468F-95C4-043DE7CC49DC}"/>
          </ac:picMkLst>
        </pc:picChg>
        <pc:picChg chg="add mod">
          <ac:chgData name="Zhang, Qi" userId="339b946e-f9ca-4040-bc82-18aaec23f2c4" providerId="ADAL" clId="{FAD2B949-C122-47A0-AB5E-921461F16861}" dt="2020-04-06T14:51:08.162" v="367" actId="14100"/>
          <ac:picMkLst>
            <pc:docMk/>
            <pc:sldMk cId="2589266885" sldId="2042"/>
            <ac:picMk id="6" creationId="{17FFB58D-5CA3-4AFD-97E6-BB462C9DFB2E}"/>
          </ac:picMkLst>
        </pc:picChg>
        <pc:picChg chg="add mod">
          <ac:chgData name="Zhang, Qi" userId="339b946e-f9ca-4040-bc82-18aaec23f2c4" providerId="ADAL" clId="{FAD2B949-C122-47A0-AB5E-921461F16861}" dt="2020-04-06T14:50:58.635" v="364" actId="14100"/>
          <ac:picMkLst>
            <pc:docMk/>
            <pc:sldMk cId="2589266885" sldId="2042"/>
            <ac:picMk id="7" creationId="{934BABEC-5B60-4900-BA63-E078BB00F813}"/>
          </ac:picMkLst>
        </pc:picChg>
      </pc:sldChg>
      <pc:sldChg chg="modSp mod">
        <pc:chgData name="Zhang, Qi" userId="339b946e-f9ca-4040-bc82-18aaec23f2c4" providerId="ADAL" clId="{FAD2B949-C122-47A0-AB5E-921461F16861}" dt="2020-04-03T17:20:58.247" v="23" actId="20577"/>
        <pc:sldMkLst>
          <pc:docMk/>
          <pc:sldMk cId="1591901534" sldId="2046"/>
        </pc:sldMkLst>
        <pc:spChg chg="mod">
          <ac:chgData name="Zhang, Qi" userId="339b946e-f9ca-4040-bc82-18aaec23f2c4" providerId="ADAL" clId="{FAD2B949-C122-47A0-AB5E-921461F16861}" dt="2020-04-03T17:20:58.247" v="23" actId="20577"/>
          <ac:spMkLst>
            <pc:docMk/>
            <pc:sldMk cId="1591901534" sldId="2046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3T17:38:50.045" v="24" actId="115"/>
        <pc:sldMkLst>
          <pc:docMk/>
          <pc:sldMk cId="3202655324" sldId="2050"/>
        </pc:sldMkLst>
        <pc:spChg chg="mod">
          <ac:chgData name="Zhang, Qi" userId="339b946e-f9ca-4040-bc82-18aaec23f2c4" providerId="ADAL" clId="{FAD2B949-C122-47A0-AB5E-921461F16861}" dt="2020-04-03T17:38:50.045" v="24" actId="115"/>
          <ac:spMkLst>
            <pc:docMk/>
            <pc:sldMk cId="3202655324" sldId="2050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6T05:11:56.693" v="217" actId="20577"/>
        <pc:sldMkLst>
          <pc:docMk/>
          <pc:sldMk cId="1641086933" sldId="2051"/>
        </pc:sldMkLst>
        <pc:spChg chg="mod">
          <ac:chgData name="Zhang, Qi" userId="339b946e-f9ca-4040-bc82-18aaec23f2c4" providerId="ADAL" clId="{FAD2B949-C122-47A0-AB5E-921461F16861}" dt="2020-04-06T05:11:56.693" v="217" actId="20577"/>
          <ac:spMkLst>
            <pc:docMk/>
            <pc:sldMk cId="1641086933" sldId="2051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6T05:13:42.430" v="218" actId="6549"/>
        <pc:sldMkLst>
          <pc:docMk/>
          <pc:sldMk cId="652927185" sldId="2052"/>
        </pc:sldMkLst>
        <pc:spChg chg="mod">
          <ac:chgData name="Zhang, Qi" userId="339b946e-f9ca-4040-bc82-18aaec23f2c4" providerId="ADAL" clId="{FAD2B949-C122-47A0-AB5E-921461F16861}" dt="2020-04-06T05:13:42.430" v="218" actId="6549"/>
          <ac:spMkLst>
            <pc:docMk/>
            <pc:sldMk cId="652927185" sldId="2052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FAD2B949-C122-47A0-AB5E-921461F16861}" dt="2020-04-03T19:12:11.860" v="57" actId="20577"/>
        <pc:sldMkLst>
          <pc:docMk/>
          <pc:sldMk cId="3692674433" sldId="2053"/>
        </pc:sldMkLst>
        <pc:spChg chg="mod">
          <ac:chgData name="Zhang, Qi" userId="339b946e-f9ca-4040-bc82-18aaec23f2c4" providerId="ADAL" clId="{FAD2B949-C122-47A0-AB5E-921461F16861}" dt="2020-04-03T19:12:11.860" v="57" actId="20577"/>
          <ac:spMkLst>
            <pc:docMk/>
            <pc:sldMk cId="3692674433" sldId="2053"/>
            <ac:spMk id="3" creationId="{347357DF-E331-4C2A-B5F6-02272FDF7F4B}"/>
          </ac:spMkLst>
        </pc:spChg>
      </pc:sldChg>
      <pc:sldChg chg="addSp modSp mod">
        <pc:chgData name="Zhang, Qi" userId="339b946e-f9ca-4040-bc82-18aaec23f2c4" providerId="ADAL" clId="{FAD2B949-C122-47A0-AB5E-921461F16861}" dt="2020-04-06T05:23:34.433" v="240" actId="1076"/>
        <pc:sldMkLst>
          <pc:docMk/>
          <pc:sldMk cId="310536953" sldId="2054"/>
        </pc:sldMkLst>
        <pc:spChg chg="mod">
          <ac:chgData name="Zhang, Qi" userId="339b946e-f9ca-4040-bc82-18aaec23f2c4" providerId="ADAL" clId="{FAD2B949-C122-47A0-AB5E-921461F16861}" dt="2020-04-06T05:22:37.912" v="225" actId="14100"/>
          <ac:spMkLst>
            <pc:docMk/>
            <pc:sldMk cId="310536953" sldId="2054"/>
            <ac:spMk id="2" creationId="{1D084E99-FE61-4A72-ABA7-E9B289B9F2ED}"/>
          </ac:spMkLst>
        </pc:spChg>
        <pc:spChg chg="mod">
          <ac:chgData name="Zhang, Qi" userId="339b946e-f9ca-4040-bc82-18aaec23f2c4" providerId="ADAL" clId="{FAD2B949-C122-47A0-AB5E-921461F16861}" dt="2020-04-06T05:22:50.376" v="231" actId="1076"/>
          <ac:spMkLst>
            <pc:docMk/>
            <pc:sldMk cId="310536953" sldId="2054"/>
            <ac:spMk id="3" creationId="{347357DF-E331-4C2A-B5F6-02272FDF7F4B}"/>
          </ac:spMkLst>
        </pc:spChg>
        <pc:spChg chg="add mod">
          <ac:chgData name="Zhang, Qi" userId="339b946e-f9ca-4040-bc82-18aaec23f2c4" providerId="ADAL" clId="{FAD2B949-C122-47A0-AB5E-921461F16861}" dt="2020-04-06T05:23:05.032" v="235" actId="208"/>
          <ac:spMkLst>
            <pc:docMk/>
            <pc:sldMk cId="310536953" sldId="2054"/>
            <ac:spMk id="6" creationId="{D17F5CF6-2E20-4B56-8997-4D3C3C443787}"/>
          </ac:spMkLst>
        </pc:spChg>
        <pc:spChg chg="add mod">
          <ac:chgData name="Zhang, Qi" userId="339b946e-f9ca-4040-bc82-18aaec23f2c4" providerId="ADAL" clId="{FAD2B949-C122-47A0-AB5E-921461F16861}" dt="2020-04-06T05:23:34.433" v="240" actId="1076"/>
          <ac:spMkLst>
            <pc:docMk/>
            <pc:sldMk cId="310536953" sldId="2054"/>
            <ac:spMk id="8" creationId="{F3E8877A-E8B7-4208-A328-7C9A0D3F65D7}"/>
          </ac:spMkLst>
        </pc:spChg>
        <pc:picChg chg="add mod">
          <ac:chgData name="Zhang, Qi" userId="339b946e-f9ca-4040-bc82-18aaec23f2c4" providerId="ADAL" clId="{FAD2B949-C122-47A0-AB5E-921461F16861}" dt="2020-04-06T05:22:51.808" v="232" actId="1076"/>
          <ac:picMkLst>
            <pc:docMk/>
            <pc:sldMk cId="310536953" sldId="2054"/>
            <ac:picMk id="5" creationId="{285B5C58-45FE-4608-8098-6D657B7943D9}"/>
          </ac:picMkLst>
        </pc:picChg>
        <pc:picChg chg="add mod">
          <ac:chgData name="Zhang, Qi" userId="339b946e-f9ca-4040-bc82-18aaec23f2c4" providerId="ADAL" clId="{FAD2B949-C122-47A0-AB5E-921461F16861}" dt="2020-04-06T05:23:17.801" v="238" actId="1076"/>
          <ac:picMkLst>
            <pc:docMk/>
            <pc:sldMk cId="310536953" sldId="2054"/>
            <ac:picMk id="7" creationId="{D1C632DF-3076-404C-A68D-E6FE1734A912}"/>
          </ac:picMkLst>
        </pc:picChg>
      </pc:sldChg>
      <pc:sldChg chg="modSp mod">
        <pc:chgData name="Zhang, Qi" userId="339b946e-f9ca-4040-bc82-18aaec23f2c4" providerId="ADAL" clId="{FAD2B949-C122-47A0-AB5E-921461F16861}" dt="2020-04-03T19:14:13.252" v="64" actId="1076"/>
        <pc:sldMkLst>
          <pc:docMk/>
          <pc:sldMk cId="222216789" sldId="2056"/>
        </pc:sldMkLst>
        <pc:spChg chg="mod">
          <ac:chgData name="Zhang, Qi" userId="339b946e-f9ca-4040-bc82-18aaec23f2c4" providerId="ADAL" clId="{FAD2B949-C122-47A0-AB5E-921461F16861}" dt="2020-04-03T19:14:04.754" v="60" actId="27636"/>
          <ac:spMkLst>
            <pc:docMk/>
            <pc:sldMk cId="222216789" sldId="2056"/>
            <ac:spMk id="2" creationId="{F7DC2CF4-C956-4F8B-BF55-E55EE47E1F41}"/>
          </ac:spMkLst>
        </pc:spChg>
        <pc:picChg chg="mod">
          <ac:chgData name="Zhang, Qi" userId="339b946e-f9ca-4040-bc82-18aaec23f2c4" providerId="ADAL" clId="{FAD2B949-C122-47A0-AB5E-921461F16861}" dt="2020-04-03T19:14:13.252" v="64" actId="1076"/>
          <ac:picMkLst>
            <pc:docMk/>
            <pc:sldMk cId="222216789" sldId="2056"/>
            <ac:picMk id="5" creationId="{D2B6623C-AF7E-4944-9CA3-9B0D2807DDCE}"/>
          </ac:picMkLst>
        </pc:picChg>
      </pc:sldChg>
      <pc:sldChg chg="modSp mod">
        <pc:chgData name="Zhang, Qi" userId="339b946e-f9ca-4040-bc82-18aaec23f2c4" providerId="ADAL" clId="{FAD2B949-C122-47A0-AB5E-921461F16861}" dt="2020-04-03T19:03:36.468" v="39" actId="1076"/>
        <pc:sldMkLst>
          <pc:docMk/>
          <pc:sldMk cId="1530340305" sldId="2059"/>
        </pc:sldMkLst>
        <pc:spChg chg="mod">
          <ac:chgData name="Zhang, Qi" userId="339b946e-f9ca-4040-bc82-18aaec23f2c4" providerId="ADAL" clId="{FAD2B949-C122-47A0-AB5E-921461F16861}" dt="2020-04-03T19:03:28.596" v="35" actId="27636"/>
          <ac:spMkLst>
            <pc:docMk/>
            <pc:sldMk cId="1530340305" sldId="2059"/>
            <ac:spMk id="2" creationId="{F9BADDE2-B1C3-476A-AF7B-DBD92DEF290F}"/>
          </ac:spMkLst>
        </pc:spChg>
        <pc:picChg chg="mod">
          <ac:chgData name="Zhang, Qi" userId="339b946e-f9ca-4040-bc82-18aaec23f2c4" providerId="ADAL" clId="{FAD2B949-C122-47A0-AB5E-921461F16861}" dt="2020-04-03T19:03:31.892" v="37" actId="14100"/>
          <ac:picMkLst>
            <pc:docMk/>
            <pc:sldMk cId="1530340305" sldId="2059"/>
            <ac:picMk id="5" creationId="{CA2B992D-30A5-4A16-83DA-5AEF75E63079}"/>
          </ac:picMkLst>
        </pc:picChg>
        <pc:picChg chg="mod">
          <ac:chgData name="Zhang, Qi" userId="339b946e-f9ca-4040-bc82-18aaec23f2c4" providerId="ADAL" clId="{FAD2B949-C122-47A0-AB5E-921461F16861}" dt="2020-04-03T19:03:36.468" v="39" actId="1076"/>
          <ac:picMkLst>
            <pc:docMk/>
            <pc:sldMk cId="1530340305" sldId="2059"/>
            <ac:picMk id="6" creationId="{8B481E65-5EAD-4931-8580-07892EBF0AD8}"/>
          </ac:picMkLst>
        </pc:picChg>
      </pc:sldChg>
      <pc:sldChg chg="modSp mod">
        <pc:chgData name="Zhang, Qi" userId="339b946e-f9ca-4040-bc82-18aaec23f2c4" providerId="ADAL" clId="{FAD2B949-C122-47A0-AB5E-921461F16861}" dt="2020-04-03T19:15:20.892" v="66" actId="1076"/>
        <pc:sldMkLst>
          <pc:docMk/>
          <pc:sldMk cId="1657314067" sldId="2062"/>
        </pc:sldMkLst>
        <pc:picChg chg="mod">
          <ac:chgData name="Zhang, Qi" userId="339b946e-f9ca-4040-bc82-18aaec23f2c4" providerId="ADAL" clId="{FAD2B949-C122-47A0-AB5E-921461F16861}" dt="2020-04-03T19:15:20.892" v="66" actId="1076"/>
          <ac:picMkLst>
            <pc:docMk/>
            <pc:sldMk cId="1657314067" sldId="2062"/>
            <ac:picMk id="5" creationId="{BA668235-29BC-4BD4-811F-1CEBC7E6C194}"/>
          </ac:picMkLst>
        </pc:picChg>
      </pc:sldChg>
      <pc:sldChg chg="addSp modSp mod">
        <pc:chgData name="Zhang, Qi" userId="339b946e-f9ca-4040-bc82-18aaec23f2c4" providerId="ADAL" clId="{FAD2B949-C122-47A0-AB5E-921461F16861}" dt="2020-04-06T05:40:00.689" v="279" actId="1076"/>
        <pc:sldMkLst>
          <pc:docMk/>
          <pc:sldMk cId="262041194" sldId="2063"/>
        </pc:sldMkLst>
        <pc:spChg chg="add mod">
          <ac:chgData name="Zhang, Qi" userId="339b946e-f9ca-4040-bc82-18aaec23f2c4" providerId="ADAL" clId="{FAD2B949-C122-47A0-AB5E-921461F16861}" dt="2020-04-06T05:39:43.233" v="274" actId="1076"/>
          <ac:spMkLst>
            <pc:docMk/>
            <pc:sldMk cId="262041194" sldId="2063"/>
            <ac:spMk id="7" creationId="{DB20495D-4271-4A7D-B34D-53FEA94E23E7}"/>
          </ac:spMkLst>
        </pc:spChg>
        <pc:spChg chg="add mod">
          <ac:chgData name="Zhang, Qi" userId="339b946e-f9ca-4040-bc82-18aaec23f2c4" providerId="ADAL" clId="{FAD2B949-C122-47A0-AB5E-921461F16861}" dt="2020-04-06T05:39:48.116" v="276" actId="6549"/>
          <ac:spMkLst>
            <pc:docMk/>
            <pc:sldMk cId="262041194" sldId="2063"/>
            <ac:spMk id="10" creationId="{52278B67-3391-4757-81E9-1CA436EA6275}"/>
          </ac:spMkLst>
        </pc:spChg>
        <pc:picChg chg="add mod">
          <ac:chgData name="Zhang, Qi" userId="339b946e-f9ca-4040-bc82-18aaec23f2c4" providerId="ADAL" clId="{FAD2B949-C122-47A0-AB5E-921461F16861}" dt="2020-04-06T05:40:00.689" v="279" actId="1076"/>
          <ac:picMkLst>
            <pc:docMk/>
            <pc:sldMk cId="262041194" sldId="2063"/>
            <ac:picMk id="15" creationId="{B653CAAE-3E31-4318-882B-84364A5F9B7C}"/>
          </ac:picMkLst>
        </pc:picChg>
        <pc:cxnChg chg="add mod">
          <ac:chgData name="Zhang, Qi" userId="339b946e-f9ca-4040-bc82-18aaec23f2c4" providerId="ADAL" clId="{FAD2B949-C122-47A0-AB5E-921461F16861}" dt="2020-04-06T05:39:40.969" v="273" actId="1076"/>
          <ac:cxnSpMkLst>
            <pc:docMk/>
            <pc:sldMk cId="262041194" sldId="2063"/>
            <ac:cxnSpMk id="9" creationId="{C0978445-53DF-4F8C-B91D-17BBBE2A29D0}"/>
          </ac:cxnSpMkLst>
        </pc:cxnChg>
        <pc:cxnChg chg="add mod">
          <ac:chgData name="Zhang, Qi" userId="339b946e-f9ca-4040-bc82-18aaec23f2c4" providerId="ADAL" clId="{FAD2B949-C122-47A0-AB5E-921461F16861}" dt="2020-04-06T05:39:28.706" v="270" actId="1076"/>
          <ac:cxnSpMkLst>
            <pc:docMk/>
            <pc:sldMk cId="262041194" sldId="2063"/>
            <ac:cxnSpMk id="11" creationId="{EBC1A709-C817-40D4-B61D-D267B31A1A66}"/>
          </ac:cxnSpMkLst>
        </pc:cxnChg>
      </pc:sldChg>
      <pc:sldChg chg="addSp modSp mod">
        <pc:chgData name="Zhang, Qi" userId="339b946e-f9ca-4040-bc82-18aaec23f2c4" providerId="ADAL" clId="{FAD2B949-C122-47A0-AB5E-921461F16861}" dt="2020-04-03T19:08:23.957" v="45" actId="1076"/>
        <pc:sldMkLst>
          <pc:docMk/>
          <pc:sldMk cId="1927959353" sldId="2064"/>
        </pc:sldMkLst>
        <pc:spChg chg="add mod">
          <ac:chgData name="Zhang, Qi" userId="339b946e-f9ca-4040-bc82-18aaec23f2c4" providerId="ADAL" clId="{FAD2B949-C122-47A0-AB5E-921461F16861}" dt="2020-04-03T19:04:43.844" v="43" actId="1076"/>
          <ac:spMkLst>
            <pc:docMk/>
            <pc:sldMk cId="1927959353" sldId="2064"/>
            <ac:spMk id="2" creationId="{E3C5546E-E0FF-4E82-A787-04C0305B3676}"/>
          </ac:spMkLst>
        </pc:spChg>
        <pc:spChg chg="add mod">
          <ac:chgData name="Zhang, Qi" userId="339b946e-f9ca-4040-bc82-18aaec23f2c4" providerId="ADAL" clId="{FAD2B949-C122-47A0-AB5E-921461F16861}" dt="2020-04-03T19:08:23.957" v="45" actId="1076"/>
          <ac:spMkLst>
            <pc:docMk/>
            <pc:sldMk cId="1927959353" sldId="2064"/>
            <ac:spMk id="3" creationId="{735B24E2-C6B9-4E9A-AED3-FEA4C2B885F6}"/>
          </ac:spMkLst>
        </pc:spChg>
        <pc:picChg chg="mod">
          <ac:chgData name="Zhang, Qi" userId="339b946e-f9ca-4040-bc82-18aaec23f2c4" providerId="ADAL" clId="{FAD2B949-C122-47A0-AB5E-921461F16861}" dt="2020-04-03T19:04:39.398" v="42" actId="1076"/>
          <ac:picMkLst>
            <pc:docMk/>
            <pc:sldMk cId="1927959353" sldId="2064"/>
            <ac:picMk id="6" creationId="{9A484343-49A5-4EB8-A3BE-0621569494CE}"/>
          </ac:picMkLst>
        </pc:picChg>
      </pc:sldChg>
      <pc:sldChg chg="addSp delSp modSp mod">
        <pc:chgData name="Zhang, Qi" userId="339b946e-f9ca-4040-bc82-18aaec23f2c4" providerId="ADAL" clId="{FAD2B949-C122-47A0-AB5E-921461F16861}" dt="2020-04-06T05:49:57.002" v="311" actId="14100"/>
        <pc:sldMkLst>
          <pc:docMk/>
          <pc:sldMk cId="2611265482" sldId="2065"/>
        </pc:sldMkLst>
        <pc:spChg chg="add mod">
          <ac:chgData name="Zhang, Qi" userId="339b946e-f9ca-4040-bc82-18aaec23f2c4" providerId="ADAL" clId="{FAD2B949-C122-47A0-AB5E-921461F16861}" dt="2020-04-03T19:26:42.805" v="113"/>
          <ac:spMkLst>
            <pc:docMk/>
            <pc:sldMk cId="2611265482" sldId="2065"/>
            <ac:spMk id="2" creationId="{096ECFBC-BC33-40FA-B93C-BFA5E341B8FB}"/>
          </ac:spMkLst>
        </pc:spChg>
        <pc:spChg chg="add mod">
          <ac:chgData name="Zhang, Qi" userId="339b946e-f9ca-4040-bc82-18aaec23f2c4" providerId="ADAL" clId="{FAD2B949-C122-47A0-AB5E-921461F16861}" dt="2020-04-03T19:26:56.630" v="122" actId="20577"/>
          <ac:spMkLst>
            <pc:docMk/>
            <pc:sldMk cId="2611265482" sldId="2065"/>
            <ac:spMk id="3" creationId="{53828426-C874-49DD-8566-F48E533E6CF6}"/>
          </ac:spMkLst>
        </pc:spChg>
        <pc:spChg chg="add del mod">
          <ac:chgData name="Zhang, Qi" userId="339b946e-f9ca-4040-bc82-18aaec23f2c4" providerId="ADAL" clId="{FAD2B949-C122-47A0-AB5E-921461F16861}" dt="2020-04-06T05:47:54.942" v="292" actId="478"/>
          <ac:spMkLst>
            <pc:docMk/>
            <pc:sldMk cId="2611265482" sldId="2065"/>
            <ac:spMk id="8" creationId="{4915BCC3-3B93-48F7-9E8F-8E161B66A2FC}"/>
          </ac:spMkLst>
        </pc:spChg>
        <pc:spChg chg="add del mod">
          <ac:chgData name="Zhang, Qi" userId="339b946e-f9ca-4040-bc82-18aaec23f2c4" providerId="ADAL" clId="{FAD2B949-C122-47A0-AB5E-921461F16861}" dt="2020-04-06T05:48:06.153" v="294" actId="478"/>
          <ac:spMkLst>
            <pc:docMk/>
            <pc:sldMk cId="2611265482" sldId="2065"/>
            <ac:spMk id="9" creationId="{7C7F9F1B-27DA-4173-99A1-A3B9F1776363}"/>
          </ac:spMkLst>
        </pc:spChg>
        <pc:spChg chg="add mod">
          <ac:chgData name="Zhang, Qi" userId="339b946e-f9ca-4040-bc82-18aaec23f2c4" providerId="ADAL" clId="{FAD2B949-C122-47A0-AB5E-921461F16861}" dt="2020-04-06T05:49:52.922" v="310" actId="14100"/>
          <ac:spMkLst>
            <pc:docMk/>
            <pc:sldMk cId="2611265482" sldId="2065"/>
            <ac:spMk id="10" creationId="{BAF87D77-3D17-483C-8A91-B6E15BFE598F}"/>
          </ac:spMkLst>
        </pc:spChg>
        <pc:spChg chg="add mod">
          <ac:chgData name="Zhang, Qi" userId="339b946e-f9ca-4040-bc82-18aaec23f2c4" providerId="ADAL" clId="{FAD2B949-C122-47A0-AB5E-921461F16861}" dt="2020-04-06T05:49:57.002" v="311" actId="14100"/>
          <ac:spMkLst>
            <pc:docMk/>
            <pc:sldMk cId="2611265482" sldId="2065"/>
            <ac:spMk id="11" creationId="{834853FD-4FB7-4DC4-B815-478E5DB106D9}"/>
          </ac:spMkLst>
        </pc:spChg>
        <pc:picChg chg="mod">
          <ac:chgData name="Zhang, Qi" userId="339b946e-f9ca-4040-bc82-18aaec23f2c4" providerId="ADAL" clId="{FAD2B949-C122-47A0-AB5E-921461F16861}" dt="2020-04-03T19:26:22.433" v="103" actId="1076"/>
          <ac:picMkLst>
            <pc:docMk/>
            <pc:sldMk cId="2611265482" sldId="2065"/>
            <ac:picMk id="6" creationId="{836F9AC7-C279-4DCB-9AC9-033978134D27}"/>
          </ac:picMkLst>
        </pc:picChg>
      </pc:sldChg>
    </pc:docChg>
  </pc:docChgLst>
  <pc:docChgLst>
    <pc:chgData name="Zhang, Qi" userId="339b946e-f9ca-4040-bc82-18aaec23f2c4" providerId="ADAL" clId="{5FCAB0F7-378A-4764-9EF2-457365C196C0}"/>
    <pc:docChg chg="modSld">
      <pc:chgData name="Zhang, Qi" userId="339b946e-f9ca-4040-bc82-18aaec23f2c4" providerId="ADAL" clId="{5FCAB0F7-378A-4764-9EF2-457365C196C0}" dt="2022-03-15T16:44:50.739" v="29" actId="9405"/>
      <pc:docMkLst>
        <pc:docMk/>
      </pc:docMkLst>
      <pc:sldChg chg="addSp mod">
        <pc:chgData name="Zhang, Qi" userId="339b946e-f9ca-4040-bc82-18aaec23f2c4" providerId="ADAL" clId="{5FCAB0F7-378A-4764-9EF2-457365C196C0}" dt="2022-03-15T16:10:47.357" v="0" actId="9405"/>
        <pc:sldMkLst>
          <pc:docMk/>
          <pc:sldMk cId="633189292" sldId="2030"/>
        </pc:sldMkLst>
        <pc:inkChg chg="add">
          <ac:chgData name="Zhang, Qi" userId="339b946e-f9ca-4040-bc82-18aaec23f2c4" providerId="ADAL" clId="{5FCAB0F7-378A-4764-9EF2-457365C196C0}" dt="2022-03-15T16:10:47.357" v="0" actId="9405"/>
          <ac:inkMkLst>
            <pc:docMk/>
            <pc:sldMk cId="633189292" sldId="2030"/>
            <ac:inkMk id="7" creationId="{3A43C339-BA0B-4057-86FA-021A4872171B}"/>
          </ac:inkMkLst>
        </pc:inkChg>
      </pc:sldChg>
      <pc:sldChg chg="addSp mod">
        <pc:chgData name="Zhang, Qi" userId="339b946e-f9ca-4040-bc82-18aaec23f2c4" providerId="ADAL" clId="{5FCAB0F7-378A-4764-9EF2-457365C196C0}" dt="2022-03-15T16:44:50.739" v="29" actId="9405"/>
        <pc:sldMkLst>
          <pc:docMk/>
          <pc:sldMk cId="2850510199" sldId="2038"/>
        </pc:sldMkLst>
        <pc:inkChg chg="add">
          <ac:chgData name="Zhang, Qi" userId="339b946e-f9ca-4040-bc82-18aaec23f2c4" providerId="ADAL" clId="{5FCAB0F7-378A-4764-9EF2-457365C196C0}" dt="2022-03-15T16:44:46.017" v="28" actId="9405"/>
          <ac:inkMkLst>
            <pc:docMk/>
            <pc:sldMk cId="2850510199" sldId="2038"/>
            <ac:inkMk id="6" creationId="{72EA1538-6123-4EEF-8DB8-E9649261869A}"/>
          </ac:inkMkLst>
        </pc:inkChg>
        <pc:inkChg chg="add">
          <ac:chgData name="Zhang, Qi" userId="339b946e-f9ca-4040-bc82-18aaec23f2c4" providerId="ADAL" clId="{5FCAB0F7-378A-4764-9EF2-457365C196C0}" dt="2022-03-15T16:44:50.739" v="29" actId="9405"/>
          <ac:inkMkLst>
            <pc:docMk/>
            <pc:sldMk cId="2850510199" sldId="2038"/>
            <ac:inkMk id="7" creationId="{54C172C5-A74A-4528-88B1-D7A73ABF8002}"/>
          </ac:inkMkLst>
        </pc:inkChg>
      </pc:sldChg>
      <pc:sldChg chg="addSp mod">
        <pc:chgData name="Zhang, Qi" userId="339b946e-f9ca-4040-bc82-18aaec23f2c4" providerId="ADAL" clId="{5FCAB0F7-378A-4764-9EF2-457365C196C0}" dt="2022-03-15T16:41:30.996" v="15" actId="9405"/>
        <pc:sldMkLst>
          <pc:docMk/>
          <pc:sldMk cId="1644196901" sldId="2057"/>
        </pc:sldMkLst>
        <pc:inkChg chg="add">
          <ac:chgData name="Zhang, Qi" userId="339b946e-f9ca-4040-bc82-18aaec23f2c4" providerId="ADAL" clId="{5FCAB0F7-378A-4764-9EF2-457365C196C0}" dt="2022-03-15T16:41:27.952" v="13" actId="9405"/>
          <ac:inkMkLst>
            <pc:docMk/>
            <pc:sldMk cId="1644196901" sldId="2057"/>
            <ac:inkMk id="8" creationId="{7625772B-BFC8-458C-8491-CFDA986D661F}"/>
          </ac:inkMkLst>
        </pc:inkChg>
        <pc:inkChg chg="add">
          <ac:chgData name="Zhang, Qi" userId="339b946e-f9ca-4040-bc82-18aaec23f2c4" providerId="ADAL" clId="{5FCAB0F7-378A-4764-9EF2-457365C196C0}" dt="2022-03-15T16:41:29.750" v="14" actId="9405"/>
          <ac:inkMkLst>
            <pc:docMk/>
            <pc:sldMk cId="1644196901" sldId="2057"/>
            <ac:inkMk id="9" creationId="{F51E89F8-5E7B-4E79-A400-1AFEF1710C2A}"/>
          </ac:inkMkLst>
        </pc:inkChg>
        <pc:inkChg chg="add">
          <ac:chgData name="Zhang, Qi" userId="339b946e-f9ca-4040-bc82-18aaec23f2c4" providerId="ADAL" clId="{5FCAB0F7-378A-4764-9EF2-457365C196C0}" dt="2022-03-15T16:41:30.996" v="15" actId="9405"/>
          <ac:inkMkLst>
            <pc:docMk/>
            <pc:sldMk cId="1644196901" sldId="2057"/>
            <ac:inkMk id="10" creationId="{912C7059-7318-428D-B547-6041E661823C}"/>
          </ac:inkMkLst>
        </pc:inkChg>
      </pc:sldChg>
      <pc:sldChg chg="addSp delSp modSp mod">
        <pc:chgData name="Zhang, Qi" userId="339b946e-f9ca-4040-bc82-18aaec23f2c4" providerId="ADAL" clId="{5FCAB0F7-378A-4764-9EF2-457365C196C0}" dt="2022-03-15T16:42:24.632" v="27"/>
        <pc:sldMkLst>
          <pc:docMk/>
          <pc:sldMk cId="1657314067" sldId="2062"/>
        </pc:sldMkLst>
        <pc:grpChg chg="del mod">
          <ac:chgData name="Zhang, Qi" userId="339b946e-f9ca-4040-bc82-18aaec23f2c4" providerId="ADAL" clId="{5FCAB0F7-378A-4764-9EF2-457365C196C0}" dt="2022-03-15T16:42:24.632" v="27"/>
          <ac:grpSpMkLst>
            <pc:docMk/>
            <pc:sldMk cId="1657314067" sldId="2062"/>
            <ac:grpSpMk id="17" creationId="{B1AFBD23-A660-4B0E-BB54-AAC1A8CE27E5}"/>
          </ac:grpSpMkLst>
        </pc:grpChg>
        <pc:grpChg chg="mod">
          <ac:chgData name="Zhang, Qi" userId="339b946e-f9ca-4040-bc82-18aaec23f2c4" providerId="ADAL" clId="{5FCAB0F7-378A-4764-9EF2-457365C196C0}" dt="2022-03-15T16:42:24.632" v="27"/>
          <ac:grpSpMkLst>
            <pc:docMk/>
            <pc:sldMk cId="1657314067" sldId="2062"/>
            <ac:grpSpMk id="18" creationId="{CBEF269A-AA2D-46A8-8DFD-135D36E3943C}"/>
          </ac:grpSpMkLst>
        </pc:grp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6" creationId="{3F173657-E49E-44CB-AFFE-92A9504B6DFA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7" creationId="{8D6EAF89-DC1D-45BE-88FB-61933DEF5B9B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8" creationId="{45F6577E-7610-41C0-B39F-877237E4504E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9" creationId="{5D841F41-6159-45FF-A525-83F6087E4D06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0" creationId="{E471E3BF-0E8F-495E-B7DD-4EA286D03841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1" creationId="{CB3832DB-94C6-48DF-BF0E-D208A16388C6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2" creationId="{BA9C2785-895A-4631-8B69-4C915D1A942C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3" creationId="{418C3BE6-333B-4578-8943-AEFA7300E876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4" creationId="{F798D6E6-C142-473D-BA4E-125F6EBD3C31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5" creationId="{E3472346-EA7A-4FD2-8539-036EA3C0FDB8}"/>
          </ac:inkMkLst>
        </pc:inkChg>
        <pc:inkChg chg="add mod">
          <ac:chgData name="Zhang, Qi" userId="339b946e-f9ca-4040-bc82-18aaec23f2c4" providerId="ADAL" clId="{5FCAB0F7-378A-4764-9EF2-457365C196C0}" dt="2022-03-15T16:42:24.632" v="27"/>
          <ac:inkMkLst>
            <pc:docMk/>
            <pc:sldMk cId="1657314067" sldId="2062"/>
            <ac:inkMk id="16" creationId="{6FE4975C-418B-4F6C-A015-D0882550775F}"/>
          </ac:inkMkLst>
        </pc:inkChg>
      </pc:sldChg>
      <pc:sldChg chg="addSp modSp mod">
        <pc:chgData name="Zhang, Qi" userId="339b946e-f9ca-4040-bc82-18aaec23f2c4" providerId="ADAL" clId="{5FCAB0F7-378A-4764-9EF2-457365C196C0}" dt="2022-03-15T16:21:13.497" v="12" actId="9405"/>
        <pc:sldMkLst>
          <pc:docMk/>
          <pc:sldMk cId="1927959353" sldId="2064"/>
        </pc:sldMkLst>
        <pc:grpChg chg="mod">
          <ac:chgData name="Zhang, Qi" userId="339b946e-f9ca-4040-bc82-18aaec23f2c4" providerId="ADAL" clId="{5FCAB0F7-378A-4764-9EF2-457365C196C0}" dt="2022-03-15T16:18:40.133" v="6"/>
          <ac:grpSpMkLst>
            <pc:docMk/>
            <pc:sldMk cId="1927959353" sldId="2064"/>
            <ac:grpSpMk id="13" creationId="{768F7887-1D62-499C-AD12-329F370EF837}"/>
          </ac:grpSpMkLst>
        </pc:grpChg>
        <pc:inkChg chg="add">
          <ac:chgData name="Zhang, Qi" userId="339b946e-f9ca-4040-bc82-18aaec23f2c4" providerId="ADAL" clId="{5FCAB0F7-378A-4764-9EF2-457365C196C0}" dt="2022-03-15T16:18:24.081" v="1" actId="9405"/>
          <ac:inkMkLst>
            <pc:docMk/>
            <pc:sldMk cId="1927959353" sldId="2064"/>
            <ac:inkMk id="8" creationId="{779E9888-564A-4387-8C31-949E05D526AF}"/>
          </ac:inkMkLst>
        </pc:inkChg>
        <pc:inkChg chg="add">
          <ac:chgData name="Zhang, Qi" userId="339b946e-f9ca-4040-bc82-18aaec23f2c4" providerId="ADAL" clId="{5FCAB0F7-378A-4764-9EF2-457365C196C0}" dt="2022-03-15T16:18:31.973" v="2" actId="9405"/>
          <ac:inkMkLst>
            <pc:docMk/>
            <pc:sldMk cId="1927959353" sldId="2064"/>
            <ac:inkMk id="9" creationId="{F01DD8DB-990B-46C9-BE2A-1C3849B3880A}"/>
          </ac:inkMkLst>
        </pc:inkChg>
        <pc:inkChg chg="add mod">
          <ac:chgData name="Zhang, Qi" userId="339b946e-f9ca-4040-bc82-18aaec23f2c4" providerId="ADAL" clId="{5FCAB0F7-378A-4764-9EF2-457365C196C0}" dt="2022-03-15T16:18:40.133" v="6"/>
          <ac:inkMkLst>
            <pc:docMk/>
            <pc:sldMk cId="1927959353" sldId="2064"/>
            <ac:inkMk id="10" creationId="{70C6A409-F879-4B3F-8448-B13A5A214597}"/>
          </ac:inkMkLst>
        </pc:inkChg>
        <pc:inkChg chg="add mod">
          <ac:chgData name="Zhang, Qi" userId="339b946e-f9ca-4040-bc82-18aaec23f2c4" providerId="ADAL" clId="{5FCAB0F7-378A-4764-9EF2-457365C196C0}" dt="2022-03-15T16:18:40.133" v="6"/>
          <ac:inkMkLst>
            <pc:docMk/>
            <pc:sldMk cId="1927959353" sldId="2064"/>
            <ac:inkMk id="11" creationId="{25E2B3CB-0C49-44FE-BDB7-8372A3D154DD}"/>
          </ac:inkMkLst>
        </pc:inkChg>
        <pc:inkChg chg="add mod">
          <ac:chgData name="Zhang, Qi" userId="339b946e-f9ca-4040-bc82-18aaec23f2c4" providerId="ADAL" clId="{5FCAB0F7-378A-4764-9EF2-457365C196C0}" dt="2022-03-15T16:18:40.133" v="6"/>
          <ac:inkMkLst>
            <pc:docMk/>
            <pc:sldMk cId="1927959353" sldId="2064"/>
            <ac:inkMk id="12" creationId="{FFCC2CFC-B847-486F-8E43-E9C02CDA6DFB}"/>
          </ac:inkMkLst>
        </pc:inkChg>
        <pc:inkChg chg="add">
          <ac:chgData name="Zhang, Qi" userId="339b946e-f9ca-4040-bc82-18aaec23f2c4" providerId="ADAL" clId="{5FCAB0F7-378A-4764-9EF2-457365C196C0}" dt="2022-03-15T16:19:27.419" v="7" actId="9405"/>
          <ac:inkMkLst>
            <pc:docMk/>
            <pc:sldMk cId="1927959353" sldId="2064"/>
            <ac:inkMk id="14" creationId="{18711EF9-95AB-474E-B25A-3EA591826F6C}"/>
          </ac:inkMkLst>
        </pc:inkChg>
        <pc:inkChg chg="add">
          <ac:chgData name="Zhang, Qi" userId="339b946e-f9ca-4040-bc82-18aaec23f2c4" providerId="ADAL" clId="{5FCAB0F7-378A-4764-9EF2-457365C196C0}" dt="2022-03-15T16:19:29.983" v="8" actId="9405"/>
          <ac:inkMkLst>
            <pc:docMk/>
            <pc:sldMk cId="1927959353" sldId="2064"/>
            <ac:inkMk id="15" creationId="{DD06DB62-AD1B-42BA-A8D6-7713D242C552}"/>
          </ac:inkMkLst>
        </pc:inkChg>
        <pc:inkChg chg="add">
          <ac:chgData name="Zhang, Qi" userId="339b946e-f9ca-4040-bc82-18aaec23f2c4" providerId="ADAL" clId="{5FCAB0F7-378A-4764-9EF2-457365C196C0}" dt="2022-03-15T16:20:10.342" v="9" actId="9405"/>
          <ac:inkMkLst>
            <pc:docMk/>
            <pc:sldMk cId="1927959353" sldId="2064"/>
            <ac:inkMk id="16" creationId="{935EEEC2-DA21-4E18-AB59-C09D02012E6F}"/>
          </ac:inkMkLst>
        </pc:inkChg>
        <pc:inkChg chg="add">
          <ac:chgData name="Zhang, Qi" userId="339b946e-f9ca-4040-bc82-18aaec23f2c4" providerId="ADAL" clId="{5FCAB0F7-378A-4764-9EF2-457365C196C0}" dt="2022-03-15T16:20:16.693" v="10" actId="9405"/>
          <ac:inkMkLst>
            <pc:docMk/>
            <pc:sldMk cId="1927959353" sldId="2064"/>
            <ac:inkMk id="17" creationId="{EC0DF200-D290-46F8-8777-AE61D72AA666}"/>
          </ac:inkMkLst>
        </pc:inkChg>
        <pc:inkChg chg="add">
          <ac:chgData name="Zhang, Qi" userId="339b946e-f9ca-4040-bc82-18aaec23f2c4" providerId="ADAL" clId="{5FCAB0F7-378A-4764-9EF2-457365C196C0}" dt="2022-03-15T16:21:01.283" v="11" actId="9405"/>
          <ac:inkMkLst>
            <pc:docMk/>
            <pc:sldMk cId="1927959353" sldId="2064"/>
            <ac:inkMk id="18" creationId="{C71FBCE5-894B-4A84-8633-500A6BDDFF1F}"/>
          </ac:inkMkLst>
        </pc:inkChg>
        <pc:inkChg chg="add">
          <ac:chgData name="Zhang, Qi" userId="339b946e-f9ca-4040-bc82-18aaec23f2c4" providerId="ADAL" clId="{5FCAB0F7-378A-4764-9EF2-457365C196C0}" dt="2022-03-15T16:21:13.497" v="12" actId="9405"/>
          <ac:inkMkLst>
            <pc:docMk/>
            <pc:sldMk cId="1927959353" sldId="2064"/>
            <ac:inkMk id="19" creationId="{54D11489-B50D-4008-A752-CE42EBFDF43D}"/>
          </ac:inkMkLst>
        </pc:inkChg>
      </pc:sldChg>
    </pc:docChg>
  </pc:docChgLst>
  <pc:docChgLst>
    <pc:chgData name="Zhang, Qi" userId="339b946e-f9ca-4040-bc82-18aaec23f2c4" providerId="ADAL" clId="{5B17CD41-1AF8-4049-A595-A788FF4BC1D4}"/>
    <pc:docChg chg="modSld">
      <pc:chgData name="Zhang, Qi" userId="339b946e-f9ca-4040-bc82-18aaec23f2c4" providerId="ADAL" clId="{5B17CD41-1AF8-4049-A595-A788FF4BC1D4}" dt="2019-03-26T17:21:08.213" v="0" actId="20577"/>
      <pc:docMkLst>
        <pc:docMk/>
      </pc:docMkLst>
    </pc:docChg>
  </pc:docChgLst>
  <pc:docChgLst>
    <pc:chgData name="Zhang, Qi" userId="339b946e-f9ca-4040-bc82-18aaec23f2c4" providerId="ADAL" clId="{354DB9FA-CC39-4A0A-A9B4-F44831B9779A}"/>
    <pc:docChg chg="custSel addSld delSld modSld">
      <pc:chgData name="Zhang, Qi" userId="339b946e-f9ca-4040-bc82-18aaec23f2c4" providerId="ADAL" clId="{354DB9FA-CC39-4A0A-A9B4-F44831B9779A}" dt="2019-04-11T16:21:01.443" v="1240" actId="2696"/>
      <pc:docMkLst>
        <pc:docMk/>
      </pc:docMkLst>
      <pc:sldChg chg="modSp">
        <pc:chgData name="Zhang, Qi" userId="339b946e-f9ca-4040-bc82-18aaec23f2c4" providerId="ADAL" clId="{354DB9FA-CC39-4A0A-A9B4-F44831B9779A}" dt="2019-04-11T01:08:52.027" v="3" actId="27636"/>
        <pc:sldMkLst>
          <pc:docMk/>
          <pc:sldMk cId="1719822774" sldId="256"/>
        </pc:sldMkLst>
        <pc:spChg chg="mod">
          <ac:chgData name="Zhang, Qi" userId="339b946e-f9ca-4040-bc82-18aaec23f2c4" providerId="ADAL" clId="{354DB9FA-CC39-4A0A-A9B4-F44831B9779A}" dt="2019-04-11T01:08:52.027" v="3" actId="27636"/>
          <ac:spMkLst>
            <pc:docMk/>
            <pc:sldMk cId="1719822774" sldId="256"/>
            <ac:spMk id="2" creationId="{00000000-0000-0000-0000-000000000000}"/>
          </ac:spMkLst>
        </pc:spChg>
      </pc:sldChg>
      <pc:sldChg chg="modSp">
        <pc:chgData name="Zhang, Qi" userId="339b946e-f9ca-4040-bc82-18aaec23f2c4" providerId="ADAL" clId="{354DB9FA-CC39-4A0A-A9B4-F44831B9779A}" dt="2019-04-11T01:13:20.836" v="6" actId="6549"/>
        <pc:sldMkLst>
          <pc:docMk/>
          <pc:sldMk cId="1506963640" sldId="1725"/>
        </pc:sldMkLst>
        <pc:spChg chg="mod">
          <ac:chgData name="Zhang, Qi" userId="339b946e-f9ca-4040-bc82-18aaec23f2c4" providerId="ADAL" clId="{354DB9FA-CC39-4A0A-A9B4-F44831B9779A}" dt="2019-04-11T01:13:20.836" v="6" actId="6549"/>
          <ac:spMkLst>
            <pc:docMk/>
            <pc:sldMk cId="1506963640" sldId="1725"/>
            <ac:spMk id="3" creationId="{F57C3277-728C-47B7-B49B-3BDD5009DC03}"/>
          </ac:spMkLst>
        </pc:spChg>
      </pc:sldChg>
      <pc:sldChg chg="del">
        <pc:chgData name="Zhang, Qi" userId="339b946e-f9ca-4040-bc82-18aaec23f2c4" providerId="ADAL" clId="{354DB9FA-CC39-4A0A-A9B4-F44831B9779A}" dt="2019-04-11T15:59:43.835" v="908" actId="2696"/>
        <pc:sldMkLst>
          <pc:docMk/>
          <pc:sldMk cId="2992727238" sldId="1892"/>
        </pc:sldMkLst>
      </pc:sldChg>
      <pc:sldChg chg="del">
        <pc:chgData name="Zhang, Qi" userId="339b946e-f9ca-4040-bc82-18aaec23f2c4" providerId="ADAL" clId="{354DB9FA-CC39-4A0A-A9B4-F44831B9779A}" dt="2019-04-11T15:59:43.840" v="909" actId="2696"/>
        <pc:sldMkLst>
          <pc:docMk/>
          <pc:sldMk cId="2732699292" sldId="1973"/>
        </pc:sldMkLst>
      </pc:sldChg>
      <pc:sldChg chg="del">
        <pc:chgData name="Zhang, Qi" userId="339b946e-f9ca-4040-bc82-18aaec23f2c4" providerId="ADAL" clId="{354DB9FA-CC39-4A0A-A9B4-F44831B9779A}" dt="2019-04-11T15:59:43.847" v="910" actId="2696"/>
        <pc:sldMkLst>
          <pc:docMk/>
          <pc:sldMk cId="296391581" sldId="1974"/>
        </pc:sldMkLst>
      </pc:sldChg>
      <pc:sldChg chg="del">
        <pc:chgData name="Zhang, Qi" userId="339b946e-f9ca-4040-bc82-18aaec23f2c4" providerId="ADAL" clId="{354DB9FA-CC39-4A0A-A9B4-F44831B9779A}" dt="2019-04-11T15:59:43.857" v="912" actId="2696"/>
        <pc:sldMkLst>
          <pc:docMk/>
          <pc:sldMk cId="711748300" sldId="1976"/>
        </pc:sldMkLst>
      </pc:sldChg>
      <pc:sldChg chg="del">
        <pc:chgData name="Zhang, Qi" userId="339b946e-f9ca-4040-bc82-18aaec23f2c4" providerId="ADAL" clId="{354DB9FA-CC39-4A0A-A9B4-F44831B9779A}" dt="2019-04-11T15:59:43.864" v="913" actId="2696"/>
        <pc:sldMkLst>
          <pc:docMk/>
          <pc:sldMk cId="3028498441" sldId="1977"/>
        </pc:sldMkLst>
      </pc:sldChg>
      <pc:sldChg chg="del">
        <pc:chgData name="Zhang, Qi" userId="339b946e-f9ca-4040-bc82-18aaec23f2c4" providerId="ADAL" clId="{354DB9FA-CC39-4A0A-A9B4-F44831B9779A}" dt="2019-04-11T15:59:43.869" v="914" actId="2696"/>
        <pc:sldMkLst>
          <pc:docMk/>
          <pc:sldMk cId="3844101791" sldId="1978"/>
        </pc:sldMkLst>
      </pc:sldChg>
      <pc:sldChg chg="del">
        <pc:chgData name="Zhang, Qi" userId="339b946e-f9ca-4040-bc82-18aaec23f2c4" providerId="ADAL" clId="{354DB9FA-CC39-4A0A-A9B4-F44831B9779A}" dt="2019-04-11T15:59:43.873" v="915" actId="2696"/>
        <pc:sldMkLst>
          <pc:docMk/>
          <pc:sldMk cId="1270795613" sldId="1979"/>
        </pc:sldMkLst>
      </pc:sldChg>
      <pc:sldChg chg="del">
        <pc:chgData name="Zhang, Qi" userId="339b946e-f9ca-4040-bc82-18aaec23f2c4" providerId="ADAL" clId="{354DB9FA-CC39-4A0A-A9B4-F44831B9779A}" dt="2019-04-11T15:59:43.878" v="916" actId="2696"/>
        <pc:sldMkLst>
          <pc:docMk/>
          <pc:sldMk cId="4034204299" sldId="1980"/>
        </pc:sldMkLst>
      </pc:sldChg>
      <pc:sldChg chg="del">
        <pc:chgData name="Zhang, Qi" userId="339b946e-f9ca-4040-bc82-18aaec23f2c4" providerId="ADAL" clId="{354DB9FA-CC39-4A0A-A9B4-F44831B9779A}" dt="2019-04-11T15:59:43.907" v="922" actId="2696"/>
        <pc:sldMkLst>
          <pc:docMk/>
          <pc:sldMk cId="1226741635" sldId="1984"/>
        </pc:sldMkLst>
      </pc:sldChg>
      <pc:sldChg chg="del">
        <pc:chgData name="Zhang, Qi" userId="339b946e-f9ca-4040-bc82-18aaec23f2c4" providerId="ADAL" clId="{354DB9FA-CC39-4A0A-A9B4-F44831B9779A}" dt="2019-04-11T15:59:43.913" v="923" actId="2696"/>
        <pc:sldMkLst>
          <pc:docMk/>
          <pc:sldMk cId="3348555985" sldId="1985"/>
        </pc:sldMkLst>
      </pc:sldChg>
      <pc:sldChg chg="del">
        <pc:chgData name="Zhang, Qi" userId="339b946e-f9ca-4040-bc82-18aaec23f2c4" providerId="ADAL" clId="{354DB9FA-CC39-4A0A-A9B4-F44831B9779A}" dt="2019-04-11T15:59:43.923" v="925" actId="2696"/>
        <pc:sldMkLst>
          <pc:docMk/>
          <pc:sldMk cId="550360576" sldId="1986"/>
        </pc:sldMkLst>
      </pc:sldChg>
      <pc:sldChg chg="del">
        <pc:chgData name="Zhang, Qi" userId="339b946e-f9ca-4040-bc82-18aaec23f2c4" providerId="ADAL" clId="{354DB9FA-CC39-4A0A-A9B4-F44831B9779A}" dt="2019-04-11T15:59:43.928" v="926" actId="2696"/>
        <pc:sldMkLst>
          <pc:docMk/>
          <pc:sldMk cId="3913666310" sldId="1987"/>
        </pc:sldMkLst>
      </pc:sldChg>
      <pc:sldChg chg="del">
        <pc:chgData name="Zhang, Qi" userId="339b946e-f9ca-4040-bc82-18aaec23f2c4" providerId="ADAL" clId="{354DB9FA-CC39-4A0A-A9B4-F44831B9779A}" dt="2019-04-11T15:59:43.934" v="927" actId="2696"/>
        <pc:sldMkLst>
          <pc:docMk/>
          <pc:sldMk cId="1186998300" sldId="1988"/>
        </pc:sldMkLst>
      </pc:sldChg>
      <pc:sldChg chg="del">
        <pc:chgData name="Zhang, Qi" userId="339b946e-f9ca-4040-bc82-18aaec23f2c4" providerId="ADAL" clId="{354DB9FA-CC39-4A0A-A9B4-F44831B9779A}" dt="2019-04-11T15:59:43.938" v="928" actId="2696"/>
        <pc:sldMkLst>
          <pc:docMk/>
          <pc:sldMk cId="1397476948" sldId="1989"/>
        </pc:sldMkLst>
      </pc:sldChg>
      <pc:sldChg chg="del">
        <pc:chgData name="Zhang, Qi" userId="339b946e-f9ca-4040-bc82-18aaec23f2c4" providerId="ADAL" clId="{354DB9FA-CC39-4A0A-A9B4-F44831B9779A}" dt="2019-04-11T15:59:43.944" v="929" actId="2696"/>
        <pc:sldMkLst>
          <pc:docMk/>
          <pc:sldMk cId="1022179604" sldId="1990"/>
        </pc:sldMkLst>
      </pc:sldChg>
      <pc:sldChg chg="del">
        <pc:chgData name="Zhang, Qi" userId="339b946e-f9ca-4040-bc82-18aaec23f2c4" providerId="ADAL" clId="{354DB9FA-CC39-4A0A-A9B4-F44831B9779A}" dt="2019-04-11T15:59:43.950" v="930" actId="2696"/>
        <pc:sldMkLst>
          <pc:docMk/>
          <pc:sldMk cId="2217837937" sldId="1991"/>
        </pc:sldMkLst>
      </pc:sldChg>
      <pc:sldChg chg="del">
        <pc:chgData name="Zhang, Qi" userId="339b946e-f9ca-4040-bc82-18aaec23f2c4" providerId="ADAL" clId="{354DB9FA-CC39-4A0A-A9B4-F44831B9779A}" dt="2019-04-11T15:59:43.954" v="931" actId="2696"/>
        <pc:sldMkLst>
          <pc:docMk/>
          <pc:sldMk cId="2384864776" sldId="1992"/>
        </pc:sldMkLst>
      </pc:sldChg>
      <pc:sldChg chg="del">
        <pc:chgData name="Zhang, Qi" userId="339b946e-f9ca-4040-bc82-18aaec23f2c4" providerId="ADAL" clId="{354DB9FA-CC39-4A0A-A9B4-F44831B9779A}" dt="2019-04-11T15:59:43.959" v="932" actId="2696"/>
        <pc:sldMkLst>
          <pc:docMk/>
          <pc:sldMk cId="1419475511" sldId="1993"/>
        </pc:sldMkLst>
      </pc:sldChg>
      <pc:sldChg chg="del">
        <pc:chgData name="Zhang, Qi" userId="339b946e-f9ca-4040-bc82-18aaec23f2c4" providerId="ADAL" clId="{354DB9FA-CC39-4A0A-A9B4-F44831B9779A}" dt="2019-04-11T15:59:43.972" v="935" actId="2696"/>
        <pc:sldMkLst>
          <pc:docMk/>
          <pc:sldMk cId="1152449668" sldId="1994"/>
        </pc:sldMkLst>
      </pc:sldChg>
      <pc:sldChg chg="del">
        <pc:chgData name="Zhang, Qi" userId="339b946e-f9ca-4040-bc82-18aaec23f2c4" providerId="ADAL" clId="{354DB9FA-CC39-4A0A-A9B4-F44831B9779A}" dt="2019-04-11T15:59:43.976" v="936" actId="2696"/>
        <pc:sldMkLst>
          <pc:docMk/>
          <pc:sldMk cId="3757365943" sldId="1995"/>
        </pc:sldMkLst>
      </pc:sldChg>
      <pc:sldChg chg="del">
        <pc:chgData name="Zhang, Qi" userId="339b946e-f9ca-4040-bc82-18aaec23f2c4" providerId="ADAL" clId="{354DB9FA-CC39-4A0A-A9B4-F44831B9779A}" dt="2019-04-11T15:59:43.981" v="937" actId="2696"/>
        <pc:sldMkLst>
          <pc:docMk/>
          <pc:sldMk cId="1993936800" sldId="1996"/>
        </pc:sldMkLst>
      </pc:sldChg>
      <pc:sldChg chg="del">
        <pc:chgData name="Zhang, Qi" userId="339b946e-f9ca-4040-bc82-18aaec23f2c4" providerId="ADAL" clId="{354DB9FA-CC39-4A0A-A9B4-F44831B9779A}" dt="2019-04-11T15:59:43.988" v="938" actId="2696"/>
        <pc:sldMkLst>
          <pc:docMk/>
          <pc:sldMk cId="3615194330" sldId="1997"/>
        </pc:sldMkLst>
      </pc:sldChg>
      <pc:sldChg chg="del">
        <pc:chgData name="Zhang, Qi" userId="339b946e-f9ca-4040-bc82-18aaec23f2c4" providerId="ADAL" clId="{354DB9FA-CC39-4A0A-A9B4-F44831B9779A}" dt="2019-04-11T15:59:43.964" v="933" actId="2696"/>
        <pc:sldMkLst>
          <pc:docMk/>
          <pc:sldMk cId="2815228603" sldId="2013"/>
        </pc:sldMkLst>
      </pc:sldChg>
      <pc:sldChg chg="del">
        <pc:chgData name="Zhang, Qi" userId="339b946e-f9ca-4040-bc82-18aaec23f2c4" providerId="ADAL" clId="{354DB9FA-CC39-4A0A-A9B4-F44831B9779A}" dt="2019-04-11T15:59:43.968" v="934" actId="2696"/>
        <pc:sldMkLst>
          <pc:docMk/>
          <pc:sldMk cId="3242475410" sldId="2014"/>
        </pc:sldMkLst>
      </pc:sldChg>
      <pc:sldChg chg="del">
        <pc:chgData name="Zhang, Qi" userId="339b946e-f9ca-4040-bc82-18aaec23f2c4" providerId="ADAL" clId="{354DB9FA-CC39-4A0A-A9B4-F44831B9779A}" dt="2019-04-11T15:59:43.883" v="917" actId="2696"/>
        <pc:sldMkLst>
          <pc:docMk/>
          <pc:sldMk cId="1208605451" sldId="2015"/>
        </pc:sldMkLst>
      </pc:sldChg>
      <pc:sldChg chg="del">
        <pc:chgData name="Zhang, Qi" userId="339b946e-f9ca-4040-bc82-18aaec23f2c4" providerId="ADAL" clId="{354DB9FA-CC39-4A0A-A9B4-F44831B9779A}" dt="2019-04-11T15:59:43.887" v="918" actId="2696"/>
        <pc:sldMkLst>
          <pc:docMk/>
          <pc:sldMk cId="775191008" sldId="2016"/>
        </pc:sldMkLst>
      </pc:sldChg>
      <pc:sldChg chg="del">
        <pc:chgData name="Zhang, Qi" userId="339b946e-f9ca-4040-bc82-18aaec23f2c4" providerId="ADAL" clId="{354DB9FA-CC39-4A0A-A9B4-F44831B9779A}" dt="2019-04-11T15:59:43.892" v="919" actId="2696"/>
        <pc:sldMkLst>
          <pc:docMk/>
          <pc:sldMk cId="1328671214" sldId="2017"/>
        </pc:sldMkLst>
      </pc:sldChg>
      <pc:sldChg chg="del">
        <pc:chgData name="Zhang, Qi" userId="339b946e-f9ca-4040-bc82-18aaec23f2c4" providerId="ADAL" clId="{354DB9FA-CC39-4A0A-A9B4-F44831B9779A}" dt="2019-04-11T15:59:43.898" v="920" actId="2696"/>
        <pc:sldMkLst>
          <pc:docMk/>
          <pc:sldMk cId="3400597710" sldId="2018"/>
        </pc:sldMkLst>
      </pc:sldChg>
      <pc:sldChg chg="del">
        <pc:chgData name="Zhang, Qi" userId="339b946e-f9ca-4040-bc82-18aaec23f2c4" providerId="ADAL" clId="{354DB9FA-CC39-4A0A-A9B4-F44831B9779A}" dt="2019-04-11T15:59:43.903" v="921" actId="2696"/>
        <pc:sldMkLst>
          <pc:docMk/>
          <pc:sldMk cId="2801376284" sldId="2019"/>
        </pc:sldMkLst>
      </pc:sldChg>
      <pc:sldChg chg="del">
        <pc:chgData name="Zhang, Qi" userId="339b946e-f9ca-4040-bc82-18aaec23f2c4" providerId="ADAL" clId="{354DB9FA-CC39-4A0A-A9B4-F44831B9779A}" dt="2019-04-11T15:59:43.918" v="924" actId="2696"/>
        <pc:sldMkLst>
          <pc:docMk/>
          <pc:sldMk cId="2347560075" sldId="2020"/>
        </pc:sldMkLst>
      </pc:sldChg>
      <pc:sldChg chg="del">
        <pc:chgData name="Zhang, Qi" userId="339b946e-f9ca-4040-bc82-18aaec23f2c4" providerId="ADAL" clId="{354DB9FA-CC39-4A0A-A9B4-F44831B9779A}" dt="2019-04-11T15:59:43.852" v="911" actId="2696"/>
        <pc:sldMkLst>
          <pc:docMk/>
          <pc:sldMk cId="4275486977" sldId="2021"/>
        </pc:sldMkLst>
      </pc:sldChg>
      <pc:sldChg chg="del">
        <pc:chgData name="Zhang, Qi" userId="339b946e-f9ca-4040-bc82-18aaec23f2c4" providerId="ADAL" clId="{354DB9FA-CC39-4A0A-A9B4-F44831B9779A}" dt="2019-04-11T15:59:43.993" v="939" actId="2696"/>
        <pc:sldMkLst>
          <pc:docMk/>
          <pc:sldMk cId="262060150" sldId="2022"/>
        </pc:sldMkLst>
      </pc:sldChg>
      <pc:sldChg chg="modSp add">
        <pc:chgData name="Zhang, Qi" userId="339b946e-f9ca-4040-bc82-18aaec23f2c4" providerId="ADAL" clId="{354DB9FA-CC39-4A0A-A9B4-F44831B9779A}" dt="2019-04-11T03:12:42.054" v="64" actId="6549"/>
        <pc:sldMkLst>
          <pc:docMk/>
          <pc:sldMk cId="1544096924" sldId="2023"/>
        </pc:sldMkLst>
        <pc:spChg chg="mod">
          <ac:chgData name="Zhang, Qi" userId="339b946e-f9ca-4040-bc82-18aaec23f2c4" providerId="ADAL" clId="{354DB9FA-CC39-4A0A-A9B4-F44831B9779A}" dt="2019-04-11T03:08:39.438" v="41" actId="20577"/>
          <ac:spMkLst>
            <pc:docMk/>
            <pc:sldMk cId="1544096924" sldId="2023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3:12:42.054" v="64" actId="6549"/>
          <ac:spMkLst>
            <pc:docMk/>
            <pc:sldMk cId="1544096924" sldId="2023"/>
            <ac:spMk id="3" creationId="{347357DF-E331-4C2A-B5F6-02272FDF7F4B}"/>
          </ac:spMkLst>
        </pc:spChg>
      </pc:sldChg>
      <pc:sldChg chg="modSp add">
        <pc:chgData name="Zhang, Qi" userId="339b946e-f9ca-4040-bc82-18aaec23f2c4" providerId="ADAL" clId="{354DB9FA-CC39-4A0A-A9B4-F44831B9779A}" dt="2019-04-11T03:16:05.843" v="147"/>
        <pc:sldMkLst>
          <pc:docMk/>
          <pc:sldMk cId="3659531120" sldId="2024"/>
        </pc:sldMkLst>
        <pc:spChg chg="mod">
          <ac:chgData name="Zhang, Qi" userId="339b946e-f9ca-4040-bc82-18aaec23f2c4" providerId="ADAL" clId="{354DB9FA-CC39-4A0A-A9B4-F44831B9779A}" dt="2019-04-11T03:16:05.843" v="147"/>
          <ac:spMkLst>
            <pc:docMk/>
            <pc:sldMk cId="3659531120" sldId="2024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3:14:22.799" v="101" actId="403"/>
          <ac:spMkLst>
            <pc:docMk/>
            <pc:sldMk cId="3659531120" sldId="2024"/>
            <ac:spMk id="3" creationId="{347357DF-E331-4C2A-B5F6-02272FDF7F4B}"/>
          </ac:spMkLst>
        </pc:spChg>
      </pc:sldChg>
      <pc:sldChg chg="modSp add">
        <pc:chgData name="Zhang, Qi" userId="339b946e-f9ca-4040-bc82-18aaec23f2c4" providerId="ADAL" clId="{354DB9FA-CC39-4A0A-A9B4-F44831B9779A}" dt="2019-04-11T14:57:29.540" v="771" actId="403"/>
        <pc:sldMkLst>
          <pc:docMk/>
          <pc:sldMk cId="3447185400" sldId="2025"/>
        </pc:sldMkLst>
        <pc:spChg chg="mod">
          <ac:chgData name="Zhang, Qi" userId="339b946e-f9ca-4040-bc82-18aaec23f2c4" providerId="ADAL" clId="{354DB9FA-CC39-4A0A-A9B4-F44831B9779A}" dt="2019-04-11T03:16:07.467" v="148"/>
          <ac:spMkLst>
            <pc:docMk/>
            <pc:sldMk cId="3447185400" sldId="2025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4:57:29.540" v="771" actId="403"/>
          <ac:spMkLst>
            <pc:docMk/>
            <pc:sldMk cId="3447185400" sldId="2025"/>
            <ac:spMk id="3" creationId="{347357DF-E331-4C2A-B5F6-02272FDF7F4B}"/>
          </ac:spMkLst>
        </pc:spChg>
      </pc:sldChg>
      <pc:sldChg chg="modSp add">
        <pc:chgData name="Zhang, Qi" userId="339b946e-f9ca-4040-bc82-18aaec23f2c4" providerId="ADAL" clId="{354DB9FA-CC39-4A0A-A9B4-F44831B9779A}" dt="2019-04-11T15:02:41.067" v="795" actId="6549"/>
        <pc:sldMkLst>
          <pc:docMk/>
          <pc:sldMk cId="2562403497" sldId="2026"/>
        </pc:sldMkLst>
        <pc:spChg chg="mod">
          <ac:chgData name="Zhang, Qi" userId="339b946e-f9ca-4040-bc82-18aaec23f2c4" providerId="ADAL" clId="{354DB9FA-CC39-4A0A-A9B4-F44831B9779A}" dt="2019-04-11T03:15:59.074" v="146" actId="20577"/>
          <ac:spMkLst>
            <pc:docMk/>
            <pc:sldMk cId="2562403497" sldId="2026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5:02:41.067" v="795" actId="6549"/>
          <ac:spMkLst>
            <pc:docMk/>
            <pc:sldMk cId="2562403497" sldId="2026"/>
            <ac:spMk id="3" creationId="{347357DF-E331-4C2A-B5F6-02272FDF7F4B}"/>
          </ac:spMkLst>
        </pc:spChg>
      </pc:sldChg>
      <pc:sldChg chg="modSp add">
        <pc:chgData name="Zhang, Qi" userId="339b946e-f9ca-4040-bc82-18aaec23f2c4" providerId="ADAL" clId="{354DB9FA-CC39-4A0A-A9B4-F44831B9779A}" dt="2019-04-11T15:10:29.863" v="796" actId="403"/>
        <pc:sldMkLst>
          <pc:docMk/>
          <pc:sldMk cId="2532961523" sldId="2027"/>
        </pc:sldMkLst>
        <pc:spChg chg="mod">
          <ac:chgData name="Zhang, Qi" userId="339b946e-f9ca-4040-bc82-18aaec23f2c4" providerId="ADAL" clId="{354DB9FA-CC39-4A0A-A9B4-F44831B9779A}" dt="2019-04-11T03:16:41.047" v="151" actId="6549"/>
          <ac:spMkLst>
            <pc:docMk/>
            <pc:sldMk cId="2532961523" sldId="2027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5:10:29.863" v="796" actId="403"/>
          <ac:spMkLst>
            <pc:docMk/>
            <pc:sldMk cId="2532961523" sldId="2027"/>
            <ac:spMk id="3" creationId="{347357DF-E331-4C2A-B5F6-02272FDF7F4B}"/>
          </ac:spMkLst>
        </pc:spChg>
      </pc:sldChg>
      <pc:sldChg chg="modSp add">
        <pc:chgData name="Zhang, Qi" userId="339b946e-f9ca-4040-bc82-18aaec23f2c4" providerId="ADAL" clId="{354DB9FA-CC39-4A0A-A9B4-F44831B9779A}" dt="2019-04-11T15:16:23.873" v="802" actId="6549"/>
        <pc:sldMkLst>
          <pc:docMk/>
          <pc:sldMk cId="2890457087" sldId="2028"/>
        </pc:sldMkLst>
        <pc:spChg chg="mod">
          <ac:chgData name="Zhang, Qi" userId="339b946e-f9ca-4040-bc82-18aaec23f2c4" providerId="ADAL" clId="{354DB9FA-CC39-4A0A-A9B4-F44831B9779A}" dt="2019-04-11T03:30:14.793" v="166"/>
          <ac:spMkLst>
            <pc:docMk/>
            <pc:sldMk cId="2890457087" sldId="2028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5:16:23.873" v="802" actId="6549"/>
          <ac:spMkLst>
            <pc:docMk/>
            <pc:sldMk cId="2890457087" sldId="2028"/>
            <ac:spMk id="3" creationId="{347357DF-E331-4C2A-B5F6-02272FDF7F4B}"/>
          </ac:spMkLst>
        </pc:spChg>
      </pc:sldChg>
      <pc:sldChg chg="addSp modSp add">
        <pc:chgData name="Zhang, Qi" userId="339b946e-f9ca-4040-bc82-18aaec23f2c4" providerId="ADAL" clId="{354DB9FA-CC39-4A0A-A9B4-F44831B9779A}" dt="2019-04-11T15:21:59.073" v="803" actId="20577"/>
        <pc:sldMkLst>
          <pc:docMk/>
          <pc:sldMk cId="2057729404" sldId="2029"/>
        </pc:sldMkLst>
        <pc:spChg chg="mod">
          <ac:chgData name="Zhang, Qi" userId="339b946e-f9ca-4040-bc82-18aaec23f2c4" providerId="ADAL" clId="{354DB9FA-CC39-4A0A-A9B4-F44831B9779A}" dt="2019-04-11T03:30:16.612" v="167"/>
          <ac:spMkLst>
            <pc:docMk/>
            <pc:sldMk cId="2057729404" sldId="2029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5:21:59.073" v="803" actId="20577"/>
          <ac:spMkLst>
            <pc:docMk/>
            <pc:sldMk cId="2057729404" sldId="2029"/>
            <ac:spMk id="3" creationId="{347357DF-E331-4C2A-B5F6-02272FDF7F4B}"/>
          </ac:spMkLst>
        </pc:spChg>
        <pc:spChg chg="add mod">
          <ac:chgData name="Zhang, Qi" userId="339b946e-f9ca-4040-bc82-18aaec23f2c4" providerId="ADAL" clId="{354DB9FA-CC39-4A0A-A9B4-F44831B9779A}" dt="2019-04-11T03:40:11.802" v="210" actId="14100"/>
          <ac:spMkLst>
            <pc:docMk/>
            <pc:sldMk cId="2057729404" sldId="2029"/>
            <ac:spMk id="7" creationId="{9F2B6CE7-7760-4256-943C-48822EBDA119}"/>
          </ac:spMkLst>
        </pc:spChg>
        <pc:picChg chg="add mod">
          <ac:chgData name="Zhang, Qi" userId="339b946e-f9ca-4040-bc82-18aaec23f2c4" providerId="ADAL" clId="{354DB9FA-CC39-4A0A-A9B4-F44831B9779A}" dt="2019-04-11T03:40:17.375" v="211" actId="1076"/>
          <ac:picMkLst>
            <pc:docMk/>
            <pc:sldMk cId="2057729404" sldId="2029"/>
            <ac:picMk id="5" creationId="{6A39D217-D671-4992-B7C9-48EBB92F2502}"/>
          </ac:picMkLst>
        </pc:picChg>
        <pc:picChg chg="add mod">
          <ac:chgData name="Zhang, Qi" userId="339b946e-f9ca-4040-bc82-18aaec23f2c4" providerId="ADAL" clId="{354DB9FA-CC39-4A0A-A9B4-F44831B9779A}" dt="2019-04-11T03:40:09.067" v="209" actId="1076"/>
          <ac:picMkLst>
            <pc:docMk/>
            <pc:sldMk cId="2057729404" sldId="2029"/>
            <ac:picMk id="6" creationId="{2D575068-C8F5-4C97-867C-417A19ABFB91}"/>
          </ac:picMkLst>
        </pc:picChg>
      </pc:sldChg>
      <pc:sldChg chg="addSp modSp add">
        <pc:chgData name="Zhang, Qi" userId="339b946e-f9ca-4040-bc82-18aaec23f2c4" providerId="ADAL" clId="{354DB9FA-CC39-4A0A-A9B4-F44831B9779A}" dt="2019-04-11T04:21:06.125" v="330" actId="1076"/>
        <pc:sldMkLst>
          <pc:docMk/>
          <pc:sldMk cId="633189292" sldId="2030"/>
        </pc:sldMkLst>
        <pc:spChg chg="mod">
          <ac:chgData name="Zhang, Qi" userId="339b946e-f9ca-4040-bc82-18aaec23f2c4" providerId="ADAL" clId="{354DB9FA-CC39-4A0A-A9B4-F44831B9779A}" dt="2019-04-11T04:19:53.149" v="327" actId="20577"/>
          <ac:spMkLst>
            <pc:docMk/>
            <pc:sldMk cId="633189292" sldId="2030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4:19:59.445" v="328" actId="14100"/>
          <ac:spMkLst>
            <pc:docMk/>
            <pc:sldMk cId="633189292" sldId="2030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4:21:06.125" v="330" actId="1076"/>
          <ac:picMkLst>
            <pc:docMk/>
            <pc:sldMk cId="633189292" sldId="2030"/>
            <ac:picMk id="5" creationId="{0B3A84DA-64CF-42DC-B886-94EFC9F6C6DB}"/>
          </ac:picMkLst>
        </pc:picChg>
      </pc:sldChg>
      <pc:sldChg chg="addSp modSp add">
        <pc:chgData name="Zhang, Qi" userId="339b946e-f9ca-4040-bc82-18aaec23f2c4" providerId="ADAL" clId="{354DB9FA-CC39-4A0A-A9B4-F44831B9779A}" dt="2019-04-11T04:54:25.831" v="380" actId="1076"/>
        <pc:sldMkLst>
          <pc:docMk/>
          <pc:sldMk cId="2918782758" sldId="2031"/>
        </pc:sldMkLst>
        <pc:spChg chg="mod">
          <ac:chgData name="Zhang, Qi" userId="339b946e-f9ca-4040-bc82-18aaec23f2c4" providerId="ADAL" clId="{354DB9FA-CC39-4A0A-A9B4-F44831B9779A}" dt="2019-04-11T04:52:50.296" v="370" actId="20577"/>
          <ac:spMkLst>
            <pc:docMk/>
            <pc:sldMk cId="2918782758" sldId="2031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4:54:21.214" v="378" actId="14100"/>
          <ac:spMkLst>
            <pc:docMk/>
            <pc:sldMk cId="2918782758" sldId="2031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4:54:25.831" v="380" actId="1076"/>
          <ac:picMkLst>
            <pc:docMk/>
            <pc:sldMk cId="2918782758" sldId="2031"/>
            <ac:picMk id="5" creationId="{811E1B64-D1E1-489E-8C3B-CDD4A21555C6}"/>
          </ac:picMkLst>
        </pc:picChg>
        <pc:picChg chg="add mod">
          <ac:chgData name="Zhang, Qi" userId="339b946e-f9ca-4040-bc82-18aaec23f2c4" providerId="ADAL" clId="{354DB9FA-CC39-4A0A-A9B4-F44831B9779A}" dt="2019-04-11T04:54:23.114" v="379" actId="1076"/>
          <ac:picMkLst>
            <pc:docMk/>
            <pc:sldMk cId="2918782758" sldId="2031"/>
            <ac:picMk id="6" creationId="{20FCE2AE-7971-4A0F-8DF2-EF060256B2E8}"/>
          </ac:picMkLst>
        </pc:picChg>
      </pc:sldChg>
      <pc:sldChg chg="addSp delSp modSp add">
        <pc:chgData name="Zhang, Qi" userId="339b946e-f9ca-4040-bc82-18aaec23f2c4" providerId="ADAL" clId="{354DB9FA-CC39-4A0A-A9B4-F44831B9779A}" dt="2019-04-11T15:54:56.488" v="881" actId="1076"/>
        <pc:sldMkLst>
          <pc:docMk/>
          <pc:sldMk cId="2353023950" sldId="2032"/>
        </pc:sldMkLst>
        <pc:spChg chg="mod">
          <ac:chgData name="Zhang, Qi" userId="339b946e-f9ca-4040-bc82-18aaec23f2c4" providerId="ADAL" clId="{354DB9FA-CC39-4A0A-A9B4-F44831B9779A}" dt="2019-04-11T05:01:21.077" v="406" actId="20577"/>
          <ac:spMkLst>
            <pc:docMk/>
            <pc:sldMk cId="2353023950" sldId="2032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5:00:08.817" v="384" actId="14100"/>
          <ac:spMkLst>
            <pc:docMk/>
            <pc:sldMk cId="2353023950" sldId="2032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5:54:52.116" v="880" actId="1076"/>
          <ac:picMkLst>
            <pc:docMk/>
            <pc:sldMk cId="2353023950" sldId="2032"/>
            <ac:picMk id="5" creationId="{AAC7596E-2A33-4349-BC7A-C7EE35BAAABD}"/>
          </ac:picMkLst>
        </pc:picChg>
        <pc:picChg chg="add del mod">
          <ac:chgData name="Zhang, Qi" userId="339b946e-f9ca-4040-bc82-18aaec23f2c4" providerId="ADAL" clId="{354DB9FA-CC39-4A0A-A9B4-F44831B9779A}" dt="2019-04-11T05:06:25.969" v="456" actId="478"/>
          <ac:picMkLst>
            <pc:docMk/>
            <pc:sldMk cId="2353023950" sldId="2032"/>
            <ac:picMk id="5" creationId="{C1E820D0-46A5-460F-AEE2-6E8D8D47D821}"/>
          </ac:picMkLst>
        </pc:picChg>
        <pc:picChg chg="add mod">
          <ac:chgData name="Zhang, Qi" userId="339b946e-f9ca-4040-bc82-18aaec23f2c4" providerId="ADAL" clId="{354DB9FA-CC39-4A0A-A9B4-F44831B9779A}" dt="2019-04-11T15:54:56.488" v="881" actId="1076"/>
          <ac:picMkLst>
            <pc:docMk/>
            <pc:sldMk cId="2353023950" sldId="2032"/>
            <ac:picMk id="6" creationId="{02965DDF-4340-4BA1-8DB1-6EAAEA4E4F35}"/>
          </ac:picMkLst>
        </pc:picChg>
        <pc:picChg chg="add mod">
          <ac:chgData name="Zhang, Qi" userId="339b946e-f9ca-4040-bc82-18aaec23f2c4" providerId="ADAL" clId="{354DB9FA-CC39-4A0A-A9B4-F44831B9779A}" dt="2019-04-11T05:06:28.816" v="458" actId="1076"/>
          <ac:picMkLst>
            <pc:docMk/>
            <pc:sldMk cId="2353023950" sldId="2032"/>
            <ac:picMk id="7" creationId="{F9D43AC9-0DBD-481C-8A29-C486AF8B13B4}"/>
          </ac:picMkLst>
        </pc:picChg>
      </pc:sldChg>
      <pc:sldChg chg="addSp modSp add">
        <pc:chgData name="Zhang, Qi" userId="339b946e-f9ca-4040-bc82-18aaec23f2c4" providerId="ADAL" clId="{354DB9FA-CC39-4A0A-A9B4-F44831B9779A}" dt="2019-04-11T15:59:31.931" v="906" actId="20577"/>
        <pc:sldMkLst>
          <pc:docMk/>
          <pc:sldMk cId="2475536472" sldId="2033"/>
        </pc:sldMkLst>
        <pc:spChg chg="mod">
          <ac:chgData name="Zhang, Qi" userId="339b946e-f9ca-4040-bc82-18aaec23f2c4" providerId="ADAL" clId="{354DB9FA-CC39-4A0A-A9B4-F44831B9779A}" dt="2019-04-11T05:04:20.501" v="448" actId="14100"/>
          <ac:spMkLst>
            <pc:docMk/>
            <pc:sldMk cId="2475536472" sldId="2033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5:59:31.931" v="906" actId="20577"/>
          <ac:spMkLst>
            <pc:docMk/>
            <pc:sldMk cId="2475536472" sldId="2033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5:04:25.553" v="451" actId="1076"/>
          <ac:picMkLst>
            <pc:docMk/>
            <pc:sldMk cId="2475536472" sldId="2033"/>
            <ac:picMk id="5" creationId="{FEC795F3-CCD2-4F94-8A75-1DE2EDF06CFC}"/>
          </ac:picMkLst>
        </pc:picChg>
        <pc:picChg chg="add mod">
          <ac:chgData name="Zhang, Qi" userId="339b946e-f9ca-4040-bc82-18aaec23f2c4" providerId="ADAL" clId="{354DB9FA-CC39-4A0A-A9B4-F44831B9779A}" dt="2019-04-11T05:05:01.084" v="455" actId="14100"/>
          <ac:picMkLst>
            <pc:docMk/>
            <pc:sldMk cId="2475536472" sldId="2033"/>
            <ac:picMk id="6" creationId="{3946DE0E-2B37-44A6-9A43-E5A951D062DF}"/>
          </ac:picMkLst>
        </pc:picChg>
      </pc:sldChg>
      <pc:sldChg chg="addSp delSp modSp add">
        <pc:chgData name="Zhang, Qi" userId="339b946e-f9ca-4040-bc82-18aaec23f2c4" providerId="ADAL" clId="{354DB9FA-CC39-4A0A-A9B4-F44831B9779A}" dt="2019-04-11T16:03:38.035" v="993" actId="14100"/>
        <pc:sldMkLst>
          <pc:docMk/>
          <pc:sldMk cId="883192168" sldId="2034"/>
        </pc:sldMkLst>
        <pc:spChg chg="mod">
          <ac:chgData name="Zhang, Qi" userId="339b946e-f9ca-4040-bc82-18aaec23f2c4" providerId="ADAL" clId="{354DB9FA-CC39-4A0A-A9B4-F44831B9779A}" dt="2019-04-11T05:20:34.935" v="461" actId="6549"/>
          <ac:spMkLst>
            <pc:docMk/>
            <pc:sldMk cId="883192168" sldId="2034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6:01:11.599" v="970" actId="27636"/>
          <ac:spMkLst>
            <pc:docMk/>
            <pc:sldMk cId="883192168" sldId="2034"/>
            <ac:spMk id="3" creationId="{347357DF-E331-4C2A-B5F6-02272FDF7F4B}"/>
          </ac:spMkLst>
        </pc:spChg>
        <pc:picChg chg="add del mod">
          <ac:chgData name="Zhang, Qi" userId="339b946e-f9ca-4040-bc82-18aaec23f2c4" providerId="ADAL" clId="{354DB9FA-CC39-4A0A-A9B4-F44831B9779A}" dt="2019-04-11T16:03:32.173" v="990" actId="478"/>
          <ac:picMkLst>
            <pc:docMk/>
            <pc:sldMk cId="883192168" sldId="2034"/>
            <ac:picMk id="5" creationId="{AD53A8B5-6F88-4C62-92BE-61F85414080E}"/>
          </ac:picMkLst>
        </pc:picChg>
        <pc:picChg chg="add mod">
          <ac:chgData name="Zhang, Qi" userId="339b946e-f9ca-4040-bc82-18aaec23f2c4" providerId="ADAL" clId="{354DB9FA-CC39-4A0A-A9B4-F44831B9779A}" dt="2019-04-11T16:03:38.035" v="993" actId="14100"/>
          <ac:picMkLst>
            <pc:docMk/>
            <pc:sldMk cId="883192168" sldId="2034"/>
            <ac:picMk id="6" creationId="{3219E671-3171-42F3-8137-42995DFCE044}"/>
          </ac:picMkLst>
        </pc:picChg>
      </pc:sldChg>
      <pc:sldChg chg="addSp modSp add">
        <pc:chgData name="Zhang, Qi" userId="339b946e-f9ca-4040-bc82-18aaec23f2c4" providerId="ADAL" clId="{354DB9FA-CC39-4A0A-A9B4-F44831B9779A}" dt="2019-04-11T06:10:21.877" v="528" actId="14100"/>
        <pc:sldMkLst>
          <pc:docMk/>
          <pc:sldMk cId="2473860195" sldId="2035"/>
        </pc:sldMkLst>
        <pc:spChg chg="mod">
          <ac:chgData name="Zhang, Qi" userId="339b946e-f9ca-4040-bc82-18aaec23f2c4" providerId="ADAL" clId="{354DB9FA-CC39-4A0A-A9B4-F44831B9779A}" dt="2019-04-11T06:05:16.510" v="513" actId="20577"/>
          <ac:spMkLst>
            <pc:docMk/>
            <pc:sldMk cId="2473860195" sldId="2035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6:09:25.995" v="522" actId="14100"/>
          <ac:spMkLst>
            <pc:docMk/>
            <pc:sldMk cId="2473860195" sldId="2035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6:09:54.757" v="525" actId="14100"/>
          <ac:picMkLst>
            <pc:docMk/>
            <pc:sldMk cId="2473860195" sldId="2035"/>
            <ac:picMk id="5" creationId="{C23A61DB-F21C-4CFB-9D9A-DF9FC9075F79}"/>
          </ac:picMkLst>
        </pc:picChg>
        <pc:picChg chg="add mod">
          <ac:chgData name="Zhang, Qi" userId="339b946e-f9ca-4040-bc82-18aaec23f2c4" providerId="ADAL" clId="{354DB9FA-CC39-4A0A-A9B4-F44831B9779A}" dt="2019-04-11T06:10:21.877" v="528" actId="14100"/>
          <ac:picMkLst>
            <pc:docMk/>
            <pc:sldMk cId="2473860195" sldId="2035"/>
            <ac:picMk id="6" creationId="{DD70F393-2145-4CBE-B3BE-7B85AA61F53A}"/>
          </ac:picMkLst>
        </pc:picChg>
      </pc:sldChg>
      <pc:sldChg chg="addSp modSp add">
        <pc:chgData name="Zhang, Qi" userId="339b946e-f9ca-4040-bc82-18aaec23f2c4" providerId="ADAL" clId="{354DB9FA-CC39-4A0A-A9B4-F44831B9779A}" dt="2019-04-11T16:14:12.422" v="1036" actId="1076"/>
        <pc:sldMkLst>
          <pc:docMk/>
          <pc:sldMk cId="3144959771" sldId="2036"/>
        </pc:sldMkLst>
        <pc:spChg chg="mod">
          <ac:chgData name="Zhang, Qi" userId="339b946e-f9ca-4040-bc82-18aaec23f2c4" providerId="ADAL" clId="{354DB9FA-CC39-4A0A-A9B4-F44831B9779A}" dt="2019-04-11T06:13:19.210" v="594" actId="20577"/>
          <ac:spMkLst>
            <pc:docMk/>
            <pc:sldMk cId="3144959771" sldId="2036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16:13:59.753" v="1033" actId="6549"/>
          <ac:spMkLst>
            <pc:docMk/>
            <pc:sldMk cId="3144959771" sldId="2036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6:13:28.439" v="1030" actId="1076"/>
          <ac:picMkLst>
            <pc:docMk/>
            <pc:sldMk cId="3144959771" sldId="2036"/>
            <ac:picMk id="5" creationId="{0B3DAAF4-19F8-472E-A855-95DCECFBE39E}"/>
          </ac:picMkLst>
        </pc:picChg>
        <pc:picChg chg="add mod">
          <ac:chgData name="Zhang, Qi" userId="339b946e-f9ca-4040-bc82-18aaec23f2c4" providerId="ADAL" clId="{354DB9FA-CC39-4A0A-A9B4-F44831B9779A}" dt="2019-04-11T16:13:31.978" v="1032" actId="1076"/>
          <ac:picMkLst>
            <pc:docMk/>
            <pc:sldMk cId="3144959771" sldId="2036"/>
            <ac:picMk id="6" creationId="{649FD146-998D-4B0C-97C6-351D441EACBB}"/>
          </ac:picMkLst>
        </pc:picChg>
        <pc:picChg chg="add mod">
          <ac:chgData name="Zhang, Qi" userId="339b946e-f9ca-4040-bc82-18aaec23f2c4" providerId="ADAL" clId="{354DB9FA-CC39-4A0A-A9B4-F44831B9779A}" dt="2019-04-11T16:14:12.422" v="1036" actId="1076"/>
          <ac:picMkLst>
            <pc:docMk/>
            <pc:sldMk cId="3144959771" sldId="2036"/>
            <ac:picMk id="7" creationId="{AFA94E04-775D-4564-880F-4C3206CA96F4}"/>
          </ac:picMkLst>
        </pc:picChg>
      </pc:sldChg>
      <pc:sldChg chg="addSp delSp modSp add del">
        <pc:chgData name="Zhang, Qi" userId="339b946e-f9ca-4040-bc82-18aaec23f2c4" providerId="ADAL" clId="{354DB9FA-CC39-4A0A-A9B4-F44831B9779A}" dt="2019-04-11T16:21:01.443" v="1240" actId="2696"/>
        <pc:sldMkLst>
          <pc:docMk/>
          <pc:sldMk cId="2718317976" sldId="2037"/>
        </pc:sldMkLst>
        <pc:spChg chg="mod">
          <ac:chgData name="Zhang, Qi" userId="339b946e-f9ca-4040-bc82-18aaec23f2c4" providerId="ADAL" clId="{354DB9FA-CC39-4A0A-A9B4-F44831B9779A}" dt="2019-04-11T06:16:08.438" v="612"/>
          <ac:spMkLst>
            <pc:docMk/>
            <pc:sldMk cId="2718317976" sldId="2037"/>
            <ac:spMk id="2" creationId="{1D084E99-FE61-4A72-ABA7-E9B289B9F2ED}"/>
          </ac:spMkLst>
        </pc:spChg>
        <pc:spChg chg="del mod">
          <ac:chgData name="Zhang, Qi" userId="339b946e-f9ca-4040-bc82-18aaec23f2c4" providerId="ADAL" clId="{354DB9FA-CC39-4A0A-A9B4-F44831B9779A}" dt="2019-04-11T06:14:17.935" v="603" actId="478"/>
          <ac:spMkLst>
            <pc:docMk/>
            <pc:sldMk cId="2718317976" sldId="2037"/>
            <ac:spMk id="3" creationId="{347357DF-E331-4C2A-B5F6-02272FDF7F4B}"/>
          </ac:spMkLst>
        </pc:spChg>
        <pc:spChg chg="add del mod">
          <ac:chgData name="Zhang, Qi" userId="339b946e-f9ca-4040-bc82-18aaec23f2c4" providerId="ADAL" clId="{354DB9FA-CC39-4A0A-A9B4-F44831B9779A}" dt="2019-04-11T06:14:19.085" v="604" actId="478"/>
          <ac:spMkLst>
            <pc:docMk/>
            <pc:sldMk cId="2718317976" sldId="2037"/>
            <ac:spMk id="7" creationId="{87FFE684-A489-4530-912C-DDAF31C8E160}"/>
          </ac:spMkLst>
        </pc:spChg>
        <pc:picChg chg="add mod">
          <ac:chgData name="Zhang, Qi" userId="339b946e-f9ca-4040-bc82-18aaec23f2c4" providerId="ADAL" clId="{354DB9FA-CC39-4A0A-A9B4-F44831B9779A}" dt="2019-04-11T06:16:16.146" v="613" actId="14100"/>
          <ac:picMkLst>
            <pc:docMk/>
            <pc:sldMk cId="2718317976" sldId="2037"/>
            <ac:picMk id="5" creationId="{860CAB7D-642A-49E3-9ACB-46C237005301}"/>
          </ac:picMkLst>
        </pc:picChg>
        <pc:picChg chg="add mod">
          <ac:chgData name="Zhang, Qi" userId="339b946e-f9ca-4040-bc82-18aaec23f2c4" providerId="ADAL" clId="{354DB9FA-CC39-4A0A-A9B4-F44831B9779A}" dt="2019-04-11T06:19:59.161" v="655" actId="1076"/>
          <ac:picMkLst>
            <pc:docMk/>
            <pc:sldMk cId="2718317976" sldId="2037"/>
            <ac:picMk id="8" creationId="{52315E4A-425C-49EA-A31D-DFA8C10EE079}"/>
          </ac:picMkLst>
        </pc:picChg>
        <pc:picChg chg="add mod">
          <ac:chgData name="Zhang, Qi" userId="339b946e-f9ca-4040-bc82-18aaec23f2c4" providerId="ADAL" clId="{354DB9FA-CC39-4A0A-A9B4-F44831B9779A}" dt="2019-04-11T06:15:27.023" v="610" actId="1076"/>
          <ac:picMkLst>
            <pc:docMk/>
            <pc:sldMk cId="2718317976" sldId="2037"/>
            <ac:picMk id="9" creationId="{B5C19A36-9F00-45C2-A4C4-283171BD729F}"/>
          </ac:picMkLst>
        </pc:picChg>
      </pc:sldChg>
      <pc:sldChg chg="addSp modSp add">
        <pc:chgData name="Zhang, Qi" userId="339b946e-f9ca-4040-bc82-18aaec23f2c4" providerId="ADAL" clId="{354DB9FA-CC39-4A0A-A9B4-F44831B9779A}" dt="2019-04-11T06:40:43.257" v="670" actId="6549"/>
        <pc:sldMkLst>
          <pc:docMk/>
          <pc:sldMk cId="2850510199" sldId="2038"/>
        </pc:sldMkLst>
        <pc:spChg chg="mod">
          <ac:chgData name="Zhang, Qi" userId="339b946e-f9ca-4040-bc82-18aaec23f2c4" providerId="ADAL" clId="{354DB9FA-CC39-4A0A-A9B4-F44831B9779A}" dt="2019-04-11T06:40:43.257" v="670" actId="6549"/>
          <ac:spMkLst>
            <pc:docMk/>
            <pc:sldMk cId="2850510199" sldId="2038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6:22:03.691" v="661" actId="14100"/>
          <ac:spMkLst>
            <pc:docMk/>
            <pc:sldMk cId="2850510199" sldId="2038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6:40:23.295" v="663" actId="1076"/>
          <ac:picMkLst>
            <pc:docMk/>
            <pc:sldMk cId="2850510199" sldId="2038"/>
            <ac:picMk id="5" creationId="{135E46B5-4CCA-4160-BE72-6D91ED914D3D}"/>
          </ac:picMkLst>
        </pc:picChg>
      </pc:sldChg>
      <pc:sldChg chg="addSp modSp add">
        <pc:chgData name="Zhang, Qi" userId="339b946e-f9ca-4040-bc82-18aaec23f2c4" providerId="ADAL" clId="{354DB9FA-CC39-4A0A-A9B4-F44831B9779A}" dt="2019-04-11T06:44:04.530" v="696" actId="1076"/>
        <pc:sldMkLst>
          <pc:docMk/>
          <pc:sldMk cId="310987428" sldId="2039"/>
        </pc:sldMkLst>
        <pc:spChg chg="mod">
          <ac:chgData name="Zhang, Qi" userId="339b946e-f9ca-4040-bc82-18aaec23f2c4" providerId="ADAL" clId="{354DB9FA-CC39-4A0A-A9B4-F44831B9779A}" dt="2019-04-11T06:42:03.296" v="688" actId="20577"/>
          <ac:spMkLst>
            <pc:docMk/>
            <pc:sldMk cId="310987428" sldId="2039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6:42:36.820" v="692" actId="14100"/>
          <ac:spMkLst>
            <pc:docMk/>
            <pc:sldMk cId="310987428" sldId="2039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6:44:04.530" v="696" actId="1076"/>
          <ac:picMkLst>
            <pc:docMk/>
            <pc:sldMk cId="310987428" sldId="2039"/>
            <ac:picMk id="5" creationId="{E81F8F71-1A80-4AAC-853E-588C6C6978DB}"/>
          </ac:picMkLst>
        </pc:picChg>
      </pc:sldChg>
      <pc:sldChg chg="addSp modSp add">
        <pc:chgData name="Zhang, Qi" userId="339b946e-f9ca-4040-bc82-18aaec23f2c4" providerId="ADAL" clId="{354DB9FA-CC39-4A0A-A9B4-F44831B9779A}" dt="2019-04-11T07:00:35.938" v="736" actId="20577"/>
        <pc:sldMkLst>
          <pc:docMk/>
          <pc:sldMk cId="755948800" sldId="2040"/>
        </pc:sldMkLst>
        <pc:spChg chg="mod">
          <ac:chgData name="Zhang, Qi" userId="339b946e-f9ca-4040-bc82-18aaec23f2c4" providerId="ADAL" clId="{354DB9FA-CC39-4A0A-A9B4-F44831B9779A}" dt="2019-04-11T07:00:35.938" v="736" actId="20577"/>
          <ac:spMkLst>
            <pc:docMk/>
            <pc:sldMk cId="755948800" sldId="2040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6:57:32.289" v="723" actId="14100"/>
          <ac:spMkLst>
            <pc:docMk/>
            <pc:sldMk cId="755948800" sldId="2040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7:00:30.827" v="726" actId="1076"/>
          <ac:picMkLst>
            <pc:docMk/>
            <pc:sldMk cId="755948800" sldId="2040"/>
            <ac:picMk id="5" creationId="{660D2925-A0CF-40EE-97A1-85CB1C09D110}"/>
          </ac:picMkLst>
        </pc:picChg>
      </pc:sldChg>
      <pc:sldChg chg="addSp delSp modSp add">
        <pc:chgData name="Zhang, Qi" userId="339b946e-f9ca-4040-bc82-18aaec23f2c4" providerId="ADAL" clId="{354DB9FA-CC39-4A0A-A9B4-F44831B9779A}" dt="2019-04-11T07:01:03.669" v="739"/>
        <pc:sldMkLst>
          <pc:docMk/>
          <pc:sldMk cId="3680232117" sldId="2041"/>
        </pc:sldMkLst>
        <pc:spChg chg="mod">
          <ac:chgData name="Zhang, Qi" userId="339b946e-f9ca-4040-bc82-18aaec23f2c4" providerId="ADAL" clId="{354DB9FA-CC39-4A0A-A9B4-F44831B9779A}" dt="2019-04-11T07:01:03.669" v="739"/>
          <ac:spMkLst>
            <pc:docMk/>
            <pc:sldMk cId="3680232117" sldId="2041"/>
            <ac:spMk id="2" creationId="{1D084E99-FE61-4A72-ABA7-E9B289B9F2ED}"/>
          </ac:spMkLst>
        </pc:spChg>
        <pc:spChg chg="del">
          <ac:chgData name="Zhang, Qi" userId="339b946e-f9ca-4040-bc82-18aaec23f2c4" providerId="ADAL" clId="{354DB9FA-CC39-4A0A-A9B4-F44831B9779A}" dt="2019-04-11T07:00:54.681" v="737"/>
          <ac:spMkLst>
            <pc:docMk/>
            <pc:sldMk cId="3680232117" sldId="2041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7:00:56.402" v="738" actId="1076"/>
          <ac:picMkLst>
            <pc:docMk/>
            <pc:sldMk cId="3680232117" sldId="2041"/>
            <ac:picMk id="5" creationId="{958FBB0D-393E-4671-8A44-79F4DC29D710}"/>
          </ac:picMkLst>
        </pc:picChg>
      </pc:sldChg>
      <pc:sldChg chg="addSp modSp add">
        <pc:chgData name="Zhang, Qi" userId="339b946e-f9ca-4040-bc82-18aaec23f2c4" providerId="ADAL" clId="{354DB9FA-CC39-4A0A-A9B4-F44831B9779A}" dt="2019-04-11T07:15:21.115" v="758" actId="20577"/>
        <pc:sldMkLst>
          <pc:docMk/>
          <pc:sldMk cId="2589266885" sldId="2042"/>
        </pc:sldMkLst>
        <pc:spChg chg="mod">
          <ac:chgData name="Zhang, Qi" userId="339b946e-f9ca-4040-bc82-18aaec23f2c4" providerId="ADAL" clId="{354DB9FA-CC39-4A0A-A9B4-F44831B9779A}" dt="2019-04-11T07:15:21.115" v="758" actId="20577"/>
          <ac:spMkLst>
            <pc:docMk/>
            <pc:sldMk cId="2589266885" sldId="2042"/>
            <ac:spMk id="2" creationId="{1D084E99-FE61-4A72-ABA7-E9B289B9F2ED}"/>
          </ac:spMkLst>
        </pc:spChg>
        <pc:spChg chg="mod">
          <ac:chgData name="Zhang, Qi" userId="339b946e-f9ca-4040-bc82-18aaec23f2c4" providerId="ADAL" clId="{354DB9FA-CC39-4A0A-A9B4-F44831B9779A}" dt="2019-04-11T07:15:04.737" v="752" actId="14100"/>
          <ac:spMkLst>
            <pc:docMk/>
            <pc:sldMk cId="2589266885" sldId="2042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7:15:11.337" v="755" actId="1076"/>
          <ac:picMkLst>
            <pc:docMk/>
            <pc:sldMk cId="2589266885" sldId="2042"/>
            <ac:picMk id="5" creationId="{44E856E5-447E-468F-95C4-043DE7CC49DC}"/>
          </ac:picMkLst>
        </pc:picChg>
      </pc:sldChg>
      <pc:sldChg chg="add del">
        <pc:chgData name="Zhang, Qi" userId="339b946e-f9ca-4040-bc82-18aaec23f2c4" providerId="ADAL" clId="{354DB9FA-CC39-4A0A-A9B4-F44831B9779A}" dt="2019-04-11T15:59:46.247" v="940" actId="2696"/>
        <pc:sldMkLst>
          <pc:docMk/>
          <pc:sldMk cId="4170927199" sldId="2043"/>
        </pc:sldMkLst>
      </pc:sldChg>
      <pc:sldChg chg="add del">
        <pc:chgData name="Zhang, Qi" userId="339b946e-f9ca-4040-bc82-18aaec23f2c4" providerId="ADAL" clId="{354DB9FA-CC39-4A0A-A9B4-F44831B9779A}" dt="2019-04-11T15:59:47.369" v="941" actId="2696"/>
        <pc:sldMkLst>
          <pc:docMk/>
          <pc:sldMk cId="1367337878" sldId="2044"/>
        </pc:sldMkLst>
      </pc:sldChg>
      <pc:sldChg chg="add del">
        <pc:chgData name="Zhang, Qi" userId="339b946e-f9ca-4040-bc82-18aaec23f2c4" providerId="ADAL" clId="{354DB9FA-CC39-4A0A-A9B4-F44831B9779A}" dt="2019-04-11T15:59:43.830" v="907" actId="2696"/>
        <pc:sldMkLst>
          <pc:docMk/>
          <pc:sldMk cId="4177088108" sldId="2045"/>
        </pc:sldMkLst>
      </pc:sldChg>
      <pc:sldChg chg="addSp modSp add">
        <pc:chgData name="Zhang, Qi" userId="339b946e-f9ca-4040-bc82-18aaec23f2c4" providerId="ADAL" clId="{354DB9FA-CC39-4A0A-A9B4-F44831B9779A}" dt="2019-04-11T15:30:38.293" v="825" actId="20577"/>
        <pc:sldMkLst>
          <pc:docMk/>
          <pc:sldMk cId="1591901534" sldId="2046"/>
        </pc:sldMkLst>
        <pc:spChg chg="mod">
          <ac:chgData name="Zhang, Qi" userId="339b946e-f9ca-4040-bc82-18aaec23f2c4" providerId="ADAL" clId="{354DB9FA-CC39-4A0A-A9B4-F44831B9779A}" dt="2019-04-11T15:30:38.293" v="825" actId="20577"/>
          <ac:spMkLst>
            <pc:docMk/>
            <pc:sldMk cId="1591901534" sldId="2046"/>
            <ac:spMk id="3" creationId="{347357DF-E331-4C2A-B5F6-02272FDF7F4B}"/>
          </ac:spMkLst>
        </pc:spChg>
        <pc:picChg chg="add">
          <ac:chgData name="Zhang, Qi" userId="339b946e-f9ca-4040-bc82-18aaec23f2c4" providerId="ADAL" clId="{354DB9FA-CC39-4A0A-A9B4-F44831B9779A}" dt="2019-04-11T03:37:48.723" v="191"/>
          <ac:picMkLst>
            <pc:docMk/>
            <pc:sldMk cId="1591901534" sldId="2046"/>
            <ac:picMk id="5" creationId="{88EDE28A-5BB5-4DC7-9979-B8658C3C1DE6}"/>
          </ac:picMkLst>
        </pc:picChg>
      </pc:sldChg>
      <pc:sldChg chg="addSp modSp add">
        <pc:chgData name="Zhang, Qi" userId="339b946e-f9ca-4040-bc82-18aaec23f2c4" providerId="ADAL" clId="{354DB9FA-CC39-4A0A-A9B4-F44831B9779A}" dt="2019-04-11T15:31:58.138" v="826" actId="20577"/>
        <pc:sldMkLst>
          <pc:docMk/>
          <pc:sldMk cId="91566479" sldId="2047"/>
        </pc:sldMkLst>
        <pc:spChg chg="mod">
          <ac:chgData name="Zhang, Qi" userId="339b946e-f9ca-4040-bc82-18aaec23f2c4" providerId="ADAL" clId="{354DB9FA-CC39-4A0A-A9B4-F44831B9779A}" dt="2019-04-11T15:31:58.138" v="826" actId="20577"/>
          <ac:spMkLst>
            <pc:docMk/>
            <pc:sldMk cId="91566479" sldId="2047"/>
            <ac:spMk id="3" creationId="{347357DF-E331-4C2A-B5F6-02272FDF7F4B}"/>
          </ac:spMkLst>
        </pc:spChg>
        <pc:spChg chg="add mod">
          <ac:chgData name="Zhang, Qi" userId="339b946e-f9ca-4040-bc82-18aaec23f2c4" providerId="ADAL" clId="{354DB9FA-CC39-4A0A-A9B4-F44831B9779A}" dt="2019-04-11T03:42:26.831" v="239" actId="1076"/>
          <ac:spMkLst>
            <pc:docMk/>
            <pc:sldMk cId="91566479" sldId="2047"/>
            <ac:spMk id="6" creationId="{A9E3059C-188B-4D58-8CFB-A42877CAEDB3}"/>
          </ac:spMkLst>
        </pc:spChg>
        <pc:picChg chg="add mod">
          <ac:chgData name="Zhang, Qi" userId="339b946e-f9ca-4040-bc82-18aaec23f2c4" providerId="ADAL" clId="{354DB9FA-CC39-4A0A-A9B4-F44831B9779A}" dt="2019-04-11T03:42:23.408" v="237" actId="1076"/>
          <ac:picMkLst>
            <pc:docMk/>
            <pc:sldMk cId="91566479" sldId="2047"/>
            <ac:picMk id="5" creationId="{6DF3A808-8FF1-4CF6-95AB-0FEB25D10C49}"/>
          </ac:picMkLst>
        </pc:picChg>
        <pc:picChg chg="add mod">
          <ac:chgData name="Zhang, Qi" userId="339b946e-f9ca-4040-bc82-18aaec23f2c4" providerId="ADAL" clId="{354DB9FA-CC39-4A0A-A9B4-F44831B9779A}" dt="2019-04-11T03:43:01.282" v="244" actId="14100"/>
          <ac:picMkLst>
            <pc:docMk/>
            <pc:sldMk cId="91566479" sldId="2047"/>
            <ac:picMk id="7" creationId="{E425E865-4F5F-469D-A524-DAD1D98F5EE6}"/>
          </ac:picMkLst>
        </pc:picChg>
      </pc:sldChg>
      <pc:sldChg chg="addSp modSp add">
        <pc:chgData name="Zhang, Qi" userId="339b946e-f9ca-4040-bc82-18aaec23f2c4" providerId="ADAL" clId="{354DB9FA-CC39-4A0A-A9B4-F44831B9779A}" dt="2019-04-11T03:52:21.223" v="269" actId="20577"/>
        <pc:sldMkLst>
          <pc:docMk/>
          <pc:sldMk cId="3181900066" sldId="2048"/>
        </pc:sldMkLst>
        <pc:spChg chg="mod">
          <ac:chgData name="Zhang, Qi" userId="339b946e-f9ca-4040-bc82-18aaec23f2c4" providerId="ADAL" clId="{354DB9FA-CC39-4A0A-A9B4-F44831B9779A}" dt="2019-04-11T03:52:21.223" v="269" actId="20577"/>
          <ac:spMkLst>
            <pc:docMk/>
            <pc:sldMk cId="3181900066" sldId="2048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3:51:34.819" v="255" actId="1076"/>
          <ac:picMkLst>
            <pc:docMk/>
            <pc:sldMk cId="3181900066" sldId="2048"/>
            <ac:picMk id="5" creationId="{06D62987-25C9-4270-9EC9-8A329D43982D}"/>
          </ac:picMkLst>
        </pc:picChg>
        <pc:picChg chg="add mod">
          <ac:chgData name="Zhang, Qi" userId="339b946e-f9ca-4040-bc82-18aaec23f2c4" providerId="ADAL" clId="{354DB9FA-CC39-4A0A-A9B4-F44831B9779A}" dt="2019-04-11T03:52:06.516" v="259" actId="1076"/>
          <ac:picMkLst>
            <pc:docMk/>
            <pc:sldMk cId="3181900066" sldId="2048"/>
            <ac:picMk id="6" creationId="{2FD47252-FE62-4B2E-B243-8053948CDAC0}"/>
          </ac:picMkLst>
        </pc:picChg>
      </pc:sldChg>
      <pc:sldChg chg="addSp modSp add">
        <pc:chgData name="Zhang, Qi" userId="339b946e-f9ca-4040-bc82-18aaec23f2c4" providerId="ADAL" clId="{354DB9FA-CC39-4A0A-A9B4-F44831B9779A}" dt="2019-04-11T15:41:05.361" v="844" actId="1076"/>
        <pc:sldMkLst>
          <pc:docMk/>
          <pc:sldMk cId="2123859398" sldId="2049"/>
        </pc:sldMkLst>
        <pc:spChg chg="mod">
          <ac:chgData name="Zhang, Qi" userId="339b946e-f9ca-4040-bc82-18aaec23f2c4" providerId="ADAL" clId="{354DB9FA-CC39-4A0A-A9B4-F44831B9779A}" dt="2019-04-11T15:41:02.010" v="843" actId="27636"/>
          <ac:spMkLst>
            <pc:docMk/>
            <pc:sldMk cId="2123859398" sldId="2049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4:04:28.231" v="279" actId="1076"/>
          <ac:picMkLst>
            <pc:docMk/>
            <pc:sldMk cId="2123859398" sldId="2049"/>
            <ac:picMk id="5" creationId="{9033EE80-118D-4789-AFFD-9721BDA2F38F}"/>
          </ac:picMkLst>
        </pc:picChg>
        <pc:picChg chg="add mod">
          <ac:chgData name="Zhang, Qi" userId="339b946e-f9ca-4040-bc82-18aaec23f2c4" providerId="ADAL" clId="{354DB9FA-CC39-4A0A-A9B4-F44831B9779A}" dt="2019-04-11T15:41:05.361" v="844" actId="1076"/>
          <ac:picMkLst>
            <pc:docMk/>
            <pc:sldMk cId="2123859398" sldId="2049"/>
            <ac:picMk id="6" creationId="{7FE45F66-59AE-4B7E-AFC2-4F0B3087239D}"/>
          </ac:picMkLst>
        </pc:picChg>
      </pc:sldChg>
      <pc:sldChg chg="addSp modSp add">
        <pc:chgData name="Zhang, Qi" userId="339b946e-f9ca-4040-bc82-18aaec23f2c4" providerId="ADAL" clId="{354DB9FA-CC39-4A0A-A9B4-F44831B9779A}" dt="2019-04-11T15:43:21.933" v="877" actId="6549"/>
        <pc:sldMkLst>
          <pc:docMk/>
          <pc:sldMk cId="3202655324" sldId="2050"/>
        </pc:sldMkLst>
        <pc:spChg chg="mod">
          <ac:chgData name="Zhang, Qi" userId="339b946e-f9ca-4040-bc82-18aaec23f2c4" providerId="ADAL" clId="{354DB9FA-CC39-4A0A-A9B4-F44831B9779A}" dt="2019-04-11T15:43:21.933" v="877" actId="6549"/>
          <ac:spMkLst>
            <pc:docMk/>
            <pc:sldMk cId="3202655324" sldId="2050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04:19:21.468" v="303" actId="1076"/>
          <ac:picMkLst>
            <pc:docMk/>
            <pc:sldMk cId="3202655324" sldId="2050"/>
            <ac:picMk id="5" creationId="{D0D70FFA-2616-46A7-93F7-66F190528AF2}"/>
          </ac:picMkLst>
        </pc:picChg>
      </pc:sldChg>
      <pc:sldChg chg="modSp add">
        <pc:chgData name="Zhang, Qi" userId="339b946e-f9ca-4040-bc82-18aaec23f2c4" providerId="ADAL" clId="{354DB9FA-CC39-4A0A-A9B4-F44831B9779A}" dt="2019-04-11T16:06:22.261" v="995" actId="403"/>
        <pc:sldMkLst>
          <pc:docMk/>
          <pc:sldMk cId="1641086933" sldId="2051"/>
        </pc:sldMkLst>
        <pc:spChg chg="mod">
          <ac:chgData name="Zhang, Qi" userId="339b946e-f9ca-4040-bc82-18aaec23f2c4" providerId="ADAL" clId="{354DB9FA-CC39-4A0A-A9B4-F44831B9779A}" dt="2019-04-11T16:06:22.261" v="995" actId="403"/>
          <ac:spMkLst>
            <pc:docMk/>
            <pc:sldMk cId="1641086933" sldId="2051"/>
            <ac:spMk id="3" creationId="{347357DF-E331-4C2A-B5F6-02272FDF7F4B}"/>
          </ac:spMkLst>
        </pc:spChg>
      </pc:sldChg>
      <pc:sldChg chg="addSp modSp add">
        <pc:chgData name="Zhang, Qi" userId="339b946e-f9ca-4040-bc82-18aaec23f2c4" providerId="ADAL" clId="{354DB9FA-CC39-4A0A-A9B4-F44831B9779A}" dt="2019-04-11T16:08:10.909" v="1005" actId="20577"/>
        <pc:sldMkLst>
          <pc:docMk/>
          <pc:sldMk cId="652927185" sldId="2052"/>
        </pc:sldMkLst>
        <pc:spChg chg="mod">
          <ac:chgData name="Zhang, Qi" userId="339b946e-f9ca-4040-bc82-18aaec23f2c4" providerId="ADAL" clId="{354DB9FA-CC39-4A0A-A9B4-F44831B9779A}" dt="2019-04-11T16:08:10.909" v="1005" actId="20577"/>
          <ac:spMkLst>
            <pc:docMk/>
            <pc:sldMk cId="652927185" sldId="2052"/>
            <ac:spMk id="3" creationId="{347357DF-E331-4C2A-B5F6-02272FDF7F4B}"/>
          </ac:spMkLst>
        </pc:spChg>
        <pc:spChg chg="mod">
          <ac:chgData name="Zhang, Qi" userId="339b946e-f9ca-4040-bc82-18aaec23f2c4" providerId="ADAL" clId="{354DB9FA-CC39-4A0A-A9B4-F44831B9779A}" dt="2019-04-11T05:46:54.887" v="496" actId="1076"/>
          <ac:spMkLst>
            <pc:docMk/>
            <pc:sldMk cId="652927185" sldId="2052"/>
            <ac:spMk id="4" creationId="{A7062303-E261-4E17-8E2A-7F38C4AE65D1}"/>
          </ac:spMkLst>
        </pc:spChg>
        <pc:picChg chg="add mod">
          <ac:chgData name="Zhang, Qi" userId="339b946e-f9ca-4040-bc82-18aaec23f2c4" providerId="ADAL" clId="{354DB9FA-CC39-4A0A-A9B4-F44831B9779A}" dt="2019-04-11T16:08:08.067" v="1000" actId="1076"/>
          <ac:picMkLst>
            <pc:docMk/>
            <pc:sldMk cId="652927185" sldId="2052"/>
            <ac:picMk id="6" creationId="{6ADFEC0C-C6C2-494A-87BB-430F02EDED20}"/>
          </ac:picMkLst>
        </pc:picChg>
      </pc:sldChg>
      <pc:sldChg chg="addSp modSp add">
        <pc:chgData name="Zhang, Qi" userId="339b946e-f9ca-4040-bc82-18aaec23f2c4" providerId="ADAL" clId="{354DB9FA-CC39-4A0A-A9B4-F44831B9779A}" dt="2019-04-11T16:09:19.275" v="1013" actId="1076"/>
        <pc:sldMkLst>
          <pc:docMk/>
          <pc:sldMk cId="3692674433" sldId="2053"/>
        </pc:sldMkLst>
        <pc:spChg chg="mod">
          <ac:chgData name="Zhang, Qi" userId="339b946e-f9ca-4040-bc82-18aaec23f2c4" providerId="ADAL" clId="{354DB9FA-CC39-4A0A-A9B4-F44831B9779A}" dt="2019-04-11T16:09:14.555" v="1012" actId="27636"/>
          <ac:spMkLst>
            <pc:docMk/>
            <pc:sldMk cId="3692674433" sldId="2053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6:09:19.275" v="1013" actId="1076"/>
          <ac:picMkLst>
            <pc:docMk/>
            <pc:sldMk cId="3692674433" sldId="2053"/>
            <ac:picMk id="5" creationId="{F45F4831-F2F7-4EA0-B0D2-86FB6D319A9F}"/>
          </ac:picMkLst>
        </pc:picChg>
      </pc:sldChg>
      <pc:sldChg chg="modSp add">
        <pc:chgData name="Zhang, Qi" userId="339b946e-f9ca-4040-bc82-18aaec23f2c4" providerId="ADAL" clId="{354DB9FA-CC39-4A0A-A9B4-F44831B9779A}" dt="2019-04-11T16:10:15.153" v="1014" actId="403"/>
        <pc:sldMkLst>
          <pc:docMk/>
          <pc:sldMk cId="310536953" sldId="2054"/>
        </pc:sldMkLst>
        <pc:spChg chg="mod">
          <ac:chgData name="Zhang, Qi" userId="339b946e-f9ca-4040-bc82-18aaec23f2c4" providerId="ADAL" clId="{354DB9FA-CC39-4A0A-A9B4-F44831B9779A}" dt="2019-04-11T16:10:15.153" v="1014" actId="403"/>
          <ac:spMkLst>
            <pc:docMk/>
            <pc:sldMk cId="310536953" sldId="2054"/>
            <ac:spMk id="3" creationId="{347357DF-E331-4C2A-B5F6-02272FDF7F4B}"/>
          </ac:spMkLst>
        </pc:spChg>
      </pc:sldChg>
      <pc:sldChg chg="addSp modSp add">
        <pc:chgData name="Zhang, Qi" userId="339b946e-f9ca-4040-bc82-18aaec23f2c4" providerId="ADAL" clId="{354DB9FA-CC39-4A0A-A9B4-F44831B9779A}" dt="2019-04-11T16:11:14.926" v="1020" actId="1076"/>
        <pc:sldMkLst>
          <pc:docMk/>
          <pc:sldMk cId="2592322428" sldId="2055"/>
        </pc:sldMkLst>
        <pc:spChg chg="mod">
          <ac:chgData name="Zhang, Qi" userId="339b946e-f9ca-4040-bc82-18aaec23f2c4" providerId="ADAL" clId="{354DB9FA-CC39-4A0A-A9B4-F44831B9779A}" dt="2019-04-11T16:11:05.426" v="1017" actId="14100"/>
          <ac:spMkLst>
            <pc:docMk/>
            <pc:sldMk cId="2592322428" sldId="2055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6:11:14.926" v="1020" actId="1076"/>
          <ac:picMkLst>
            <pc:docMk/>
            <pc:sldMk cId="2592322428" sldId="2055"/>
            <ac:picMk id="5" creationId="{6F79985B-FD83-435C-8E2C-A3CF0E2E799B}"/>
          </ac:picMkLst>
        </pc:picChg>
      </pc:sldChg>
      <pc:sldChg chg="addSp delSp modSp add">
        <pc:chgData name="Zhang, Qi" userId="339b946e-f9ca-4040-bc82-18aaec23f2c4" providerId="ADAL" clId="{354DB9FA-CC39-4A0A-A9B4-F44831B9779A}" dt="2019-04-11T16:12:19.322" v="1026" actId="14100"/>
        <pc:sldMkLst>
          <pc:docMk/>
          <pc:sldMk cId="222216789" sldId="2056"/>
        </pc:sldMkLst>
        <pc:spChg chg="mod">
          <ac:chgData name="Zhang, Qi" userId="339b946e-f9ca-4040-bc82-18aaec23f2c4" providerId="ADAL" clId="{354DB9FA-CC39-4A0A-A9B4-F44831B9779A}" dt="2019-04-11T06:11:43.031" v="544" actId="20577"/>
          <ac:spMkLst>
            <pc:docMk/>
            <pc:sldMk cId="222216789" sldId="2056"/>
            <ac:spMk id="2" creationId="{F7DC2CF4-C956-4F8B-BF55-E55EE47E1F41}"/>
          </ac:spMkLst>
        </pc:spChg>
        <pc:spChg chg="del">
          <ac:chgData name="Zhang, Qi" userId="339b946e-f9ca-4040-bc82-18aaec23f2c4" providerId="ADAL" clId="{354DB9FA-CC39-4A0A-A9B4-F44831B9779A}" dt="2019-04-11T06:11:31.202" v="530"/>
          <ac:spMkLst>
            <pc:docMk/>
            <pc:sldMk cId="222216789" sldId="2056"/>
            <ac:spMk id="3" creationId="{2022EDFD-446E-481B-845D-B6557AD9F1B6}"/>
          </ac:spMkLst>
        </pc:spChg>
        <pc:picChg chg="add mod">
          <ac:chgData name="Zhang, Qi" userId="339b946e-f9ca-4040-bc82-18aaec23f2c4" providerId="ADAL" clId="{354DB9FA-CC39-4A0A-A9B4-F44831B9779A}" dt="2019-04-11T16:12:19.322" v="1026" actId="14100"/>
          <ac:picMkLst>
            <pc:docMk/>
            <pc:sldMk cId="222216789" sldId="2056"/>
            <ac:picMk id="5" creationId="{D2B6623C-AF7E-4944-9CA3-9B0D2807DDCE}"/>
          </ac:picMkLst>
        </pc:picChg>
      </pc:sldChg>
      <pc:sldChg chg="addSp delSp modSp add">
        <pc:chgData name="Zhang, Qi" userId="339b946e-f9ca-4040-bc82-18aaec23f2c4" providerId="ADAL" clId="{354DB9FA-CC39-4A0A-A9B4-F44831B9779A}" dt="2019-04-11T16:16:14.318" v="1048" actId="1076"/>
        <pc:sldMkLst>
          <pc:docMk/>
          <pc:sldMk cId="1644196901" sldId="2057"/>
        </pc:sldMkLst>
        <pc:spChg chg="mod">
          <ac:chgData name="Zhang, Qi" userId="339b946e-f9ca-4040-bc82-18aaec23f2c4" providerId="ADAL" clId="{354DB9FA-CC39-4A0A-A9B4-F44831B9779A}" dt="2019-04-11T06:18:01.414" v="654" actId="20577"/>
          <ac:spMkLst>
            <pc:docMk/>
            <pc:sldMk cId="1644196901" sldId="2057"/>
            <ac:spMk id="2" creationId="{675E5521-7520-411B-98BA-17EB584F3807}"/>
          </ac:spMkLst>
        </pc:spChg>
        <pc:spChg chg="add del mod">
          <ac:chgData name="Zhang, Qi" userId="339b946e-f9ca-4040-bc82-18aaec23f2c4" providerId="ADAL" clId="{354DB9FA-CC39-4A0A-A9B4-F44831B9779A}" dt="2019-04-11T06:17:18.603" v="621" actId="14100"/>
          <ac:spMkLst>
            <pc:docMk/>
            <pc:sldMk cId="1644196901" sldId="2057"/>
            <ac:spMk id="3" creationId="{74A5FD2D-853A-4F32-A09A-45E92C7AE435}"/>
          </ac:spMkLst>
        </pc:spChg>
        <pc:spChg chg="add del">
          <ac:chgData name="Zhang, Qi" userId="339b946e-f9ca-4040-bc82-18aaec23f2c4" providerId="ADAL" clId="{354DB9FA-CC39-4A0A-A9B4-F44831B9779A}" dt="2019-04-11T06:16:55.246" v="616"/>
          <ac:spMkLst>
            <pc:docMk/>
            <pc:sldMk cId="1644196901" sldId="2057"/>
            <ac:spMk id="5" creationId="{733664ED-744F-449A-8FF1-46C09C18D624}"/>
          </ac:spMkLst>
        </pc:spChg>
        <pc:spChg chg="add mod">
          <ac:chgData name="Zhang, Qi" userId="339b946e-f9ca-4040-bc82-18aaec23f2c4" providerId="ADAL" clId="{354DB9FA-CC39-4A0A-A9B4-F44831B9779A}" dt="2019-04-11T16:16:14.318" v="1048" actId="1076"/>
          <ac:spMkLst>
            <pc:docMk/>
            <pc:sldMk cId="1644196901" sldId="2057"/>
            <ac:spMk id="7" creationId="{47E60595-10AB-4343-BF36-5C80B415F9BD}"/>
          </ac:spMkLst>
        </pc:spChg>
        <pc:picChg chg="add mod">
          <ac:chgData name="Zhang, Qi" userId="339b946e-f9ca-4040-bc82-18aaec23f2c4" providerId="ADAL" clId="{354DB9FA-CC39-4A0A-A9B4-F44831B9779A}" dt="2019-04-11T16:15:52.710" v="1042" actId="14100"/>
          <ac:picMkLst>
            <pc:docMk/>
            <pc:sldMk cId="1644196901" sldId="2057"/>
            <ac:picMk id="5" creationId="{D9B306E7-A691-481D-BF10-55FE601405A9}"/>
          </ac:picMkLst>
        </pc:picChg>
        <pc:picChg chg="add mod">
          <ac:chgData name="Zhang, Qi" userId="339b946e-f9ca-4040-bc82-18aaec23f2c4" providerId="ADAL" clId="{354DB9FA-CC39-4A0A-A9B4-F44831B9779A}" dt="2019-04-11T16:15:55.322" v="1043" actId="1076"/>
          <ac:picMkLst>
            <pc:docMk/>
            <pc:sldMk cId="1644196901" sldId="2057"/>
            <ac:picMk id="6" creationId="{9927F55C-F954-401E-9D2D-133E21A538F1}"/>
          </ac:picMkLst>
        </pc:picChg>
      </pc:sldChg>
      <pc:sldChg chg="addSp modSp add">
        <pc:chgData name="Zhang, Qi" userId="339b946e-f9ca-4040-bc82-18aaec23f2c4" providerId="ADAL" clId="{354DB9FA-CC39-4A0A-A9B4-F44831B9779A}" dt="2019-04-11T15:29:23.073" v="821" actId="6549"/>
        <pc:sldMkLst>
          <pc:docMk/>
          <pc:sldMk cId="2471191653" sldId="2058"/>
        </pc:sldMkLst>
        <pc:spChg chg="mod">
          <ac:chgData name="Zhang, Qi" userId="339b946e-f9ca-4040-bc82-18aaec23f2c4" providerId="ADAL" clId="{354DB9FA-CC39-4A0A-A9B4-F44831B9779A}" dt="2019-04-11T15:23:48.691" v="805"/>
          <ac:spMkLst>
            <pc:docMk/>
            <pc:sldMk cId="2471191653" sldId="2058"/>
            <ac:spMk id="2" creationId="{BC1B2D22-31AE-479B-AC01-7E255E8B2D22}"/>
          </ac:spMkLst>
        </pc:spChg>
        <pc:spChg chg="mod">
          <ac:chgData name="Zhang, Qi" userId="339b946e-f9ca-4040-bc82-18aaec23f2c4" providerId="ADAL" clId="{354DB9FA-CC39-4A0A-A9B4-F44831B9779A}" dt="2019-04-11T15:29:23.073" v="821" actId="6549"/>
          <ac:spMkLst>
            <pc:docMk/>
            <pc:sldMk cId="2471191653" sldId="2058"/>
            <ac:spMk id="3" creationId="{D42F236F-1AF0-4294-BEF3-34FF2BA65968}"/>
          </ac:spMkLst>
        </pc:spChg>
        <pc:spChg chg="add mod">
          <ac:chgData name="Zhang, Qi" userId="339b946e-f9ca-4040-bc82-18aaec23f2c4" providerId="ADAL" clId="{354DB9FA-CC39-4A0A-A9B4-F44831B9779A}" dt="2019-04-11T15:25:26.295" v="816" actId="1076"/>
          <ac:spMkLst>
            <pc:docMk/>
            <pc:sldMk cId="2471191653" sldId="2058"/>
            <ac:spMk id="5" creationId="{04AC09A7-1F22-4E3B-A035-C60D0D49AADF}"/>
          </ac:spMkLst>
        </pc:spChg>
      </pc:sldChg>
      <pc:sldChg chg="addSp delSp modSp add">
        <pc:chgData name="Zhang, Qi" userId="339b946e-f9ca-4040-bc82-18aaec23f2c4" providerId="ADAL" clId="{354DB9FA-CC39-4A0A-A9B4-F44831B9779A}" dt="2019-04-11T15:58:55.020" v="905" actId="1076"/>
        <pc:sldMkLst>
          <pc:docMk/>
          <pc:sldMk cId="1530340305" sldId="2059"/>
        </pc:sldMkLst>
        <pc:spChg chg="mod">
          <ac:chgData name="Zhang, Qi" userId="339b946e-f9ca-4040-bc82-18aaec23f2c4" providerId="ADAL" clId="{354DB9FA-CC39-4A0A-A9B4-F44831B9779A}" dt="2019-04-11T15:55:17.223" v="894" actId="20577"/>
          <ac:spMkLst>
            <pc:docMk/>
            <pc:sldMk cId="1530340305" sldId="2059"/>
            <ac:spMk id="2" creationId="{F9BADDE2-B1C3-476A-AF7B-DBD92DEF290F}"/>
          </ac:spMkLst>
        </pc:spChg>
        <pc:spChg chg="del">
          <ac:chgData name="Zhang, Qi" userId="339b946e-f9ca-4040-bc82-18aaec23f2c4" providerId="ADAL" clId="{354DB9FA-CC39-4A0A-A9B4-F44831B9779A}" dt="2019-04-11T15:55:21.989" v="895" actId="478"/>
          <ac:spMkLst>
            <pc:docMk/>
            <pc:sldMk cId="1530340305" sldId="2059"/>
            <ac:spMk id="3" creationId="{4ED69D27-685F-4C19-BCFA-315FBF5B182B}"/>
          </ac:spMkLst>
        </pc:spChg>
        <pc:picChg chg="add mod">
          <ac:chgData name="Zhang, Qi" userId="339b946e-f9ca-4040-bc82-18aaec23f2c4" providerId="ADAL" clId="{354DB9FA-CC39-4A0A-A9B4-F44831B9779A}" dt="2019-04-11T15:56:18.404" v="902" actId="1076"/>
          <ac:picMkLst>
            <pc:docMk/>
            <pc:sldMk cId="1530340305" sldId="2059"/>
            <ac:picMk id="5" creationId="{CA2B992D-30A5-4A16-83DA-5AEF75E63079}"/>
          </ac:picMkLst>
        </pc:picChg>
        <pc:picChg chg="add mod">
          <ac:chgData name="Zhang, Qi" userId="339b946e-f9ca-4040-bc82-18aaec23f2c4" providerId="ADAL" clId="{354DB9FA-CC39-4A0A-A9B4-F44831B9779A}" dt="2019-04-11T15:58:55.020" v="905" actId="1076"/>
          <ac:picMkLst>
            <pc:docMk/>
            <pc:sldMk cId="1530340305" sldId="2059"/>
            <ac:picMk id="6" creationId="{8B481E65-5EAD-4931-8580-07892EBF0AD8}"/>
          </ac:picMkLst>
        </pc:picChg>
      </pc:sldChg>
      <pc:sldChg chg="addSp modSp add">
        <pc:chgData name="Zhang, Qi" userId="339b946e-f9ca-4040-bc82-18aaec23f2c4" providerId="ADAL" clId="{354DB9FA-CC39-4A0A-A9B4-F44831B9779A}" dt="2019-04-11T16:06:01.023" v="994" actId="1076"/>
        <pc:sldMkLst>
          <pc:docMk/>
          <pc:sldMk cId="329649977" sldId="2060"/>
        </pc:sldMkLst>
        <pc:spChg chg="mod">
          <ac:chgData name="Zhang, Qi" userId="339b946e-f9ca-4040-bc82-18aaec23f2c4" providerId="ADAL" clId="{354DB9FA-CC39-4A0A-A9B4-F44831B9779A}" dt="2019-04-11T16:02:56.296" v="985" actId="14100"/>
          <ac:spMkLst>
            <pc:docMk/>
            <pc:sldMk cId="329649977" sldId="2060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6:06:01.023" v="994" actId="1076"/>
          <ac:picMkLst>
            <pc:docMk/>
            <pc:sldMk cId="329649977" sldId="2060"/>
            <ac:picMk id="5" creationId="{7190DB15-9CCA-4040-963B-5017657C88A9}"/>
          </ac:picMkLst>
        </pc:picChg>
      </pc:sldChg>
      <pc:sldChg chg="addSp modSp add">
        <pc:chgData name="Zhang, Qi" userId="339b946e-f9ca-4040-bc82-18aaec23f2c4" providerId="ADAL" clId="{354DB9FA-CC39-4A0A-A9B4-F44831B9779A}" dt="2019-04-11T16:11:26.846" v="1024" actId="1076"/>
        <pc:sldMkLst>
          <pc:docMk/>
          <pc:sldMk cId="3453946549" sldId="2061"/>
        </pc:sldMkLst>
        <pc:spChg chg="mod">
          <ac:chgData name="Zhang, Qi" userId="339b946e-f9ca-4040-bc82-18aaec23f2c4" providerId="ADAL" clId="{354DB9FA-CC39-4A0A-A9B4-F44831B9779A}" dt="2019-04-11T16:11:23.243" v="1022" actId="14100"/>
          <ac:spMkLst>
            <pc:docMk/>
            <pc:sldMk cId="3453946549" sldId="2061"/>
            <ac:spMk id="3" creationId="{347357DF-E331-4C2A-B5F6-02272FDF7F4B}"/>
          </ac:spMkLst>
        </pc:spChg>
        <pc:picChg chg="add mod">
          <ac:chgData name="Zhang, Qi" userId="339b946e-f9ca-4040-bc82-18aaec23f2c4" providerId="ADAL" clId="{354DB9FA-CC39-4A0A-A9B4-F44831B9779A}" dt="2019-04-11T16:11:26.846" v="1024" actId="1076"/>
          <ac:picMkLst>
            <pc:docMk/>
            <pc:sldMk cId="3453946549" sldId="2061"/>
            <ac:picMk id="5" creationId="{9EDB6482-C9E1-4A4E-B65E-003410F500DA}"/>
          </ac:picMkLst>
        </pc:picChg>
      </pc:sldChg>
      <pc:sldChg chg="addSp modSp add">
        <pc:chgData name="Zhang, Qi" userId="339b946e-f9ca-4040-bc82-18aaec23f2c4" providerId="ADAL" clId="{354DB9FA-CC39-4A0A-A9B4-F44831B9779A}" dt="2019-04-11T16:19:27.675" v="1146"/>
        <pc:sldMkLst>
          <pc:docMk/>
          <pc:sldMk cId="1657314067" sldId="2062"/>
        </pc:sldMkLst>
        <pc:spChg chg="mod">
          <ac:chgData name="Zhang, Qi" userId="339b946e-f9ca-4040-bc82-18aaec23f2c4" providerId="ADAL" clId="{354DB9FA-CC39-4A0A-A9B4-F44831B9779A}" dt="2019-04-11T16:19:27.675" v="1146"/>
          <ac:spMkLst>
            <pc:docMk/>
            <pc:sldMk cId="1657314067" sldId="2062"/>
            <ac:spMk id="2" creationId="{B3CB316C-954F-445D-B6F3-CD6893D13654}"/>
          </ac:spMkLst>
        </pc:spChg>
        <pc:spChg chg="mod">
          <ac:chgData name="Zhang, Qi" userId="339b946e-f9ca-4040-bc82-18aaec23f2c4" providerId="ADAL" clId="{354DB9FA-CC39-4A0A-A9B4-F44831B9779A}" dt="2019-04-11T16:18:44.290" v="1143" actId="14100"/>
          <ac:spMkLst>
            <pc:docMk/>
            <pc:sldMk cId="1657314067" sldId="2062"/>
            <ac:spMk id="3" creationId="{F15F7748-D3B1-4268-9315-66F1368ACED5}"/>
          </ac:spMkLst>
        </pc:spChg>
        <pc:picChg chg="add mod">
          <ac:chgData name="Zhang, Qi" userId="339b946e-f9ca-4040-bc82-18aaec23f2c4" providerId="ADAL" clId="{354DB9FA-CC39-4A0A-A9B4-F44831B9779A}" dt="2019-04-11T16:18:49.906" v="1145" actId="1076"/>
          <ac:picMkLst>
            <pc:docMk/>
            <pc:sldMk cId="1657314067" sldId="2062"/>
            <ac:picMk id="5" creationId="{BA668235-29BC-4BD4-811F-1CEBC7E6C194}"/>
          </ac:picMkLst>
        </pc:picChg>
      </pc:sldChg>
      <pc:sldChg chg="addSp modSp add">
        <pc:chgData name="Zhang, Qi" userId="339b946e-f9ca-4040-bc82-18aaec23f2c4" providerId="ADAL" clId="{354DB9FA-CC39-4A0A-A9B4-F44831B9779A}" dt="2019-04-11T16:20:59.576" v="1239"/>
        <pc:sldMkLst>
          <pc:docMk/>
          <pc:sldMk cId="262041194" sldId="2063"/>
        </pc:sldMkLst>
        <pc:spChg chg="mod">
          <ac:chgData name="Zhang, Qi" userId="339b946e-f9ca-4040-bc82-18aaec23f2c4" providerId="ADAL" clId="{354DB9FA-CC39-4A0A-A9B4-F44831B9779A}" dt="2019-04-11T16:20:59.576" v="1239"/>
          <ac:spMkLst>
            <pc:docMk/>
            <pc:sldMk cId="262041194" sldId="2063"/>
            <ac:spMk id="2" creationId="{7B513C41-11E7-454F-8735-55D998ABFC3B}"/>
          </ac:spMkLst>
        </pc:spChg>
        <pc:spChg chg="mod">
          <ac:chgData name="Zhang, Qi" userId="339b946e-f9ca-4040-bc82-18aaec23f2c4" providerId="ADAL" clId="{354DB9FA-CC39-4A0A-A9B4-F44831B9779A}" dt="2019-04-11T16:20:33.158" v="1234" actId="14100"/>
          <ac:spMkLst>
            <pc:docMk/>
            <pc:sldMk cId="262041194" sldId="2063"/>
            <ac:spMk id="3" creationId="{EC2C7BD4-A16A-49E1-8062-AB104FAC7EBB}"/>
          </ac:spMkLst>
        </pc:spChg>
        <pc:picChg chg="add mod">
          <ac:chgData name="Zhang, Qi" userId="339b946e-f9ca-4040-bc82-18aaec23f2c4" providerId="ADAL" clId="{354DB9FA-CC39-4A0A-A9B4-F44831B9779A}" dt="2019-04-11T16:20:39.498" v="1236" actId="1076"/>
          <ac:picMkLst>
            <pc:docMk/>
            <pc:sldMk cId="262041194" sldId="2063"/>
            <ac:picMk id="5" creationId="{13F8591D-A87D-433C-B963-9D45F915CD52}"/>
          </ac:picMkLst>
        </pc:picChg>
        <pc:picChg chg="add mod">
          <ac:chgData name="Zhang, Qi" userId="339b946e-f9ca-4040-bc82-18aaec23f2c4" providerId="ADAL" clId="{354DB9FA-CC39-4A0A-A9B4-F44831B9779A}" dt="2019-04-11T16:20:48.602" v="1238" actId="1076"/>
          <ac:picMkLst>
            <pc:docMk/>
            <pc:sldMk cId="262041194" sldId="2063"/>
            <ac:picMk id="6" creationId="{7617FFEA-E39A-4DC0-8612-503AFC33EA19}"/>
          </ac:picMkLst>
        </pc:picChg>
      </pc:sldChg>
    </pc:docChg>
  </pc:docChgLst>
  <pc:docChgLst>
    <pc:chgData name="Zhang, Qi" userId="339b946e-f9ca-4040-bc82-18aaec23f2c4" providerId="ADAL" clId="{8864C1C7-9917-463E-A81F-B8C1326A7B59}"/>
    <pc:docChg chg="addSld modSld">
      <pc:chgData name="Zhang, Qi" userId="339b946e-f9ca-4040-bc82-18aaec23f2c4" providerId="ADAL" clId="{8864C1C7-9917-463E-A81F-B8C1326A7B59}" dt="2019-03-21T04:05:21.332" v="20"/>
      <pc:docMkLst>
        <pc:docMk/>
      </pc:docMkLst>
      <pc:sldChg chg="modSp">
        <pc:chgData name="Zhang, Qi" userId="339b946e-f9ca-4040-bc82-18aaec23f2c4" providerId="ADAL" clId="{8864C1C7-9917-463E-A81F-B8C1326A7B59}" dt="2019-03-21T04:05:04.248" v="2" actId="6549"/>
        <pc:sldMkLst>
          <pc:docMk/>
          <pc:sldMk cId="1719822774" sldId="256"/>
        </pc:sldMkLst>
        <pc:spChg chg="mod">
          <ac:chgData name="Zhang, Qi" userId="339b946e-f9ca-4040-bc82-18aaec23f2c4" providerId="ADAL" clId="{8864C1C7-9917-463E-A81F-B8C1326A7B59}" dt="2019-03-21T04:05:04.248" v="2" actId="6549"/>
          <ac:spMkLst>
            <pc:docMk/>
            <pc:sldMk cId="1719822774" sldId="256"/>
            <ac:spMk id="2" creationId="{00000000-0000-0000-0000-000000000000}"/>
          </ac:spMkLst>
        </pc:spChg>
      </pc:sldChg>
    </pc:docChg>
  </pc:docChgLst>
  <pc:docChgLst>
    <pc:chgData name="Zhang, Qi" userId="339b946e-f9ca-4040-bc82-18aaec23f2c4" providerId="ADAL" clId="{CCEE7847-C9D8-45E1-B5FB-A6BA073AE554}"/>
    <pc:docChg chg="undo custSel addSld delSld modSld">
      <pc:chgData name="Zhang, Qi" userId="339b946e-f9ca-4040-bc82-18aaec23f2c4" providerId="ADAL" clId="{CCEE7847-C9D8-45E1-B5FB-A6BA073AE554}" dt="2019-03-21T17:23:06.878" v="84" actId="1076"/>
      <pc:docMkLst>
        <pc:docMk/>
      </pc:docMkLst>
    </pc:docChg>
  </pc:docChgLst>
  <pc:docChgLst>
    <pc:chgData name="Zhang, Qi" userId="339b946e-f9ca-4040-bc82-18aaec23f2c4" providerId="ADAL" clId="{E067CBF3-2A03-49BA-A77F-B91D1F1FB833}"/>
    <pc:docChg chg="custSel modSld">
      <pc:chgData name="Zhang, Qi" userId="339b946e-f9ca-4040-bc82-18aaec23f2c4" providerId="ADAL" clId="{E067CBF3-2A03-49BA-A77F-B91D1F1FB833}" dt="2019-04-02T16:11:43.258" v="64" actId="1076"/>
      <pc:docMkLst>
        <pc:docMk/>
      </pc:docMkLst>
    </pc:docChg>
  </pc:docChgLst>
  <pc:docChgLst>
    <pc:chgData name="Zhang, Qi" userId="339b946e-f9ca-4040-bc82-18aaec23f2c4" providerId="ADAL" clId="{80C756F6-DA5C-4E79-BFF5-A876E2F72616}"/>
    <pc:docChg chg="undo custSel modSld">
      <pc:chgData name="Zhang, Qi" userId="339b946e-f9ca-4040-bc82-18aaec23f2c4" providerId="ADAL" clId="{80C756F6-DA5C-4E79-BFF5-A876E2F72616}" dt="2023-03-06T05:41:38.064" v="31" actId="478"/>
      <pc:docMkLst>
        <pc:docMk/>
      </pc:docMkLst>
      <pc:sldChg chg="modSp mod">
        <pc:chgData name="Zhang, Qi" userId="339b946e-f9ca-4040-bc82-18aaec23f2c4" providerId="ADAL" clId="{80C756F6-DA5C-4E79-BFF5-A876E2F72616}" dt="2023-03-06T04:27:05.661" v="11" actId="20577"/>
        <pc:sldMkLst>
          <pc:docMk/>
          <pc:sldMk cId="3659531120" sldId="2024"/>
        </pc:sldMkLst>
        <pc:spChg chg="mod">
          <ac:chgData name="Zhang, Qi" userId="339b946e-f9ca-4040-bc82-18aaec23f2c4" providerId="ADAL" clId="{80C756F6-DA5C-4E79-BFF5-A876E2F72616}" dt="2023-03-06T04:27:05.661" v="11" actId="20577"/>
          <ac:spMkLst>
            <pc:docMk/>
            <pc:sldMk cId="3659531120" sldId="2024"/>
            <ac:spMk id="3" creationId="{347357DF-E331-4C2A-B5F6-02272FDF7F4B}"/>
          </ac:spMkLst>
        </pc:spChg>
      </pc:sldChg>
      <pc:sldChg chg="modSp mod">
        <pc:chgData name="Zhang, Qi" userId="339b946e-f9ca-4040-bc82-18aaec23f2c4" providerId="ADAL" clId="{80C756F6-DA5C-4E79-BFF5-A876E2F72616}" dt="2023-03-06T04:27:54.034" v="15" actId="20577"/>
        <pc:sldMkLst>
          <pc:docMk/>
          <pc:sldMk cId="3447185400" sldId="2025"/>
        </pc:sldMkLst>
        <pc:spChg chg="mod">
          <ac:chgData name="Zhang, Qi" userId="339b946e-f9ca-4040-bc82-18aaec23f2c4" providerId="ADAL" clId="{80C756F6-DA5C-4E79-BFF5-A876E2F72616}" dt="2023-03-06T04:27:54.034" v="15" actId="20577"/>
          <ac:spMkLst>
            <pc:docMk/>
            <pc:sldMk cId="3447185400" sldId="2025"/>
            <ac:spMk id="3" creationId="{347357DF-E331-4C2A-B5F6-02272FDF7F4B}"/>
          </ac:spMkLst>
        </pc:spChg>
      </pc:sldChg>
      <pc:sldChg chg="delSp mod">
        <pc:chgData name="Zhang, Qi" userId="339b946e-f9ca-4040-bc82-18aaec23f2c4" providerId="ADAL" clId="{80C756F6-DA5C-4E79-BFF5-A876E2F72616}" dt="2023-03-06T05:12:07.806" v="17" actId="478"/>
        <pc:sldMkLst>
          <pc:docMk/>
          <pc:sldMk cId="633189292" sldId="2030"/>
        </pc:sldMkLst>
        <pc:inkChg chg="del">
          <ac:chgData name="Zhang, Qi" userId="339b946e-f9ca-4040-bc82-18aaec23f2c4" providerId="ADAL" clId="{80C756F6-DA5C-4E79-BFF5-A876E2F72616}" dt="2023-03-06T05:12:07.806" v="17" actId="478"/>
          <ac:inkMkLst>
            <pc:docMk/>
            <pc:sldMk cId="633189292" sldId="2030"/>
            <ac:inkMk id="7" creationId="{3A43C339-BA0B-4057-86FA-021A4872171B}"/>
          </ac:inkMkLst>
        </pc:inkChg>
      </pc:sldChg>
      <pc:sldChg chg="modSp mod">
        <pc:chgData name="Zhang, Qi" userId="339b946e-f9ca-4040-bc82-18aaec23f2c4" providerId="ADAL" clId="{80C756F6-DA5C-4E79-BFF5-A876E2F72616}" dt="2023-03-06T05:29:04.044" v="24" actId="33524"/>
        <pc:sldMkLst>
          <pc:docMk/>
          <pc:sldMk cId="883192168" sldId="2034"/>
        </pc:sldMkLst>
        <pc:spChg chg="mod">
          <ac:chgData name="Zhang, Qi" userId="339b946e-f9ca-4040-bc82-18aaec23f2c4" providerId="ADAL" clId="{80C756F6-DA5C-4E79-BFF5-A876E2F72616}" dt="2023-03-06T05:29:04.044" v="24" actId="33524"/>
          <ac:spMkLst>
            <pc:docMk/>
            <pc:sldMk cId="883192168" sldId="2034"/>
            <ac:spMk id="3" creationId="{347357DF-E331-4C2A-B5F6-02272FDF7F4B}"/>
          </ac:spMkLst>
        </pc:spChg>
      </pc:sldChg>
      <pc:sldChg chg="delSp mod">
        <pc:chgData name="Zhang, Qi" userId="339b946e-f9ca-4040-bc82-18aaec23f2c4" providerId="ADAL" clId="{80C756F6-DA5C-4E79-BFF5-A876E2F72616}" dt="2023-03-06T05:41:38.064" v="31" actId="478"/>
        <pc:sldMkLst>
          <pc:docMk/>
          <pc:sldMk cId="2850510199" sldId="2038"/>
        </pc:sldMkLst>
        <pc:inkChg chg="del">
          <ac:chgData name="Zhang, Qi" userId="339b946e-f9ca-4040-bc82-18aaec23f2c4" providerId="ADAL" clId="{80C756F6-DA5C-4E79-BFF5-A876E2F72616}" dt="2023-03-06T05:41:38.064" v="31" actId="478"/>
          <ac:inkMkLst>
            <pc:docMk/>
            <pc:sldMk cId="2850510199" sldId="2038"/>
            <ac:inkMk id="6" creationId="{72EA1538-6123-4EEF-8DB8-E9649261869A}"/>
          </ac:inkMkLst>
        </pc:inkChg>
        <pc:inkChg chg="del">
          <ac:chgData name="Zhang, Qi" userId="339b946e-f9ca-4040-bc82-18aaec23f2c4" providerId="ADAL" clId="{80C756F6-DA5C-4E79-BFF5-A876E2F72616}" dt="2023-03-06T05:41:36.991" v="30" actId="478"/>
          <ac:inkMkLst>
            <pc:docMk/>
            <pc:sldMk cId="2850510199" sldId="2038"/>
            <ac:inkMk id="7" creationId="{54C172C5-A74A-4528-88B1-D7A73ABF8002}"/>
          </ac:inkMkLst>
        </pc:inkChg>
      </pc:sldChg>
      <pc:sldChg chg="modSp mod">
        <pc:chgData name="Zhang, Qi" userId="339b946e-f9ca-4040-bc82-18aaec23f2c4" providerId="ADAL" clId="{80C756F6-DA5C-4E79-BFF5-A876E2F72616}" dt="2023-03-06T04:56:27.766" v="16" actId="14100"/>
        <pc:sldMkLst>
          <pc:docMk/>
          <pc:sldMk cId="1591901534" sldId="2046"/>
        </pc:sldMkLst>
        <pc:spChg chg="mod">
          <ac:chgData name="Zhang, Qi" userId="339b946e-f9ca-4040-bc82-18aaec23f2c4" providerId="ADAL" clId="{80C756F6-DA5C-4E79-BFF5-A876E2F72616}" dt="2023-03-06T04:56:27.766" v="16" actId="14100"/>
          <ac:spMkLst>
            <pc:docMk/>
            <pc:sldMk cId="1591901534" sldId="2046"/>
            <ac:spMk id="2" creationId="{1D084E99-FE61-4A72-ABA7-E9B289B9F2ED}"/>
          </ac:spMkLst>
        </pc:spChg>
      </pc:sldChg>
      <pc:sldChg chg="modSp mod">
        <pc:chgData name="Zhang, Qi" userId="339b946e-f9ca-4040-bc82-18aaec23f2c4" providerId="ADAL" clId="{80C756F6-DA5C-4E79-BFF5-A876E2F72616}" dt="2023-03-06T05:32:21.590" v="25" actId="33524"/>
        <pc:sldMkLst>
          <pc:docMk/>
          <pc:sldMk cId="310536953" sldId="2054"/>
        </pc:sldMkLst>
        <pc:spChg chg="mod">
          <ac:chgData name="Zhang, Qi" userId="339b946e-f9ca-4040-bc82-18aaec23f2c4" providerId="ADAL" clId="{80C756F6-DA5C-4E79-BFF5-A876E2F72616}" dt="2023-03-06T05:32:21.590" v="25" actId="33524"/>
          <ac:spMkLst>
            <pc:docMk/>
            <pc:sldMk cId="310536953" sldId="2054"/>
            <ac:spMk id="3" creationId="{347357DF-E331-4C2A-B5F6-02272FDF7F4B}"/>
          </ac:spMkLst>
        </pc:spChg>
      </pc:sldChg>
      <pc:sldChg chg="delSp modSp mod">
        <pc:chgData name="Zhang, Qi" userId="339b946e-f9ca-4040-bc82-18aaec23f2c4" providerId="ADAL" clId="{80C756F6-DA5C-4E79-BFF5-A876E2F72616}" dt="2023-03-06T05:40:49.942" v="29" actId="478"/>
        <pc:sldMkLst>
          <pc:docMk/>
          <pc:sldMk cId="1644196901" sldId="2057"/>
        </pc:sldMkLst>
        <pc:picChg chg="mod">
          <ac:chgData name="Zhang, Qi" userId="339b946e-f9ca-4040-bc82-18aaec23f2c4" providerId="ADAL" clId="{80C756F6-DA5C-4E79-BFF5-A876E2F72616}" dt="2023-03-06T05:40:43.269" v="26" actId="1076"/>
          <ac:picMkLst>
            <pc:docMk/>
            <pc:sldMk cId="1644196901" sldId="2057"/>
            <ac:picMk id="5" creationId="{D9B306E7-A691-481D-BF10-55FE601405A9}"/>
          </ac:picMkLst>
        </pc:picChg>
        <pc:inkChg chg="del">
          <ac:chgData name="Zhang, Qi" userId="339b946e-f9ca-4040-bc82-18aaec23f2c4" providerId="ADAL" clId="{80C756F6-DA5C-4E79-BFF5-A876E2F72616}" dt="2023-03-06T05:40:46.968" v="27" actId="478"/>
          <ac:inkMkLst>
            <pc:docMk/>
            <pc:sldMk cId="1644196901" sldId="2057"/>
            <ac:inkMk id="8" creationId="{7625772B-BFC8-458C-8491-CFDA986D661F}"/>
          </ac:inkMkLst>
        </pc:inkChg>
        <pc:inkChg chg="del">
          <ac:chgData name="Zhang, Qi" userId="339b946e-f9ca-4040-bc82-18aaec23f2c4" providerId="ADAL" clId="{80C756F6-DA5C-4E79-BFF5-A876E2F72616}" dt="2023-03-06T05:40:49.942" v="29" actId="478"/>
          <ac:inkMkLst>
            <pc:docMk/>
            <pc:sldMk cId="1644196901" sldId="2057"/>
            <ac:inkMk id="9" creationId="{F51E89F8-5E7B-4E79-A400-1AFEF1710C2A}"/>
          </ac:inkMkLst>
        </pc:inkChg>
        <pc:inkChg chg="del">
          <ac:chgData name="Zhang, Qi" userId="339b946e-f9ca-4040-bc82-18aaec23f2c4" providerId="ADAL" clId="{80C756F6-DA5C-4E79-BFF5-A876E2F72616}" dt="2023-03-06T05:40:48.702" v="28" actId="478"/>
          <ac:inkMkLst>
            <pc:docMk/>
            <pc:sldMk cId="1644196901" sldId="2057"/>
            <ac:inkMk id="10" creationId="{912C7059-7318-428D-B547-6041E661823C}"/>
          </ac:inkMkLst>
        </pc:inkChg>
      </pc:sldChg>
      <pc:sldChg chg="addSp delSp mod">
        <pc:chgData name="Zhang, Qi" userId="339b946e-f9ca-4040-bc82-18aaec23f2c4" providerId="ADAL" clId="{80C756F6-DA5C-4E79-BFF5-A876E2F72616}" dt="2023-03-06T00:52:44.073" v="9" actId="478"/>
        <pc:sldMkLst>
          <pc:docMk/>
          <pc:sldMk cId="1657314067" sldId="2062"/>
        </pc:sldMkLst>
        <pc:grpChg chg="add del">
          <ac:chgData name="Zhang, Qi" userId="339b946e-f9ca-4040-bc82-18aaec23f2c4" providerId="ADAL" clId="{80C756F6-DA5C-4E79-BFF5-A876E2F72616}" dt="2023-03-06T00:52:44.073" v="9" actId="478"/>
          <ac:grpSpMkLst>
            <pc:docMk/>
            <pc:sldMk cId="1657314067" sldId="2062"/>
            <ac:grpSpMk id="18" creationId="{CBEF269A-AA2D-46A8-8DFD-135D36E3943C}"/>
          </ac:grpSpMkLst>
        </pc:grpChg>
      </pc:sldChg>
      <pc:sldChg chg="delSp mod">
        <pc:chgData name="Zhang, Qi" userId="339b946e-f9ca-4040-bc82-18aaec23f2c4" providerId="ADAL" clId="{80C756F6-DA5C-4E79-BFF5-A876E2F72616}" dt="2023-03-06T05:22:52.869" v="23" actId="478"/>
        <pc:sldMkLst>
          <pc:docMk/>
          <pc:sldMk cId="1927959353" sldId="2064"/>
        </pc:sldMkLst>
        <pc:grpChg chg="del">
          <ac:chgData name="Zhang, Qi" userId="339b946e-f9ca-4040-bc82-18aaec23f2c4" providerId="ADAL" clId="{80C756F6-DA5C-4E79-BFF5-A876E2F72616}" dt="2023-03-06T00:52:28.569" v="5" actId="478"/>
          <ac:grpSpMkLst>
            <pc:docMk/>
            <pc:sldMk cId="1927959353" sldId="2064"/>
            <ac:grpSpMk id="13" creationId="{768F7887-1D62-499C-AD12-329F370EF837}"/>
          </ac:grpSpMkLst>
        </pc:grpChg>
        <pc:inkChg chg="del">
          <ac:chgData name="Zhang, Qi" userId="339b946e-f9ca-4040-bc82-18aaec23f2c4" providerId="ADAL" clId="{80C756F6-DA5C-4E79-BFF5-A876E2F72616}" dt="2023-03-06T00:52:27.235" v="4" actId="478"/>
          <ac:inkMkLst>
            <pc:docMk/>
            <pc:sldMk cId="1927959353" sldId="2064"/>
            <ac:inkMk id="8" creationId="{779E9888-564A-4387-8C31-949E05D526AF}"/>
          </ac:inkMkLst>
        </pc:inkChg>
        <pc:inkChg chg="del">
          <ac:chgData name="Zhang, Qi" userId="339b946e-f9ca-4040-bc82-18aaec23f2c4" providerId="ADAL" clId="{80C756F6-DA5C-4E79-BFF5-A876E2F72616}" dt="2023-03-06T00:52:30.563" v="6" actId="478"/>
          <ac:inkMkLst>
            <pc:docMk/>
            <pc:sldMk cId="1927959353" sldId="2064"/>
            <ac:inkMk id="9" creationId="{F01DD8DB-990B-46C9-BE2A-1C3849B3880A}"/>
          </ac:inkMkLst>
        </pc:inkChg>
        <pc:inkChg chg="del">
          <ac:chgData name="Zhang, Qi" userId="339b946e-f9ca-4040-bc82-18aaec23f2c4" providerId="ADAL" clId="{80C756F6-DA5C-4E79-BFF5-A876E2F72616}" dt="2023-03-06T05:22:46.453" v="18" actId="478"/>
          <ac:inkMkLst>
            <pc:docMk/>
            <pc:sldMk cId="1927959353" sldId="2064"/>
            <ac:inkMk id="14" creationId="{18711EF9-95AB-474E-B25A-3EA591826F6C}"/>
          </ac:inkMkLst>
        </pc:inkChg>
        <pc:inkChg chg="del">
          <ac:chgData name="Zhang, Qi" userId="339b946e-f9ca-4040-bc82-18aaec23f2c4" providerId="ADAL" clId="{80C756F6-DA5C-4E79-BFF5-A876E2F72616}" dt="2023-03-06T05:22:50.632" v="21" actId="478"/>
          <ac:inkMkLst>
            <pc:docMk/>
            <pc:sldMk cId="1927959353" sldId="2064"/>
            <ac:inkMk id="15" creationId="{DD06DB62-AD1B-42BA-A8D6-7713D242C552}"/>
          </ac:inkMkLst>
        </pc:inkChg>
        <pc:inkChg chg="del">
          <ac:chgData name="Zhang, Qi" userId="339b946e-f9ca-4040-bc82-18aaec23f2c4" providerId="ADAL" clId="{80C756F6-DA5C-4E79-BFF5-A876E2F72616}" dt="2023-03-06T05:22:51.622" v="22" actId="478"/>
          <ac:inkMkLst>
            <pc:docMk/>
            <pc:sldMk cId="1927959353" sldId="2064"/>
            <ac:inkMk id="16" creationId="{935EEEC2-DA21-4E18-AB59-C09D02012E6F}"/>
          </ac:inkMkLst>
        </pc:inkChg>
        <pc:inkChg chg="del">
          <ac:chgData name="Zhang, Qi" userId="339b946e-f9ca-4040-bc82-18aaec23f2c4" providerId="ADAL" clId="{80C756F6-DA5C-4E79-BFF5-A876E2F72616}" dt="2023-03-06T05:22:48.278" v="19" actId="478"/>
          <ac:inkMkLst>
            <pc:docMk/>
            <pc:sldMk cId="1927959353" sldId="2064"/>
            <ac:inkMk id="17" creationId="{EC0DF200-D290-46F8-8777-AE61D72AA666}"/>
          </ac:inkMkLst>
        </pc:inkChg>
        <pc:inkChg chg="del">
          <ac:chgData name="Zhang, Qi" userId="339b946e-f9ca-4040-bc82-18aaec23f2c4" providerId="ADAL" clId="{80C756F6-DA5C-4E79-BFF5-A876E2F72616}" dt="2023-03-06T05:22:49.557" v="20" actId="478"/>
          <ac:inkMkLst>
            <pc:docMk/>
            <pc:sldMk cId="1927959353" sldId="2064"/>
            <ac:inkMk id="18" creationId="{C71FBCE5-894B-4A84-8633-500A6BDDFF1F}"/>
          </ac:inkMkLst>
        </pc:inkChg>
        <pc:inkChg chg="del">
          <ac:chgData name="Zhang, Qi" userId="339b946e-f9ca-4040-bc82-18aaec23f2c4" providerId="ADAL" clId="{80C756F6-DA5C-4E79-BFF5-A876E2F72616}" dt="2023-03-06T05:22:52.869" v="23" actId="478"/>
          <ac:inkMkLst>
            <pc:docMk/>
            <pc:sldMk cId="1927959353" sldId="2064"/>
            <ac:inkMk id="19" creationId="{54D11489-B50D-4008-A752-CE42EBFDF43D}"/>
          </ac:inkMkLst>
        </pc:inkChg>
      </pc:sldChg>
      <pc:sldChg chg="modSp mod">
        <pc:chgData name="Zhang, Qi" userId="339b946e-f9ca-4040-bc82-18aaec23f2c4" providerId="ADAL" clId="{80C756F6-DA5C-4E79-BFF5-A876E2F72616}" dt="2023-03-06T00:52:08.426" v="3" actId="6549"/>
        <pc:sldMkLst>
          <pc:docMk/>
          <pc:sldMk cId="2683802100" sldId="2066"/>
        </pc:sldMkLst>
        <pc:spChg chg="mod">
          <ac:chgData name="Zhang, Qi" userId="339b946e-f9ca-4040-bc82-18aaec23f2c4" providerId="ADAL" clId="{80C756F6-DA5C-4E79-BFF5-A876E2F72616}" dt="2023-03-06T00:52:08.426" v="3" actId="6549"/>
          <ac:spMkLst>
            <pc:docMk/>
            <pc:sldMk cId="2683802100" sldId="2066"/>
            <ac:spMk id="2" creationId="{00000000-0000-0000-0000-000000000000}"/>
          </ac:spMkLst>
        </pc:spChg>
        <pc:spChg chg="mod">
          <ac:chgData name="Zhang, Qi" userId="339b946e-f9ca-4040-bc82-18aaec23f2c4" providerId="ADAL" clId="{80C756F6-DA5C-4E79-BFF5-A876E2F72616}" dt="2023-03-06T00:52:03.483" v="1" actId="6549"/>
          <ac:spMkLst>
            <pc:docMk/>
            <pc:sldMk cId="2683802100" sldId="2066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726DAD44-DA69-4B9D-A402-EC9E570046D7}"/>
    <pc:docChg chg="undo custSel addSld delSld modSld">
      <pc:chgData name="Zhang, Qi" userId="339b946e-f9ca-4040-bc82-18aaec23f2c4" providerId="ADAL" clId="{726DAD44-DA69-4B9D-A402-EC9E570046D7}" dt="2019-03-26T16:19:44.134" v="901" actId="6549"/>
      <pc:docMkLst>
        <pc:docMk/>
      </pc:docMkLst>
      <pc:sldChg chg="modSp">
        <pc:chgData name="Zhang, Qi" userId="339b946e-f9ca-4040-bc82-18aaec23f2c4" providerId="ADAL" clId="{726DAD44-DA69-4B9D-A402-EC9E570046D7}" dt="2019-03-25T21:26:07.041" v="1" actId="6549"/>
        <pc:sldMkLst>
          <pc:docMk/>
          <pc:sldMk cId="1719822774" sldId="256"/>
        </pc:sldMkLst>
        <pc:spChg chg="mod">
          <ac:chgData name="Zhang, Qi" userId="339b946e-f9ca-4040-bc82-18aaec23f2c4" providerId="ADAL" clId="{726DAD44-DA69-4B9D-A402-EC9E570046D7}" dt="2019-03-25T21:26:07.041" v="1" actId="6549"/>
          <ac:spMkLst>
            <pc:docMk/>
            <pc:sldMk cId="1719822774" sldId="256"/>
            <ac:spMk id="2" creationId="{00000000-0000-0000-0000-000000000000}"/>
          </ac:spMkLst>
        </pc:spChg>
      </pc:sldChg>
    </pc:docChg>
  </pc:docChgLst>
  <pc:docChgLst>
    <pc:chgData name="Zhang, Qi" userId="339b946e-f9ca-4040-bc82-18aaec23f2c4" providerId="ADAL" clId="{825DDAC5-0D7B-4C69-9301-5A54ADDA81B5}"/>
    <pc:docChg chg="undo custSel addSld delSld modSld">
      <pc:chgData name="Zhang, Qi" userId="339b946e-f9ca-4040-bc82-18aaec23f2c4" providerId="ADAL" clId="{825DDAC5-0D7B-4C69-9301-5A54ADDA81B5}" dt="2019-03-28T15:56:17.002" v="51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B1DD-1DD2-4D6E-985A-8761CB26F72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FB7A-48CC-445F-8950-964CB203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CAA6-8102-40F2-8077-7C78D6B8D09C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8673-4429-43CE-B2CC-ACAADB3EE9A1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28A5-48FD-401E-A13F-10EB388D0E37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CC11-60B8-456D-AD59-505F08B62735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4330-28E3-47C0-909F-13162B861E85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E71-ED64-45B9-B37F-F79EC98E4BF0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8A2E-3713-4EA8-A114-CFDCCB699EAF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C2FE-54D1-4514-89CB-7664794DE0A8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F1EC-E74F-48F6-BA3D-3F43C7C0B51E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04FD-C9D0-423C-8533-0D3136135828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2C2-1600-4408-8A55-CA9E82F0C60C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57A4-77D5-4D37-A8E6-5A52342F965B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Sampler_(GLSL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867" y="1122364"/>
            <a:ext cx="9405738" cy="1575323"/>
          </a:xfrm>
        </p:spPr>
        <p:txBody>
          <a:bodyPr>
            <a:normAutofit/>
          </a:bodyPr>
          <a:lstStyle/>
          <a:p>
            <a:r>
              <a:rPr lang="en-US" sz="5400" dirty="0"/>
              <a:t>IT 356: Introduction To Computer Graphics (Lecture 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3354" y="3378495"/>
            <a:ext cx="7788605" cy="1868016"/>
          </a:xfrm>
        </p:spPr>
        <p:txBody>
          <a:bodyPr>
            <a:noAutofit/>
          </a:bodyPr>
          <a:lstStyle/>
          <a:p>
            <a:r>
              <a:rPr lang="en-US" sz="4000" dirty="0"/>
              <a:t>School of Information Technology</a:t>
            </a:r>
          </a:p>
          <a:p>
            <a:r>
              <a:rPr lang="en-US" sz="4000" dirty="0"/>
              <a:t>Illinois State University </a:t>
            </a:r>
          </a:p>
          <a:p>
            <a:r>
              <a:rPr lang="en-US" sz="4000" dirty="0"/>
              <a:t>Dr. Qi Zhang, Spring 2024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D22-31AE-479B-AC01-7E255E8B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297"/>
          </a:xfrm>
        </p:spPr>
        <p:txBody>
          <a:bodyPr/>
          <a:lstStyle/>
          <a:p>
            <a:r>
              <a:rPr lang="en-US" dirty="0"/>
              <a:t>Sampler (GLSL)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236F-1AF0-4294-BEF3-34FF2BA6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7" y="1565847"/>
            <a:ext cx="10910711" cy="3237029"/>
          </a:xfrm>
        </p:spPr>
        <p:txBody>
          <a:bodyPr/>
          <a:lstStyle/>
          <a:p>
            <a:r>
              <a:rPr lang="en-US" dirty="0"/>
              <a:t>A sampler is a set of GLSL variable types. </a:t>
            </a:r>
          </a:p>
          <a:p>
            <a:r>
              <a:rPr lang="en-US" dirty="0"/>
              <a:t>Variables of one of the sampler types must be uniforms. </a:t>
            </a:r>
          </a:p>
          <a:p>
            <a:r>
              <a:rPr lang="en-US" dirty="0"/>
              <a:t>Each sampler in a program represents a single texture of a particular texture type. </a:t>
            </a:r>
          </a:p>
          <a:p>
            <a:r>
              <a:rPr lang="en-US" dirty="0"/>
              <a:t>The type of the sampler corresponds to the type of texture that that sampler can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B38E1-DF51-4707-8881-830C559D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C09A7-1F22-4E3B-A035-C60D0D49AADF}"/>
              </a:ext>
            </a:extLst>
          </p:cNvPr>
          <p:cNvSpPr/>
          <p:nvPr/>
        </p:nvSpPr>
        <p:spPr>
          <a:xfrm>
            <a:off x="1039954" y="4936635"/>
            <a:ext cx="65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https://www.khronos.org/opengl/wiki/Sampler_(GLSL)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95" y="1763536"/>
            <a:ext cx="5119804" cy="4351338"/>
          </a:xfrm>
        </p:spPr>
        <p:txBody>
          <a:bodyPr>
            <a:normAutofit/>
          </a:bodyPr>
          <a:lstStyle/>
          <a:p>
            <a:r>
              <a:rPr lang="en-US" sz="2600" dirty="0"/>
              <a:t>Sampler2D is a so-called opaque type, which means we can't instantiate these types, only define them as uniforms. </a:t>
            </a:r>
          </a:p>
          <a:p>
            <a:r>
              <a:rPr lang="en-US" sz="2600" dirty="0"/>
              <a:t>If we instantiate this struct other than as a uniform (like a function parameter), GLSL could throw strange errors.</a:t>
            </a:r>
          </a:p>
          <a:p>
            <a:r>
              <a:rPr lang="en-US" sz="2600" dirty="0"/>
              <a:t>The same rule applies to any struct holding such opaque types.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E28A-5BB5-4DC7-9979-B8658C3C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66" y="1803047"/>
            <a:ext cx="3886781" cy="23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39356" cy="916164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05" y="1712736"/>
            <a:ext cx="3893170" cy="4351338"/>
          </a:xfrm>
        </p:spPr>
        <p:txBody>
          <a:bodyPr/>
          <a:lstStyle/>
          <a:p>
            <a:r>
              <a:rPr lang="en-US" dirty="0"/>
              <a:t>We also remove the ambient material color vector.</a:t>
            </a:r>
          </a:p>
          <a:p>
            <a:r>
              <a:rPr lang="en-US" dirty="0"/>
              <a:t>Because the ambient color is, in almost all cases, equal to the diffuse color, so there's no need to store it separately.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3A808-8FF1-4CF6-95AB-0FEB25D1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07" y="823736"/>
            <a:ext cx="2603030" cy="186884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9E3059C-188B-4D58-8CFB-A42877CAEDB3}"/>
              </a:ext>
            </a:extLst>
          </p:cNvPr>
          <p:cNvSpPr/>
          <p:nvPr/>
        </p:nvSpPr>
        <p:spPr>
          <a:xfrm>
            <a:off x="8202678" y="2775445"/>
            <a:ext cx="540834" cy="74713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5E865-4F5F-469D-A524-DAD1D98F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10" y="3674439"/>
            <a:ext cx="2835908" cy="20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80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17" y="1626028"/>
            <a:ext cx="5058472" cy="2573531"/>
          </a:xfrm>
        </p:spPr>
        <p:txBody>
          <a:bodyPr>
            <a:normAutofit/>
          </a:bodyPr>
          <a:lstStyle/>
          <a:p>
            <a:r>
              <a:rPr lang="en-US" sz="2400" dirty="0"/>
              <a:t>We are going to need texture coordinates again in the fragment shader, so we declared an extra input variable, TexCoords. </a:t>
            </a:r>
          </a:p>
          <a:p>
            <a:r>
              <a:rPr lang="en-US" sz="2400" dirty="0"/>
              <a:t>Then we simply sample from the texture to retrieve the fragment's diffuse color value: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2987-25C9-4270-9EC9-8A329D43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02" y="1488883"/>
            <a:ext cx="3839203" cy="2710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47252-FE62-4B2E-B243-8053948C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26" y="4474265"/>
            <a:ext cx="8743523" cy="13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297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3" y="1734584"/>
            <a:ext cx="3943350" cy="2955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Don't forget to set the ambient material's color equal to the diffuse material's color.</a:t>
            </a:r>
          </a:p>
          <a:p>
            <a:r>
              <a:rPr lang="en-US" dirty="0"/>
              <a:t>That's all it takes to use a diffuse map.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3EE80-118D-4789-AFFD-9721BDA2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06" y="1699744"/>
            <a:ext cx="3834836" cy="270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45F66-59AE-4B7E-AFC2-4F0B3087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1" y="4872868"/>
            <a:ext cx="9231447" cy="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8422" cy="1051631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84" y="1695803"/>
            <a:ext cx="4060438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To get </a:t>
            </a:r>
            <a:r>
              <a:rPr lang="en-US" sz="2600" u="sng" dirty="0"/>
              <a:t>diffuse map </a:t>
            </a:r>
            <a:r>
              <a:rPr lang="en-US" sz="2600" dirty="0"/>
              <a:t>work, we need to update the vertex data with texture coordinates.</a:t>
            </a:r>
          </a:p>
          <a:p>
            <a:r>
              <a:rPr lang="en-US" sz="2600" dirty="0"/>
              <a:t>Transfer them as vertex attributes to the fragment shader.</a:t>
            </a:r>
          </a:p>
          <a:p>
            <a:r>
              <a:rPr lang="en-US" sz="2600" dirty="0"/>
              <a:t>Load the texture and bind the texture to the appropriate texture unit.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0FFA-2616-46A7-93F7-66F19052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63" y="182294"/>
            <a:ext cx="4004226" cy="63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493"/>
          </a:xfrm>
        </p:spPr>
        <p:txBody>
          <a:bodyPr/>
          <a:lstStyle/>
          <a:p>
            <a:r>
              <a:rPr lang="en-US" dirty="0"/>
              <a:t>Updated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78" y="1529644"/>
            <a:ext cx="3617744" cy="4546303"/>
          </a:xfrm>
        </p:spPr>
        <p:txBody>
          <a:bodyPr>
            <a:normAutofit/>
          </a:bodyPr>
          <a:lstStyle/>
          <a:p>
            <a:r>
              <a:rPr lang="en-US" sz="2400" dirty="0"/>
              <a:t>The vertex data now includes vertex positions, normal vectors, and texture coordinates for each cube's vertices. </a:t>
            </a:r>
          </a:p>
          <a:p>
            <a:r>
              <a:rPr lang="en-US" sz="2400" dirty="0"/>
              <a:t>Let's update the vertex shader to accept texture coordinates as a vertex attribute and forward them to the fragment shader: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A84DA-64CF-42DC-B886-94EFC9F6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78" y="1416756"/>
            <a:ext cx="5102620" cy="4296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E0E7AF-D1B5-42A1-A845-F3F5808B2683}"/>
              </a:ext>
            </a:extLst>
          </p:cNvPr>
          <p:cNvSpPr/>
          <p:nvPr/>
        </p:nvSpPr>
        <p:spPr>
          <a:xfrm>
            <a:off x="5768852" y="5891281"/>
            <a:ext cx="227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4.1.lighting_maps.vert</a:t>
            </a:r>
          </a:p>
        </p:txBody>
      </p:sp>
    </p:spTree>
    <p:extLst>
      <p:ext uri="{BB962C8B-B14F-4D97-AF65-F5344CB8AC3E}">
        <p14:creationId xmlns:p14="http://schemas.microsoft.com/office/powerpoint/2010/main" val="63318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741"/>
          </a:xfrm>
        </p:spPr>
        <p:txBody>
          <a:bodyPr/>
          <a:lstStyle/>
          <a:p>
            <a:r>
              <a:rPr lang="en-US" dirty="0"/>
              <a:t>Vertex Attribute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80" y="1416849"/>
            <a:ext cx="10063841" cy="846573"/>
          </a:xfrm>
        </p:spPr>
        <p:txBody>
          <a:bodyPr>
            <a:normAutofit fontScale="92500"/>
          </a:bodyPr>
          <a:lstStyle/>
          <a:p>
            <a:r>
              <a:rPr lang="en-US" dirty="0"/>
              <a:t>Be sure to update the </a:t>
            </a:r>
            <a:r>
              <a:rPr lang="en-US" u="sng" dirty="0"/>
              <a:t>vertex attribute pointers </a:t>
            </a:r>
            <a:r>
              <a:rPr lang="en-US" dirty="0"/>
              <a:t>of both VAOs to match the new vertex data and load the container image as a texture.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E1B64-D1E1-489E-8C3B-CDD4A215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53" y="4313060"/>
            <a:ext cx="8978964" cy="2043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CE2AE-7971-4A0F-8DF2-EF060256B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42" y="2306277"/>
            <a:ext cx="5262996" cy="19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FFDA3-503D-4BD4-B312-5B774C311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360" y="2428405"/>
            <a:ext cx="3873678" cy="1229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DBF794-EB9D-4F8E-9BDB-CE5CA2BF7165}"/>
              </a:ext>
            </a:extLst>
          </p:cNvPr>
          <p:cNvSpPr txBox="1"/>
          <p:nvPr/>
        </p:nvSpPr>
        <p:spPr>
          <a:xfrm>
            <a:off x="7212578" y="3694808"/>
            <a:ext cx="4141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Stride</a:t>
            </a:r>
            <a:r>
              <a:rPr lang="en-US" sz="1400" dirty="0"/>
              <a:t>: Specifies the byte offset between consecutive generic vertex attributes. </a:t>
            </a:r>
          </a:p>
        </p:txBody>
      </p:sp>
    </p:spTree>
    <p:extLst>
      <p:ext uri="{BB962C8B-B14F-4D97-AF65-F5344CB8AC3E}">
        <p14:creationId xmlns:p14="http://schemas.microsoft.com/office/powerpoint/2010/main" val="291878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119"/>
          </a:xfrm>
        </p:spPr>
        <p:txBody>
          <a:bodyPr/>
          <a:lstStyle/>
          <a:p>
            <a:r>
              <a:rPr lang="en-US" dirty="0"/>
              <a:t>Assign Texture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26" y="1510979"/>
            <a:ext cx="10191751" cy="1288665"/>
          </a:xfrm>
        </p:spPr>
        <p:txBody>
          <a:bodyPr/>
          <a:lstStyle/>
          <a:p>
            <a:r>
              <a:rPr lang="en-US" dirty="0"/>
              <a:t>Before drawing the container, we want to assign the preferred texture unit to the </a:t>
            </a:r>
            <a:r>
              <a:rPr lang="en-US" i="1" dirty="0" err="1"/>
              <a:t>material.diffuse</a:t>
            </a:r>
            <a:r>
              <a:rPr lang="en-US" dirty="0"/>
              <a:t> uniform sampler and bind the container texture to this texture unit: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65DDF-4340-4BA1-8DB1-6EAAEA4E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6" y="5056040"/>
            <a:ext cx="4386534" cy="841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3AC9-0DBD-481C-8A29-C486AF8B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20" y="3049466"/>
            <a:ext cx="8939999" cy="760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7596E-2A33-4349-BC7A-C7EE35BA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20" y="4126185"/>
            <a:ext cx="7995656" cy="5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DE2-B1C3-476A-AF7B-DBD92DEF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46594"/>
            <a:ext cx="7886700" cy="568525"/>
          </a:xfrm>
        </p:spPr>
        <p:txBody>
          <a:bodyPr>
            <a:normAutofit fontScale="90000"/>
          </a:bodyPr>
          <a:lstStyle/>
          <a:p>
            <a:r>
              <a:rPr lang="en-US" dirty="0"/>
              <a:t>Load Texture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448F-258A-4D3D-890E-DCC4FB9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B992D-30A5-4A16-83DA-5AEF75E6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06" y="884355"/>
            <a:ext cx="7811046" cy="56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1E65-5EAD-4931-8580-07892EBF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06" y="1522116"/>
            <a:ext cx="5319896" cy="48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3277-728C-47B7-B49B-3BDD5009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13" y="1063625"/>
            <a:ext cx="8074448" cy="1379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Lighting Maps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2B07-BC5F-43C7-881A-B49F323F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3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2F3D1-2482-487A-9AD9-3730A3692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26" y="128853"/>
            <a:ext cx="5300125" cy="28889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C6B0-1008-4479-95D4-66781E59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84343-49A5-4EB8-A3BE-06215694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75" y="3391711"/>
            <a:ext cx="6412080" cy="318504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5410CA7-9875-498F-B072-1D3DC0A7B0E9}"/>
              </a:ext>
            </a:extLst>
          </p:cNvPr>
          <p:cNvSpPr/>
          <p:nvPr/>
        </p:nvSpPr>
        <p:spPr>
          <a:xfrm rot="18978260">
            <a:off x="3848172" y="2837128"/>
            <a:ext cx="523188" cy="73529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5546E-E0FF-4E82-A787-04C0305B3676}"/>
              </a:ext>
            </a:extLst>
          </p:cNvPr>
          <p:cNvSpPr/>
          <p:nvPr/>
        </p:nvSpPr>
        <p:spPr>
          <a:xfrm>
            <a:off x="8307760" y="6356350"/>
            <a:ext cx="226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4.1.lighting_maps.frag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5B24E2-C6B9-4E9A-AED3-FEA4C2B885F6}"/>
              </a:ext>
            </a:extLst>
          </p:cNvPr>
          <p:cNvSpPr/>
          <p:nvPr/>
        </p:nvSpPr>
        <p:spPr>
          <a:xfrm>
            <a:off x="935461" y="3348298"/>
            <a:ext cx="182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3.1.materials.frag</a:t>
            </a:r>
          </a:p>
        </p:txBody>
      </p:sp>
    </p:spTree>
    <p:extLst>
      <p:ext uri="{BB962C8B-B14F-4D97-AF65-F5344CB8AC3E}">
        <p14:creationId xmlns:p14="http://schemas.microsoft.com/office/powerpoint/2010/main" val="192795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Cube’s VAO and VBO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E9DED-CA42-146E-CA63-FEDCB4228CC2}"/>
              </a:ext>
            </a:extLst>
          </p:cNvPr>
          <p:cNvSpPr txBox="1"/>
          <p:nvPr/>
        </p:nvSpPr>
        <p:spPr>
          <a:xfrm>
            <a:off x="968672" y="1928532"/>
            <a:ext cx="6094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 cube's VAO (and VBO)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Buffer Object (VBO)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VBO;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Array Object (VAO)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3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Program Ids and Camera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510D6-6B79-739C-1286-B43CC3BD03ED}"/>
              </a:ext>
            </a:extLst>
          </p:cNvPr>
          <p:cNvSpPr txBox="1"/>
          <p:nvPr/>
        </p:nvSpPr>
        <p:spPr>
          <a:xfrm>
            <a:off x="838200" y="2086413"/>
            <a:ext cx="6094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Program (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shaderProgram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//camera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camera(glm::</a:t>
            </a:r>
            <a:r>
              <a:rPr lang="it-IT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(0.0f, 0.0f, 3.0f));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5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564CE-CEF6-7AD8-09B8-A3A7F4E0B9C0}"/>
              </a:ext>
            </a:extLst>
          </p:cNvPr>
          <p:cNvSpPr txBox="1"/>
          <p:nvPr/>
        </p:nvSpPr>
        <p:spPr>
          <a:xfrm>
            <a:off x="838200" y="1929589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//lighting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glm::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lightPos;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9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Map and Rotation Control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0895-B9DB-4F92-FDCE-7E19B3E15638}"/>
              </a:ext>
            </a:extLst>
          </p:cNvPr>
          <p:cNvSpPr txBox="1"/>
          <p:nvPr/>
        </p:nvSpPr>
        <p:spPr>
          <a:xfrm>
            <a:off x="902887" y="2047295"/>
            <a:ext cx="60949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//Diffuse map and rotation control variables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diffuseMap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rotFlg1;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angle;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5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59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Set the Shader Program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B7F37-28A8-9ADF-69B0-D7C624DE6DD0}"/>
              </a:ext>
            </a:extLst>
          </p:cNvPr>
          <p:cNvSpPr txBox="1"/>
          <p:nvPr/>
        </p:nvSpPr>
        <p:spPr>
          <a:xfrm>
            <a:off x="922623" y="2039306"/>
            <a:ext cx="10951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//Return 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shaderProgram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, which is used to set the shader program's ID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"../../src/shader/4.1.lighting_maps.vert"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"../../src/shader/4.1.lighting_maps.frag"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"../../src/shader/4.1.lamp.vert"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"../../src/shader/4.1.lamp.frag"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263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E65-2B50-A6FA-C908-6DB59E64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607"/>
          </a:xfrm>
        </p:spPr>
        <p:txBody>
          <a:bodyPr>
            <a:normAutofit/>
          </a:bodyPr>
          <a:lstStyle/>
          <a:p>
            <a:r>
              <a:rPr lang="en-US" sz="4000" dirty="0"/>
              <a:t>Cube Vertex Shader: 4.1.lighting_maps.vert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840B-207B-4ED3-5773-36F9E06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70D36-4904-8E9F-BB07-F7E4368D9DB4}"/>
              </a:ext>
            </a:extLst>
          </p:cNvPr>
          <p:cNvSpPr txBox="1"/>
          <p:nvPr/>
        </p:nvSpPr>
        <p:spPr>
          <a:xfrm>
            <a:off x="968670" y="1550717"/>
            <a:ext cx="809638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aPos;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aNormal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2)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Normal;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TexCoords;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model;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view;</a:t>
            </a: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projection;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s-E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s-E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Normal =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mat3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transpose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inverse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(model))) *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aNormal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TexCoords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projection * view *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1.0);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367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E65-2B50-A6FA-C908-6DB59E64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774"/>
          </a:xfrm>
        </p:spPr>
        <p:txBody>
          <a:bodyPr>
            <a:normAutofit/>
          </a:bodyPr>
          <a:lstStyle/>
          <a:p>
            <a:r>
              <a:rPr lang="en-US" sz="4000" dirty="0"/>
              <a:t>Cube Fragment Shader: 4.1.lighting_maps.frag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840B-207B-4ED3-5773-36F9E06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0F804-D08C-7AC5-EBCB-7438CC592A47}"/>
              </a:ext>
            </a:extLst>
          </p:cNvPr>
          <p:cNvSpPr txBox="1"/>
          <p:nvPr/>
        </p:nvSpPr>
        <p:spPr>
          <a:xfrm>
            <a:off x="988407" y="1356301"/>
            <a:ext cx="60949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Material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specular;  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shininess;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 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Material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TexCoords;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Light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position;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ambient;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Light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Normal;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viewPos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882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E65-2B50-A6FA-C908-6DB59E64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774"/>
          </a:xfrm>
        </p:spPr>
        <p:txBody>
          <a:bodyPr>
            <a:normAutofit/>
          </a:bodyPr>
          <a:lstStyle/>
          <a:p>
            <a:r>
              <a:rPr lang="en-US" sz="4000" dirty="0"/>
              <a:t>Cube Fragment Shader: 4.1.lighting_maps.frag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840B-207B-4ED3-5773-36F9E06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90075-0DD2-452E-0F5A-D95DAE8B1471}"/>
              </a:ext>
            </a:extLst>
          </p:cNvPr>
          <p:cNvSpPr txBox="1"/>
          <p:nvPr/>
        </p:nvSpPr>
        <p:spPr>
          <a:xfrm>
            <a:off x="981829" y="1534125"/>
            <a:ext cx="99712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//ambient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ambient =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light.ambient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fr-F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material.diffuse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TexCoords));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//diffuse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norm = 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(Normal);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lightDir = 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light.position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diff = 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dot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(norm, lightDir), 0.0);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 =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light.diffuse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 diff * </a:t>
            </a:r>
            <a:r>
              <a:rPr lang="fr-F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material.diffuse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TexCoords));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//specular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viewDir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viewPos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reflectDir = </a:t>
            </a:r>
            <a:r>
              <a:rPr lang="pt-BR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reflect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(-lightDir, norm);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spec = 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pow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FFAF5F"/>
                </a:solidFill>
                <a:latin typeface="Cascadia Mono" panose="020B0609020000020004" pitchFamily="49" charset="0"/>
              </a:rPr>
              <a:t>dot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viewDir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reflectDir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0.0),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material.shininess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light.specular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 (spec *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ambient + diffuse +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4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(result, 1.0);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8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E65-2B50-A6FA-C908-6DB59E64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Vertex Shader: 4.1.lamp.vert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840B-207B-4ED3-5773-36F9E06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41564-4FDF-437F-BAF3-108F6E4E6242}"/>
              </a:ext>
            </a:extLst>
          </p:cNvPr>
          <p:cNvSpPr txBox="1"/>
          <p:nvPr/>
        </p:nvSpPr>
        <p:spPr>
          <a:xfrm>
            <a:off x="1080505" y="1623808"/>
            <a:ext cx="88002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aPos;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model;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mat4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projection;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projection * view * model *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the possibility of each object having a unique material of its own that reacts differently to light. </a:t>
            </a:r>
          </a:p>
          <a:p>
            <a:r>
              <a:rPr lang="en-US" dirty="0"/>
              <a:t>This is great for giving each object a unique look in comparison with other objects in a lighted scene</a:t>
            </a:r>
          </a:p>
          <a:p>
            <a:r>
              <a:rPr lang="en-US" dirty="0"/>
              <a:t>It is  still doesn't offer too much flexibility on the visual output of an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9E65-2B50-A6FA-C908-6DB59E64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Fragment Shader: 4.1.lamp.frag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840B-207B-4ED3-5773-36F9E06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2AD5A-1E59-4FD3-E3DF-E7EE966982D3}"/>
              </a:ext>
            </a:extLst>
          </p:cNvPr>
          <p:cNvSpPr txBox="1"/>
          <p:nvPr/>
        </p:nvSpPr>
        <p:spPr>
          <a:xfrm>
            <a:off x="1034457" y="2000189"/>
            <a:ext cx="94186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(1.0);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alle 4 vector values to 1.0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47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Vertex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5BA63-6913-C46A-95B3-EB9E039A6C92}"/>
              </a:ext>
            </a:extLst>
          </p:cNvPr>
          <p:cNvSpPr txBox="1"/>
          <p:nvPr/>
        </p:nvSpPr>
        <p:spPr>
          <a:xfrm>
            <a:off x="5207000" y="365125"/>
            <a:ext cx="61468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  //normals            //texture coords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 0.0f,  0.0f, -1.0f,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-0.5f,  0.0f,  0.0f, -1.0f,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-0.5f,  0.0f,  0.0f, -1.0f,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-0.5f,  0.0f,  0.0f, -1.0f,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-0.5f,  0.0f,  0.0f, -1.0f,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 0.0f,  0.0f, -1.0f,  0.0f,  0.0f,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 0.5f,  0.0f,  0.0f,  1.0f,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 0.5f,  0.0f,  0.0f,  1.0f,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0.0f,  0.0f,  1.0f,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0.0f,  0.0f,  1.0f,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 0.5f,  0.0f,  0.0f,  1.0f,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 0.5f,  0.0f,  0.0f,  1.0f,  0.0f,  0.0f,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 0.5f, -1.0f,  0.0f,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-0.5f, -1.0f,  0.0f,  0.0f,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-1.0f,  0.0f,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-1.0f,  0.0f,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 0.5f, -1.0f,  0.0f,  0.0f,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 0.5f, -1.0f,  0.0f,  0.0f,  1.0f,  0.0f,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1.0f,  0.0f,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-0.5f,  1.0f,  0.0f,  0.0f,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-0.5f,  1.0f,  0.0f,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-0.5f,  1.0f,  0.0f,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 0.5f,  1.0f,  0.0f,  0.0f,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1.0f,  0.0f,  0.0f,  1.0f,  0.0f,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 0.0f, -1.0f,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-0.5f,  0.0f, -1.0f,  0.0f,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 0.5f,  0.0f, -1.0f,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 0.5f,  0.0f, -1.0f,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 0.5f,  0.0f, -1.0f,  0.0f,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-0.5f,  0.0f, -1.0f,  0.0f,  0.0f,  1.0f,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-0.5f,  0.0f,  1.0f,  0.0f,  0.0f,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-0.5f,  0.0f,  1.0f,  0.0f,  1.0f,  1.0f,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0.0f,  1.0f,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0.5f,  0.5f,  0.5f,  0.0f,  1.0f,  0.0f,  1.0f,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 0.5f,  0.0f,  1.0f,  0.0f,  0.0f,  0.0f,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-0.5f,  0.5f, -0.5f,  0.0f,  1.0f,  0.0f,  0.0f,  1.0f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821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451"/>
          </a:xfrm>
        </p:spPr>
        <p:txBody>
          <a:bodyPr/>
          <a:lstStyle/>
          <a:p>
            <a:r>
              <a:rPr lang="en-US" dirty="0"/>
              <a:t>Configure Cube’s VAO and VBO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182C5-0F2D-57BF-E89C-02FAC8959C78}"/>
              </a:ext>
            </a:extLst>
          </p:cNvPr>
          <p:cNvSpPr txBox="1"/>
          <p:nvPr/>
        </p:nvSpPr>
        <p:spPr>
          <a:xfrm>
            <a:off x="838200" y="1551563"/>
            <a:ext cx="107606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//first, configure the cube's VAO (and VBO)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VBO);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//normal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*)(3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//texture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(2, 2,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*)(6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432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Light’s VAO and VBO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2D7-7422-1F79-1891-07D059147C56}"/>
              </a:ext>
            </a:extLst>
          </p:cNvPr>
          <p:cNvSpPr txBox="1"/>
          <p:nvPr/>
        </p:nvSpPr>
        <p:spPr>
          <a:xfrm>
            <a:off x="838200" y="1853347"/>
            <a:ext cx="108198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//second, configure the light's VAO (VBO stays the same;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 vertices are the same for the light object which is also a 3D cube)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VBO);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//note that we update the lamp's position attribute's stride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//to reflect the updated buffer data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6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75" y="365125"/>
            <a:ext cx="10584125" cy="1325563"/>
          </a:xfrm>
        </p:spPr>
        <p:txBody>
          <a:bodyPr/>
          <a:lstStyle/>
          <a:p>
            <a:r>
              <a:rPr lang="en-US" dirty="0"/>
              <a:t>Load Textures and Material Diffuse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6F004-0BC2-9F5D-D345-3D3B8CF1855C}"/>
              </a:ext>
            </a:extLst>
          </p:cNvPr>
          <p:cNvSpPr txBox="1"/>
          <p:nvPr/>
        </p:nvSpPr>
        <p:spPr>
          <a:xfrm>
            <a:off x="838200" y="1985973"/>
            <a:ext cx="11050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textures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diffuseMap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loadTexture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</a:t>
            </a:r>
            <a:r>
              <a:rPr lang="fr-FR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resources</a:t>
            </a:r>
            <a:r>
              <a:rPr lang="fr-FR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/textures/container2.png"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material diffuse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materialDiffuseLoc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material.diffuse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materialDiffuseLoc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5712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E24C-9296-292B-771D-FB2032E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D89A6-F37E-E603-EAF6-B7A126F008FF}"/>
              </a:ext>
            </a:extLst>
          </p:cNvPr>
          <p:cNvSpPr txBox="1"/>
          <p:nvPr/>
        </p:nvSpPr>
        <p:spPr>
          <a:xfrm>
            <a:off x="533950" y="251207"/>
            <a:ext cx="9656018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//function for loading a 2D texture from file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loadTexture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textureID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glGenTextures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textureID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height,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nrComponents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stbi_set_flip_vertically_on_load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*data = stbi_load(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&amp;width, &amp;height, &amp;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nrComponents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0);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(data) {</a:t>
            </a:r>
          </a:p>
          <a:p>
            <a:pPr lvl="2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GLenum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format =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nrComponents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1)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format =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nrComponents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3)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format =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nrComponents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4)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format =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GL_RGBA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textureID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0, format, width, height, 0, format,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GL_TEXTURE_MIN_FILTER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GL_LINEAR_MIPMAP_LINEAR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GL_TEXTURE_MAG_FILTER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stbi_image_free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(data);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"Texture failed to load at path: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stbi_image_free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(data);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textureID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033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Initial Variable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7BC00-E7AC-9C8C-FC10-3E35956DF54D}"/>
              </a:ext>
            </a:extLst>
          </p:cNvPr>
          <p:cNvSpPr txBox="1"/>
          <p:nvPr/>
        </p:nvSpPr>
        <p:spPr>
          <a:xfrm>
            <a:off x="955516" y="2039659"/>
            <a:ext cx="103982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initial variable values for rotation control and lighting position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rotFlg1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angle = 0.0f;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1.2f;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0.5f;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2.0f;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5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Shader for the Cube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FF0C2-B4A0-D8D6-2574-94B779740F45}"/>
              </a:ext>
            </a:extLst>
          </p:cNvPr>
          <p:cNvSpPr txBox="1"/>
          <p:nvPr/>
        </p:nvSpPr>
        <p:spPr>
          <a:xfrm>
            <a:off x="732123" y="1738462"/>
            <a:ext cx="10727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//Activate shader for the cube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//be sure to activate the shader when setting uniforms/drawing objects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and Viewing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E8F01-E79A-05B8-20F4-CDC61D3D3A80}"/>
              </a:ext>
            </a:extLst>
          </p:cNvPr>
          <p:cNvSpPr txBox="1"/>
          <p:nvPr/>
        </p:nvSpPr>
        <p:spPr>
          <a:xfrm>
            <a:off x="916043" y="1833259"/>
            <a:ext cx="107672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//Lighting position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lightPos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glm::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lightPosz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light.position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lightPos.x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lightPos.y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lightPos.z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//Viewing position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cameraPosLoc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viewPos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cameraPosLoc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camera.Position.x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camera.Position.y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camera.Position.z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512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15" y="365125"/>
            <a:ext cx="10588785" cy="1325563"/>
          </a:xfrm>
        </p:spPr>
        <p:txBody>
          <a:bodyPr/>
          <a:lstStyle/>
          <a:p>
            <a:r>
              <a:rPr lang="en-US" dirty="0"/>
              <a:t>Lighting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63438-1C54-857B-A050-FEAD1ED95EC9}"/>
              </a:ext>
            </a:extLst>
          </p:cNvPr>
          <p:cNvSpPr txBox="1"/>
          <p:nvPr/>
        </p:nvSpPr>
        <p:spPr>
          <a:xfrm>
            <a:off x="765015" y="1756472"/>
            <a:ext cx="10661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//light properties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ambientColorLoc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light.ambient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ambientColorLoc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0.2f, 0.2f, 0.2f);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diffuseColorLoc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light.diffuse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//darken the light a bit to fit the scene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diffuseColorLoc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0.5f, 0.5f, 0.5f);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light.specular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specularColorLoc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1.0f, 1.0f, 1.0f);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623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last lecture, we defined a material for an entire object as a whole, but objects in the real world usually do not consist of a single material</a:t>
            </a:r>
          </a:p>
          <a:p>
            <a:r>
              <a:rPr lang="en-US" dirty="0"/>
              <a:t>Objects usually consist of several materials. </a:t>
            </a:r>
          </a:p>
          <a:p>
            <a:r>
              <a:rPr lang="en-US" dirty="0"/>
              <a:t>Think of a car: its exterior consists of a shiny fabric, it has windows that partly reflect the surrounding environment, its tires are all but shiny, so they don't have specular highlights, and it has super shiny rims.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3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6EC88-63B1-B010-8370-E76F027C5B34}"/>
              </a:ext>
            </a:extLst>
          </p:cNvPr>
          <p:cNvSpPr txBox="1"/>
          <p:nvPr/>
        </p:nvSpPr>
        <p:spPr>
          <a:xfrm>
            <a:off x="838200" y="1828562"/>
            <a:ext cx="110632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//material properties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//specular lighting doesn't have full effect on this object's material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glUniform3f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0.5f, 0.5f, 0.5f);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materialShininessLoc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material.shininess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materialShininessLoc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64.0f);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1507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284"/>
          </a:xfrm>
        </p:spPr>
        <p:txBody>
          <a:bodyPr/>
          <a:lstStyle/>
          <a:p>
            <a:r>
              <a:rPr lang="en-US" dirty="0"/>
              <a:t>View and Projection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D0DEA-4980-6542-348E-27CAB03BFB93}"/>
              </a:ext>
            </a:extLst>
          </p:cNvPr>
          <p:cNvSpPr txBox="1"/>
          <p:nvPr/>
        </p:nvSpPr>
        <p:spPr>
          <a:xfrm>
            <a:off x="929201" y="1661610"/>
            <a:ext cx="10668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//view and projection transformations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glm::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mat4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projection = glm::perspective(glm::radians(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camera.Zoom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)SCR_WIDTH /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)SCR_HEIGHT, 0.1f, 100.0f);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glm::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mat4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view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camera.GetViewMatrix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projectionLoc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"projection"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projectionLoc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(projection));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"view"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viewLoc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(view));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7942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5C6FE-F51C-FB39-041E-EFE736F20024}"/>
              </a:ext>
            </a:extLst>
          </p:cNvPr>
          <p:cNvSpPr txBox="1"/>
          <p:nvPr/>
        </p:nvSpPr>
        <p:spPr>
          <a:xfrm>
            <a:off x="838200" y="1824565"/>
            <a:ext cx="10279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//world transformation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glm::</a:t>
            </a:r>
            <a:r>
              <a:rPr lang="sv-SE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mat4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model = glm::</a:t>
            </a:r>
            <a:r>
              <a:rPr lang="sv-SE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mat4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(1.0f);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//model = glm::scale(model1, glm::vec3(1.0f));</a:t>
            </a:r>
            <a:endParaRPr lang="it-IT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(rotFlg1)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angle =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)glfwGetTime()/2.0;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model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glm::rotate(model, angle, glm::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(0.0f, 1.0f, 0.0f));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model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glm::rotate(model, angle, glm::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(0.0f, 1.0f, 0.0f));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"model"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(model));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6791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Diffuse Map and Render Cube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6E91D-CA8A-7E81-E261-38BF5B4A6D57}"/>
              </a:ext>
            </a:extLst>
          </p:cNvPr>
          <p:cNvSpPr txBox="1"/>
          <p:nvPr/>
        </p:nvSpPr>
        <p:spPr>
          <a:xfrm>
            <a:off x="838200" y="2112375"/>
            <a:ext cx="6094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diffuse map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diffuseMap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//render the cube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2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Shader for Lamp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CA5E5-0D34-D9EB-2674-84C79B9B57B2}"/>
              </a:ext>
            </a:extLst>
          </p:cNvPr>
          <p:cNvSpPr txBox="1"/>
          <p:nvPr/>
        </p:nvSpPr>
        <p:spPr>
          <a:xfrm>
            <a:off x="1008143" y="1778286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//Active shader for the lamp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//also draw the lamp object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Projection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45BE-B87A-8198-8B2E-8043688D46C4}"/>
              </a:ext>
            </a:extLst>
          </p:cNvPr>
          <p:cNvSpPr txBox="1"/>
          <p:nvPr/>
        </p:nvSpPr>
        <p:spPr>
          <a:xfrm>
            <a:off x="893294" y="1966238"/>
            <a:ext cx="104054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//view and projection transformations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projectionLoc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"projection"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projectionLoc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(projection));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"view"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(view));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4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C36C5-DCC3-1DE5-E06A-F0D57B9A6F30}"/>
              </a:ext>
            </a:extLst>
          </p:cNvPr>
          <p:cNvSpPr txBox="1"/>
          <p:nvPr/>
        </p:nvSpPr>
        <p:spPr>
          <a:xfrm>
            <a:off x="1041035" y="1999836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//world transformation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model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glm::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mat4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(1.0f);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model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glm::translate(model, lightPos);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model </a:t>
            </a:r>
            <a:r>
              <a:rPr lang="it-IT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glm::scale(model, glm::</a:t>
            </a:r>
            <a:r>
              <a:rPr lang="it-IT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(0.2f)); </a:t>
            </a:r>
            <a:r>
              <a:rPr lang="it-IT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smaller cube</a:t>
            </a:r>
            <a:endParaRPr lang="it-I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lampShader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"model"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glUniformMatrix4fv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modelLoc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glm::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value_ptr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(model));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0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the Lamp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87C7F-6E53-5E0C-988F-67934FC5EFFB}"/>
              </a:ext>
            </a:extLst>
          </p:cNvPr>
          <p:cNvSpPr txBox="1"/>
          <p:nvPr/>
        </p:nvSpPr>
        <p:spPr>
          <a:xfrm>
            <a:off x="922623" y="1745394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//render the lamp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1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Used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D73DB-3773-0D96-C4C8-BEFEC9186FFA}"/>
              </a:ext>
            </a:extLst>
          </p:cNvPr>
          <p:cNvSpPr txBox="1"/>
          <p:nvPr/>
        </p:nvSpPr>
        <p:spPr>
          <a:xfrm>
            <a:off x="896309" y="2007825"/>
            <a:ext cx="10655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lightVAO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867-4888-6D4E-EDC9-7DB92807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1967" cy="1325563"/>
          </a:xfrm>
        </p:spPr>
        <p:txBody>
          <a:bodyPr/>
          <a:lstStyle/>
          <a:p>
            <a:r>
              <a:rPr lang="en-US" dirty="0"/>
              <a:t>Key Controls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EF40-C945-313D-2923-489990C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A67C1-A563-8FCE-F67C-128E3FA60CC1}"/>
              </a:ext>
            </a:extLst>
          </p:cNvPr>
          <p:cNvSpPr txBox="1"/>
          <p:nvPr/>
        </p:nvSpPr>
        <p:spPr>
          <a:xfrm>
            <a:off x="4109891" y="144854"/>
            <a:ext cx="6099242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camera.ProcessKeyboard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2F4F4F"/>
                </a:solidFill>
                <a:latin typeface="Cascadia Mono" panose="020B0609020000020004" pitchFamily="49" charset="0"/>
              </a:rPr>
              <a:t>FORWARD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deltaTime);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camera.ProcessKeyboard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2F4F4F"/>
                </a:solidFill>
                <a:latin typeface="Cascadia Mono" panose="020B0609020000020004" pitchFamily="49" charset="0"/>
              </a:rPr>
              <a:t>BACKWARD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deltaTime);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GLFW_KEY_A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camera.ProcessKeyboard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2F4F4F"/>
                </a:solidFill>
                <a:latin typeface="Cascadia Mono" panose="020B0609020000020004" pitchFamily="49" charset="0"/>
              </a:rPr>
              <a:t>LEFT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deltaTime);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camera.ProcessKeyboard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2F4F4F"/>
                </a:solidFill>
                <a:latin typeface="Cascadia Mono" panose="020B0609020000020004" pitchFamily="49" charset="0"/>
              </a:rPr>
              <a:t>RIGHT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deltaTime);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rotFlg1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rotFlg1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GLFW_KEY_M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lightPosy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lightPosz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lightPosz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lightPosx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GLFW_KEY_J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lightPosx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-= 0.002;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349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car has diffuse and ambient colors that are not the same for the entire object</a:t>
            </a:r>
          </a:p>
          <a:p>
            <a:r>
              <a:rPr lang="en-US" sz="3200" dirty="0"/>
              <a:t>A car displays many different ambient/diffuse colors. </a:t>
            </a:r>
          </a:p>
          <a:p>
            <a:r>
              <a:rPr lang="en-US" sz="3200" dirty="0"/>
              <a:t>Such an object as a car has different material properties for each part.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5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70" y="229316"/>
            <a:ext cx="3346760" cy="1325563"/>
          </a:xfrm>
        </p:spPr>
        <p:txBody>
          <a:bodyPr/>
          <a:lstStyle/>
          <a:p>
            <a:r>
              <a:rPr lang="en-US" dirty="0"/>
              <a:t>Running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70" y="1983669"/>
            <a:ext cx="2716716" cy="4140277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u="sng" dirty="0"/>
              <a:t>diffuse map</a:t>
            </a:r>
            <a:r>
              <a:rPr lang="en-US" dirty="0"/>
              <a:t>, we get great details and add lighting to the container.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795F3-CCD2-4F94-8A75-1DE2EDF0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96" y="331290"/>
            <a:ext cx="2857486" cy="2988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6DE0E-2B37-44A6-9A43-E5A951D0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48" y="3360468"/>
            <a:ext cx="2849034" cy="29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52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756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3" y="1690158"/>
            <a:ext cx="3887594" cy="4491541"/>
          </a:xfrm>
        </p:spPr>
        <p:txBody>
          <a:bodyPr>
            <a:normAutofit/>
          </a:bodyPr>
          <a:lstStyle/>
          <a:p>
            <a:r>
              <a:rPr lang="en-US" sz="2900" dirty="0"/>
              <a:t>You probably noticed that the specular highlight looks a bit off</a:t>
            </a:r>
          </a:p>
          <a:p>
            <a:r>
              <a:rPr lang="en-US" sz="2900" dirty="0"/>
              <a:t>Because our object is a container that mostly consists of wood, and we know that wood doesn't give such specular highlights.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9E671-3171-42F3-8137-42995DFC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59" y="976489"/>
            <a:ext cx="4850416" cy="46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4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707092"/>
            <a:ext cx="5058472" cy="4351338"/>
          </a:xfrm>
        </p:spPr>
        <p:txBody>
          <a:bodyPr>
            <a:normAutofit/>
          </a:bodyPr>
          <a:lstStyle/>
          <a:p>
            <a:r>
              <a:rPr lang="en-US" dirty="0"/>
              <a:t>We can fix this by setting the specular material of the object to vec3(0.0).</a:t>
            </a:r>
          </a:p>
          <a:p>
            <a:r>
              <a:rPr lang="en-US" dirty="0"/>
              <a:t>But that would mean that the steel borders of the container would stop showing specular highlights as well</a:t>
            </a:r>
          </a:p>
          <a:p>
            <a:r>
              <a:rPr lang="en-US" dirty="0"/>
              <a:t>We also know that steel should show some specular highlights.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0DB15-9CCA-4040-963B-5017657C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2" y="1879018"/>
            <a:ext cx="3059178" cy="29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44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603"/>
            <a:ext cx="10515600" cy="2289175"/>
          </a:xfrm>
        </p:spPr>
        <p:txBody>
          <a:bodyPr>
            <a:normAutofit/>
          </a:bodyPr>
          <a:lstStyle/>
          <a:p>
            <a:r>
              <a:rPr lang="en-US" sz="3200" dirty="0"/>
              <a:t>We would like to control what parts of the object should show a specular highlight with varying intensity. </a:t>
            </a:r>
          </a:p>
          <a:p>
            <a:r>
              <a:rPr lang="en-US" sz="3200" dirty="0"/>
              <a:t>This is a problem that looks really familiar to the diffuse map discussion.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607" y="1803047"/>
            <a:ext cx="4328067" cy="4351338"/>
          </a:xfrm>
        </p:spPr>
        <p:txBody>
          <a:bodyPr>
            <a:normAutofit/>
          </a:bodyPr>
          <a:lstStyle/>
          <a:p>
            <a:r>
              <a:rPr lang="en-US" sz="2600" dirty="0"/>
              <a:t>We can use a texture map just for specular highlights. </a:t>
            </a:r>
          </a:p>
          <a:p>
            <a:r>
              <a:rPr lang="en-US" sz="2600" dirty="0"/>
              <a:t>This means we need to generate a black-and-white (or colors if you feel like it) texture that defines the specular intensities of each part of the object. </a:t>
            </a:r>
          </a:p>
          <a:p>
            <a:r>
              <a:rPr lang="en-US" sz="2600" dirty="0"/>
              <a:t>An example of a specular map is the right image: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10312"/>
            <a:ext cx="2057400" cy="365125"/>
          </a:xfrm>
        </p:spPr>
        <p:txBody>
          <a:bodyPr/>
          <a:lstStyle/>
          <a:p>
            <a:fld id="{8012A267-E1DD-44E7-983C-C39AABB85FC4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FEC0C-C6C2-494A-87BB-430F02ED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1" y="1970934"/>
            <a:ext cx="4249243" cy="42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7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031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4595696" cy="4530726"/>
          </a:xfrm>
        </p:spPr>
        <p:txBody>
          <a:bodyPr>
            <a:normAutofit/>
          </a:bodyPr>
          <a:lstStyle/>
          <a:p>
            <a:r>
              <a:rPr lang="en-US" dirty="0"/>
              <a:t>The intensity of a specular highlight is retrieved by the brightness of each pixel in the image. </a:t>
            </a:r>
          </a:p>
          <a:p>
            <a:r>
              <a:rPr lang="en-US" dirty="0"/>
              <a:t>Each pixel of the specular map can be displayed as a color vector where black represents the color vector vec3(0.0) and gray represents the color vector vec3(0.5) for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F4831-F2F7-4EA0-B0D2-86FB6D319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80" y="1774636"/>
            <a:ext cx="4122234" cy="41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4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161927"/>
            <a:ext cx="7886700" cy="828166"/>
          </a:xfrm>
        </p:spPr>
        <p:txBody>
          <a:bodyPr>
            <a:normAutofit/>
          </a:bodyPr>
          <a:lstStyle/>
          <a:p>
            <a:r>
              <a:rPr lang="en-US" sz="3600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39" y="990093"/>
            <a:ext cx="10826750" cy="1698557"/>
          </a:xfrm>
        </p:spPr>
        <p:txBody>
          <a:bodyPr/>
          <a:lstStyle/>
          <a:p>
            <a:r>
              <a:rPr lang="en-US" sz="2400" dirty="0"/>
              <a:t>In the fragment shader, we then sample the corresponding color value and multiply this value with the light's specular intensity. </a:t>
            </a:r>
          </a:p>
          <a:p>
            <a:r>
              <a:rPr lang="en-US" sz="2400" dirty="0"/>
              <a:t>The 'whiter' a pixel thus is, the higher the result of the multiplication and thus the brighter the specular component of an object becomes.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0889" y="6167477"/>
            <a:ext cx="695528" cy="365125"/>
          </a:xfrm>
        </p:spPr>
        <p:txBody>
          <a:bodyPr/>
          <a:lstStyle/>
          <a:p>
            <a:fld id="{8012A267-E1DD-44E7-983C-C39AABB85FC4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AA398-39CE-40A8-83F6-24981F329310}"/>
              </a:ext>
            </a:extLst>
          </p:cNvPr>
          <p:cNvGrpSpPr/>
          <p:nvPr/>
        </p:nvGrpSpPr>
        <p:grpSpPr>
          <a:xfrm>
            <a:off x="758441" y="2757307"/>
            <a:ext cx="7149426" cy="3594836"/>
            <a:chOff x="2090530" y="3563377"/>
            <a:chExt cx="5651579" cy="2919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5B5C58-45FE-4608-8098-6D657B79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6322" y="3563377"/>
              <a:ext cx="5535787" cy="2919050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17F5CF6-2E20-4B56-8997-4D3C3C443787}"/>
                </a:ext>
              </a:extLst>
            </p:cNvPr>
            <p:cNvSpPr/>
            <p:nvPr/>
          </p:nvSpPr>
          <p:spPr>
            <a:xfrm>
              <a:off x="2090530" y="5630517"/>
              <a:ext cx="188844" cy="412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C632DF-3076-404C-A68D-E6FE1734A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50" y="2826803"/>
            <a:ext cx="2984170" cy="29841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E8877A-E8B7-4208-A328-7C9A0D3F65D7}"/>
              </a:ext>
            </a:extLst>
          </p:cNvPr>
          <p:cNvSpPr/>
          <p:nvPr/>
        </p:nvSpPr>
        <p:spPr>
          <a:xfrm>
            <a:off x="8173949" y="5949126"/>
            <a:ext cx="226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4.2.lighting_maps.frag</a:t>
            </a:r>
          </a:p>
        </p:txBody>
      </p:sp>
    </p:spTree>
    <p:extLst>
      <p:ext uri="{BB962C8B-B14F-4D97-AF65-F5344CB8AC3E}">
        <p14:creationId xmlns:p14="http://schemas.microsoft.com/office/powerpoint/2010/main" val="310536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538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381"/>
            <a:ext cx="4406126" cy="4351338"/>
          </a:xfrm>
        </p:spPr>
        <p:txBody>
          <a:bodyPr/>
          <a:lstStyle/>
          <a:p>
            <a:r>
              <a:rPr lang="en-US" dirty="0"/>
              <a:t>Because the container mostly consists of wood, and wood as a material should have no specular highlights, the entire wooden section of the diffuse texture was converted to black: black sections do not have any specular highlight.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985B-FD83-435C-8E2C-A3CF0E2E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21" y="1821641"/>
            <a:ext cx="4059870" cy="40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453"/>
          </a:xfrm>
        </p:spPr>
        <p:txBody>
          <a:bodyPr/>
          <a:lstStyle/>
          <a:p>
            <a:r>
              <a:rPr lang="en-US" dirty="0"/>
              <a:t>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051" y="1780469"/>
            <a:ext cx="4010257" cy="4351338"/>
          </a:xfrm>
        </p:spPr>
        <p:txBody>
          <a:bodyPr/>
          <a:lstStyle/>
          <a:p>
            <a:r>
              <a:rPr lang="en-US" dirty="0"/>
              <a:t>The steel border of the container has varying specular intensities with the steel itself being relatively susceptible to specular highlights while the cracks are not.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B6482-C9E1-4A4E-B65E-003410F5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7210"/>
            <a:ext cx="4025590" cy="4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6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1D88-80A6-D8D4-69F5-2D9CBC99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Map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FEA3-9BE9-4619-EDAB-4EBF346C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0950D-A677-FD40-271C-172BCFDCBF28}"/>
              </a:ext>
            </a:extLst>
          </p:cNvPr>
          <p:cNvSpPr txBox="1"/>
          <p:nvPr/>
        </p:nvSpPr>
        <p:spPr>
          <a:xfrm>
            <a:off x="838200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//Specular map variable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specularMap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and Specular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material system we have learned so far isn't sufficient for all but the simplest models</a:t>
            </a:r>
          </a:p>
          <a:p>
            <a:r>
              <a:rPr lang="en-US" dirty="0"/>
              <a:t>We need to extend the previous system by introducing </a:t>
            </a:r>
            <a:r>
              <a:rPr lang="en-US" i="1" dirty="0"/>
              <a:t>diffuse</a:t>
            </a:r>
            <a:r>
              <a:rPr lang="en-US" dirty="0"/>
              <a:t> and </a:t>
            </a:r>
            <a:r>
              <a:rPr lang="en-US" i="1" dirty="0"/>
              <a:t>specular</a:t>
            </a:r>
            <a:r>
              <a:rPr lang="en-US" dirty="0"/>
              <a:t> maps. </a:t>
            </a:r>
          </a:p>
          <a:p>
            <a:r>
              <a:rPr lang="en-US" dirty="0"/>
              <a:t>These allow us to influence the diffuse (and indirectly the ambient component since they're almost always the same anyway) and the specular component of an object with much more precision.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3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0645-2EA5-2BF1-B055-72A639F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7500" cy="1325563"/>
          </a:xfrm>
        </p:spPr>
        <p:txBody>
          <a:bodyPr/>
          <a:lstStyle/>
          <a:p>
            <a:r>
              <a:rPr lang="en-US" dirty="0"/>
              <a:t>Load Texture for Specular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0133-75D2-45DE-46BD-5E711710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3B4E-C651-05D4-5F5E-E7C1A20DDF81}"/>
              </a:ext>
            </a:extLst>
          </p:cNvPr>
          <p:cNvSpPr txBox="1"/>
          <p:nvPr/>
        </p:nvSpPr>
        <p:spPr>
          <a:xfrm>
            <a:off x="736600" y="2928977"/>
            <a:ext cx="10407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texture for specular map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specularMap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loadTexture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"../../src/resources/textures/container2_specular.png"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material specular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8C466-D729-BB2C-6184-15A9541D5DB5}"/>
              </a:ext>
            </a:extLst>
          </p:cNvPr>
          <p:cNvSpPr txBox="1"/>
          <p:nvPr/>
        </p:nvSpPr>
        <p:spPr>
          <a:xfrm>
            <a:off x="663575" y="5073551"/>
            <a:ext cx="1055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////material properties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////specular lighting doesn't have full effect on this object's material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//unsigned int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= glGetUniformLocation(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lightingShader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"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");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//glUniform3f(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materialSpecularLoc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0.5f, 0.5f, 0.5f);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3CD5A-080C-BA81-D7C5-B54DEC8B03C9}"/>
              </a:ext>
            </a:extLst>
          </p:cNvPr>
          <p:cNvSpPr txBox="1"/>
          <p:nvPr/>
        </p:nvSpPr>
        <p:spPr>
          <a:xfrm>
            <a:off x="5257800" y="49035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 specular map is just like any other texture, so the code is similar to the diffuse map code.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sure to load the image and generate a texture object properly. </a:t>
            </a:r>
          </a:p>
        </p:txBody>
      </p:sp>
    </p:spTree>
    <p:extLst>
      <p:ext uri="{BB962C8B-B14F-4D97-AF65-F5344CB8AC3E}">
        <p14:creationId xmlns:p14="http://schemas.microsoft.com/office/powerpoint/2010/main" val="1994955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C41-11E7-454F-8735-55D998AB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031"/>
          </a:xfrm>
        </p:spPr>
        <p:txBody>
          <a:bodyPr/>
          <a:lstStyle/>
          <a:p>
            <a:r>
              <a:rPr lang="en-US" dirty="0"/>
              <a:t>Bind Texture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7BD4-A16A-49E1-8062-AB104FAC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1351493"/>
            <a:ext cx="10011128" cy="1203334"/>
          </a:xfrm>
        </p:spPr>
        <p:txBody>
          <a:bodyPr/>
          <a:lstStyle/>
          <a:p>
            <a:r>
              <a:rPr lang="en-US" dirty="0"/>
              <a:t>Make sure that sampler2D diffuse accept texture unit 0</a:t>
            </a:r>
          </a:p>
          <a:p>
            <a:r>
              <a:rPr lang="en-US" dirty="0"/>
              <a:t>Make sure that sampler2D specular accept texture unit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D01CA-2D81-4BF9-8845-9046292E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A5E6E-A428-44C8-A022-0864506E8BDF}"/>
              </a:ext>
            </a:extLst>
          </p:cNvPr>
          <p:cNvGrpSpPr/>
          <p:nvPr/>
        </p:nvGrpSpPr>
        <p:grpSpPr>
          <a:xfrm>
            <a:off x="1077797" y="2669551"/>
            <a:ext cx="8359714" cy="3370005"/>
            <a:chOff x="2319575" y="3256573"/>
            <a:chExt cx="7851508" cy="30997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F8591D-A87D-433C-B963-9D45F915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575" y="3674328"/>
              <a:ext cx="7279565" cy="11103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17FFEA-E39A-4DC0-8612-503AFC3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423" y="5032255"/>
              <a:ext cx="2107867" cy="1324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20495D-4271-4A7D-B34D-53FEA94E23E7}"/>
                </a:ext>
              </a:extLst>
            </p:cNvPr>
            <p:cNvSpPr txBox="1"/>
            <p:nvPr/>
          </p:nvSpPr>
          <p:spPr>
            <a:xfrm>
              <a:off x="5159730" y="3256573"/>
              <a:ext cx="1473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Texture unit 0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978445-53DF-4F8C-B91D-17BBBE2A2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694" y="3577483"/>
              <a:ext cx="411480" cy="505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78B67-3391-4757-81E9-1CA436EA6275}"/>
                </a:ext>
              </a:extLst>
            </p:cNvPr>
            <p:cNvSpPr txBox="1"/>
            <p:nvPr/>
          </p:nvSpPr>
          <p:spPr>
            <a:xfrm>
              <a:off x="5159731" y="5222260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Texture unit 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C1A709-C817-40D4-B61D-D267B31A1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2412" y="4760012"/>
              <a:ext cx="354636" cy="4622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53CAAE-3E31-4318-882B-84364A5F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5127" y="5012414"/>
              <a:ext cx="3045956" cy="10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985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0645-2EA5-2BF1-B055-72A639FE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Specular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0133-75D2-45DE-46BD-5E711710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74214-13D6-A855-72CD-45AFBFBA2A77}"/>
              </a:ext>
            </a:extLst>
          </p:cNvPr>
          <p:cNvSpPr txBox="1"/>
          <p:nvPr/>
        </p:nvSpPr>
        <p:spPr>
          <a:xfrm>
            <a:off x="838200" y="17925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specular map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specularMap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A33DB-7182-747F-26C5-C8FE856CADE8}"/>
              </a:ext>
            </a:extLst>
          </p:cNvPr>
          <p:cNvSpPr txBox="1"/>
          <p:nvPr/>
        </p:nvSpPr>
        <p:spPr>
          <a:xfrm>
            <a:off x="787400" y="3223736"/>
            <a:ext cx="881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We're using another texture sampler in the same fragment shader. We have to use a different texture unit for the specular map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Then, we bind it to the appropriate texture unit before rendering: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C1285-3CD3-C949-7810-F9EBE27997E6}"/>
              </a:ext>
            </a:extLst>
          </p:cNvPr>
          <p:cNvSpPr txBox="1"/>
          <p:nvPr/>
        </p:nvSpPr>
        <p:spPr>
          <a:xfrm>
            <a:off x="946150" y="479004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Bind texture id </a:t>
            </a:r>
            <a:r>
              <a:rPr lang="en-US" sz="1800" dirty="0" err="1"/>
              <a:t>diffuseMap</a:t>
            </a:r>
            <a:r>
              <a:rPr lang="en-US" sz="1800" dirty="0"/>
              <a:t> with texture unit 0, i.e., GL_TEXTURE0</a:t>
            </a:r>
          </a:p>
          <a:p>
            <a:r>
              <a:rPr lang="en-US" sz="1800" dirty="0"/>
              <a:t>Bind texture id </a:t>
            </a:r>
            <a:r>
              <a:rPr lang="en-US" sz="1800" dirty="0" err="1"/>
              <a:t>specularMap</a:t>
            </a:r>
            <a:r>
              <a:rPr lang="en-US" sz="1800" dirty="0"/>
              <a:t> with texture unit 1, i.e., GL_TEXTURE1</a:t>
            </a:r>
          </a:p>
        </p:txBody>
      </p:sp>
    </p:spTree>
    <p:extLst>
      <p:ext uri="{BB962C8B-B14F-4D97-AF65-F5344CB8AC3E}">
        <p14:creationId xmlns:p14="http://schemas.microsoft.com/office/powerpoint/2010/main" val="1798952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0645-2EA5-2BF1-B055-72A639F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Update Cube’s 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0133-75D2-45DE-46BD-5E711710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FE12E-24D2-0A7F-428A-1B8AEAD86085}"/>
              </a:ext>
            </a:extLst>
          </p:cNvPr>
          <p:cNvSpPr txBox="1"/>
          <p:nvPr/>
        </p:nvSpPr>
        <p:spPr>
          <a:xfrm>
            <a:off x="946150" y="1488117"/>
            <a:ext cx="6096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Material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specular;   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//vec3 specular;   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shininess;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 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Material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TexCoords;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Light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position;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ambient;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Light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Normal; 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viewPos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2D90C-5F6F-6558-F511-4964776DD0DE}"/>
              </a:ext>
            </a:extLst>
          </p:cNvPr>
          <p:cNvSpPr txBox="1"/>
          <p:nvPr/>
        </p:nvSpPr>
        <p:spPr>
          <a:xfrm>
            <a:off x="5670550" y="1488117"/>
            <a:ext cx="42354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Update the material properties of the fragment shader to accept a sampler2D as its specular component instead of a vec3: </a:t>
            </a:r>
          </a:p>
        </p:txBody>
      </p:sp>
    </p:spTree>
    <p:extLst>
      <p:ext uri="{BB962C8B-B14F-4D97-AF65-F5344CB8AC3E}">
        <p14:creationId xmlns:p14="http://schemas.microsoft.com/office/powerpoint/2010/main" val="3300284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0645-2EA5-2BF1-B055-72A639FE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Cube’s 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0133-75D2-45DE-46BD-5E711710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C6279-F196-987E-B3FE-0CC48EECD23B}"/>
              </a:ext>
            </a:extLst>
          </p:cNvPr>
          <p:cNvSpPr txBox="1"/>
          <p:nvPr/>
        </p:nvSpPr>
        <p:spPr>
          <a:xfrm>
            <a:off x="1035050" y="1595230"/>
            <a:ext cx="91567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//ambient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ambient =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light.ambient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fr-F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material.diffuse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TexCoords));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//diffuse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norm = 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(Normal);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lightDir = 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light.position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diff = 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dot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(norm, lightDir), 0.0);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diffuse =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light.diffuse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diff * </a:t>
            </a:r>
            <a:r>
              <a:rPr lang="fr-F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material.diffuse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TexCoords));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//specular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viewDir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normalize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viewPos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FragPos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reflectDir = </a:t>
            </a:r>
            <a:r>
              <a:rPr lang="pt-BR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reflect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(-lightDir, norm);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spec = 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pow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max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dot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viewDir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reflectDir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), 0.0),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material.shininess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//vec3 specular =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light.specular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* (spec * </a:t>
            </a:r>
            <a:r>
              <a:rPr lang="en-US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);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//The rendering result: wood is not shinny, steel boundary is shinny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specular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light.specular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spec *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material.specular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TexCoords));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ambient + diffuse +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specular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2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(result, 1.0);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9467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C41-11E7-454F-8735-55D998AB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031"/>
          </a:xfrm>
        </p:spPr>
        <p:txBody>
          <a:bodyPr/>
          <a:lstStyle/>
          <a:p>
            <a:r>
              <a:rPr lang="en-US" dirty="0"/>
              <a:t>Bind Texture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7BD4-A16A-49E1-8062-AB104FAC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1351493"/>
            <a:ext cx="10011128" cy="1203334"/>
          </a:xfrm>
        </p:spPr>
        <p:txBody>
          <a:bodyPr/>
          <a:lstStyle/>
          <a:p>
            <a:r>
              <a:rPr lang="en-US" dirty="0"/>
              <a:t>Make sure that sampler2D diffuse accept texture unit 0</a:t>
            </a:r>
          </a:p>
          <a:p>
            <a:r>
              <a:rPr lang="en-US" dirty="0"/>
              <a:t>Make sure that sampler2D specular accept texture unit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D01CA-2D81-4BF9-8845-9046292E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A5E6E-A428-44C8-A022-0864506E8BDF}"/>
              </a:ext>
            </a:extLst>
          </p:cNvPr>
          <p:cNvGrpSpPr/>
          <p:nvPr/>
        </p:nvGrpSpPr>
        <p:grpSpPr>
          <a:xfrm>
            <a:off x="1077797" y="2669551"/>
            <a:ext cx="8359714" cy="3370005"/>
            <a:chOff x="2319575" y="3256573"/>
            <a:chExt cx="7851508" cy="30997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F8591D-A87D-433C-B963-9D45F915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575" y="3674328"/>
              <a:ext cx="7279565" cy="11103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17FFEA-E39A-4DC0-8612-503AFC3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423" y="5032255"/>
              <a:ext cx="2107867" cy="1324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20495D-4271-4A7D-B34D-53FEA94E23E7}"/>
                </a:ext>
              </a:extLst>
            </p:cNvPr>
            <p:cNvSpPr txBox="1"/>
            <p:nvPr/>
          </p:nvSpPr>
          <p:spPr>
            <a:xfrm>
              <a:off x="5159730" y="3256573"/>
              <a:ext cx="1473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Texture unit 0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978445-53DF-4F8C-B91D-17BBBE2A2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694" y="3577483"/>
              <a:ext cx="411480" cy="505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78B67-3391-4757-81E9-1CA436EA6275}"/>
                </a:ext>
              </a:extLst>
            </p:cNvPr>
            <p:cNvSpPr txBox="1"/>
            <p:nvPr/>
          </p:nvSpPr>
          <p:spPr>
            <a:xfrm>
              <a:off x="5159731" y="5222260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Texture unit 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C1A709-C817-40D4-B61D-D267B31A1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2412" y="4760012"/>
              <a:ext cx="354636" cy="4622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53CAAE-3E31-4318-882B-84364A5F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5127" y="5012414"/>
              <a:ext cx="3045956" cy="10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41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97"/>
          </a:xfrm>
        </p:spPr>
        <p:txBody>
          <a:bodyPr/>
          <a:lstStyle/>
          <a:p>
            <a:r>
              <a:rPr lang="en-US" dirty="0"/>
              <a:t>Updated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8" y="1446513"/>
            <a:ext cx="6383866" cy="1138643"/>
          </a:xfrm>
        </p:spPr>
        <p:txBody>
          <a:bodyPr>
            <a:normAutofit/>
          </a:bodyPr>
          <a:lstStyle/>
          <a:p>
            <a:r>
              <a:rPr lang="en-US" sz="2000" dirty="0"/>
              <a:t>Run the application you can clearly see that the container's material now closely resembles that of an actual wooden container with steel frames: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F8F71-1A80-4AAC-853E-588C6C69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933" y="1710267"/>
            <a:ext cx="4150056" cy="434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E4CF1-18AA-4773-9070-85533A00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6" y="2659466"/>
            <a:ext cx="6607944" cy="35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316" y="286104"/>
            <a:ext cx="4062222" cy="800734"/>
          </a:xfrm>
        </p:spPr>
        <p:txBody>
          <a:bodyPr>
            <a:normAutofit/>
          </a:bodyPr>
          <a:lstStyle/>
          <a:p>
            <a:r>
              <a:rPr lang="en-US" sz="3600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16" y="1440181"/>
            <a:ext cx="5196417" cy="5052693"/>
          </a:xfrm>
        </p:spPr>
        <p:txBody>
          <a:bodyPr>
            <a:normAutofit/>
          </a:bodyPr>
          <a:lstStyle/>
          <a:p>
            <a:r>
              <a:rPr lang="en-US" dirty="0"/>
              <a:t>Inverting the color values of the specular map in the fragment shader, so that the wood shows specular highlights and the steel borders do not</a:t>
            </a:r>
          </a:p>
          <a:p>
            <a:r>
              <a:rPr lang="en-US" dirty="0"/>
              <a:t>Due to the cracks in the steel border, the borders still show some specular highlight, although with less intensity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9D69-675A-443F-BD1F-93D897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72" y="1440181"/>
            <a:ext cx="4294956" cy="44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8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/>
          <a:lstStyle/>
          <a:p>
            <a:r>
              <a:rPr lang="en-US" dirty="0"/>
              <a:t>Exercise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82" y="1460501"/>
            <a:ext cx="10372373" cy="1100455"/>
          </a:xfrm>
        </p:spPr>
        <p:txBody>
          <a:bodyPr>
            <a:normAutofit/>
          </a:bodyPr>
          <a:lstStyle/>
          <a:p>
            <a:r>
              <a:rPr lang="en-US" sz="2400" dirty="0"/>
              <a:t>Create a specular map from the diffuse texture that uses actual colors instead of black and white and see that the result doesn't look too realistic.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FB58D-5CA3-4AFD-97E6-BB462C9D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91" y="2700786"/>
            <a:ext cx="3689653" cy="3859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BABEC-5B60-4900-BA63-E078BB00F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38" y="2700786"/>
            <a:ext cx="3858584" cy="38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want is some way to set the diffuse color of an object for each fragment. </a:t>
            </a:r>
          </a:p>
          <a:p>
            <a:r>
              <a:rPr lang="en-US" sz="3200" dirty="0"/>
              <a:t>Some sort of system where we can retrieve a color value based on the fragment's position on the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basically is just a texture. </a:t>
            </a:r>
          </a:p>
          <a:p>
            <a:r>
              <a:rPr lang="en-US" dirty="0"/>
              <a:t>We're just using a different name for the same underlying principle: using an image wrapped around an object that we can index for unique color values per fragment. </a:t>
            </a:r>
          </a:p>
          <a:p>
            <a:r>
              <a:rPr lang="en-US" dirty="0"/>
              <a:t>In lighted scenes, this is usually called a </a:t>
            </a:r>
            <a:r>
              <a:rPr lang="en-US" b="1" dirty="0"/>
              <a:t>diffuse map </a:t>
            </a:r>
            <a:r>
              <a:rPr lang="en-US" dirty="0"/>
              <a:t>(generally how 3D artists call them) since a texture image represents all of the object's diffuse colors.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4E99-FE61-4A72-ABA7-E9B289B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6333" cy="938519"/>
          </a:xfrm>
        </p:spPr>
        <p:txBody>
          <a:bodyPr/>
          <a:lstStyle/>
          <a:p>
            <a:r>
              <a:rPr lang="en-US" dirty="0"/>
              <a:t>Diffuse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7DF-E331-4C2A-B5F6-02272FDF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907"/>
            <a:ext cx="4835448" cy="4351338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u="sng" dirty="0"/>
              <a:t>diffuse map </a:t>
            </a:r>
            <a:r>
              <a:rPr lang="en-US" dirty="0"/>
              <a:t>in shaders is exactly the same as with the texture. </a:t>
            </a:r>
          </a:p>
          <a:p>
            <a:r>
              <a:rPr lang="en-US" dirty="0"/>
              <a:t>This time we store the texture as a </a:t>
            </a:r>
            <a:r>
              <a:rPr lang="en-US" u="sng" dirty="0"/>
              <a:t>sampler2D</a:t>
            </a:r>
            <a:r>
              <a:rPr lang="en-US" dirty="0"/>
              <a:t> inside the Material struct. </a:t>
            </a:r>
          </a:p>
          <a:p>
            <a:r>
              <a:rPr lang="en-US" dirty="0"/>
              <a:t>We replace the earlier defined vec3 diffuse color vector with the diffuse map.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2303-E261-4E17-8E2A-7F38C4A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9D217-D671-4992-B7C9-48EBB92F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722" y="4001295"/>
            <a:ext cx="2555036" cy="1553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75068-C8F5-4C97-867C-417A19AB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22" y="926983"/>
            <a:ext cx="2603030" cy="186884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F2B6CE7-7760-4256-943C-48822EBDA119}"/>
              </a:ext>
            </a:extLst>
          </p:cNvPr>
          <p:cNvSpPr/>
          <p:nvPr/>
        </p:nvSpPr>
        <p:spPr>
          <a:xfrm>
            <a:off x="8403400" y="2943923"/>
            <a:ext cx="540834" cy="96165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23195</TotalTime>
  <Words>4995</Words>
  <Application>Microsoft Office PowerPoint</Application>
  <PresentationFormat>Widescreen</PresentationFormat>
  <Paragraphs>639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Cascadia Mono</vt:lpstr>
      <vt:lpstr>Office Theme</vt:lpstr>
      <vt:lpstr>IT 356: Introduction To Computer Graphics (Lecture 22)</vt:lpstr>
      <vt:lpstr>PowerPoint Presentation</vt:lpstr>
      <vt:lpstr>Introduction</vt:lpstr>
      <vt:lpstr>Introduction</vt:lpstr>
      <vt:lpstr>Introduction</vt:lpstr>
      <vt:lpstr>Diffuse and Specular Maps</vt:lpstr>
      <vt:lpstr>Diffuse Maps</vt:lpstr>
      <vt:lpstr>Diffuse Maps</vt:lpstr>
      <vt:lpstr>Diffuse Maps</vt:lpstr>
      <vt:lpstr>Sampler (GLSL)</vt:lpstr>
      <vt:lpstr>Diffuse Maps</vt:lpstr>
      <vt:lpstr>Diffuse Maps</vt:lpstr>
      <vt:lpstr>Diffuse Maps</vt:lpstr>
      <vt:lpstr>Diffuse Maps</vt:lpstr>
      <vt:lpstr>Diffuse Maps</vt:lpstr>
      <vt:lpstr>Updated Vertex Shader</vt:lpstr>
      <vt:lpstr>Vertex Attribute Pointers</vt:lpstr>
      <vt:lpstr>Assign Texture Unit</vt:lpstr>
      <vt:lpstr>Load Texture</vt:lpstr>
      <vt:lpstr>PowerPoint Presentation</vt:lpstr>
      <vt:lpstr>Example: Cube’s VAO and VBO</vt:lpstr>
      <vt:lpstr>Shader Program Ids and Camera</vt:lpstr>
      <vt:lpstr>Lighting Position</vt:lpstr>
      <vt:lpstr>Diffuse Map and Rotation Control Variables</vt:lpstr>
      <vt:lpstr>Set the Shader Program ID</vt:lpstr>
      <vt:lpstr>Cube Vertex Shader: 4.1.lighting_maps.vert</vt:lpstr>
      <vt:lpstr>Cube Fragment Shader: 4.1.lighting_maps.frag</vt:lpstr>
      <vt:lpstr>Cube Fragment Shader: 4.1.lighting_maps.frag</vt:lpstr>
      <vt:lpstr>Lamp Vertex Shader: 4.1.lamp.vert</vt:lpstr>
      <vt:lpstr>Lamp Fragment Shader: 4.1.lamp.frag</vt:lpstr>
      <vt:lpstr>Set Vertex Data</vt:lpstr>
      <vt:lpstr>Configure Cube’s VAO and VBO</vt:lpstr>
      <vt:lpstr>Configure Light’s VAO and VBO</vt:lpstr>
      <vt:lpstr>Load Textures and Material Diffuse</vt:lpstr>
      <vt:lpstr>PowerPoint Presentation</vt:lpstr>
      <vt:lpstr>Set Initial Variable Values</vt:lpstr>
      <vt:lpstr>Active Shader for the Cube</vt:lpstr>
      <vt:lpstr>Lighting and Viewing Positions</vt:lpstr>
      <vt:lpstr>Lighting Properties</vt:lpstr>
      <vt:lpstr>Material Properties</vt:lpstr>
      <vt:lpstr>View and Projection Transformations</vt:lpstr>
      <vt:lpstr>World Transformation</vt:lpstr>
      <vt:lpstr>Bind Diffuse Map and Render Cube</vt:lpstr>
      <vt:lpstr>Active Shader for Lamp</vt:lpstr>
      <vt:lpstr>View and Projection Transformations</vt:lpstr>
      <vt:lpstr>World Transformation</vt:lpstr>
      <vt:lpstr>Render the Lamp</vt:lpstr>
      <vt:lpstr>Release Used Resources</vt:lpstr>
      <vt:lpstr>Key Controls Movement</vt:lpstr>
      <vt:lpstr>Running Result</vt:lpstr>
      <vt:lpstr>Specular Maps</vt:lpstr>
      <vt:lpstr>Specular Maps</vt:lpstr>
      <vt:lpstr>Specular Maps</vt:lpstr>
      <vt:lpstr>Specular Maps</vt:lpstr>
      <vt:lpstr>Specular Maps</vt:lpstr>
      <vt:lpstr>Specular Maps</vt:lpstr>
      <vt:lpstr>Specular Maps</vt:lpstr>
      <vt:lpstr>Specular Maps</vt:lpstr>
      <vt:lpstr>Specular Map Variable</vt:lpstr>
      <vt:lpstr>Load Texture for Specular Map</vt:lpstr>
      <vt:lpstr>Bind Texture Unit</vt:lpstr>
      <vt:lpstr>Bind Specular Map</vt:lpstr>
      <vt:lpstr>Update Cube’s Fragment Shader</vt:lpstr>
      <vt:lpstr>Update Cube’s Fragment Shader</vt:lpstr>
      <vt:lpstr>Bind Texture Unit</vt:lpstr>
      <vt:lpstr>Updated Result</vt:lpstr>
      <vt:lpstr>Exercise 1</vt:lpstr>
      <vt:lpstr>Exercise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Qi Zhang</cp:lastModifiedBy>
  <cp:revision>570</cp:revision>
  <dcterms:created xsi:type="dcterms:W3CDTF">2018-08-12T04:12:44Z</dcterms:created>
  <dcterms:modified xsi:type="dcterms:W3CDTF">2024-03-26T20:45:57Z</dcterms:modified>
</cp:coreProperties>
</file>