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5"/>
  </p:notesMasterIdLst>
  <p:sldIdLst>
    <p:sldId id="256" r:id="rId2"/>
    <p:sldId id="1311" r:id="rId3"/>
    <p:sldId id="1322" r:id="rId4"/>
    <p:sldId id="1312" r:id="rId5"/>
    <p:sldId id="1313" r:id="rId6"/>
    <p:sldId id="1314" r:id="rId7"/>
    <p:sldId id="1315" r:id="rId8"/>
    <p:sldId id="1316" r:id="rId9"/>
    <p:sldId id="1317" r:id="rId10"/>
    <p:sldId id="1318" r:id="rId11"/>
    <p:sldId id="1319" r:id="rId12"/>
    <p:sldId id="1363" r:id="rId13"/>
    <p:sldId id="1364" r:id="rId14"/>
    <p:sldId id="1320" r:id="rId15"/>
    <p:sldId id="1323" r:id="rId16"/>
    <p:sldId id="1324" r:id="rId17"/>
    <p:sldId id="1325" r:id="rId18"/>
    <p:sldId id="1326" r:id="rId19"/>
    <p:sldId id="1362" r:id="rId20"/>
    <p:sldId id="1327" r:id="rId21"/>
    <p:sldId id="1365" r:id="rId22"/>
    <p:sldId id="1367" r:id="rId23"/>
    <p:sldId id="1328" r:id="rId24"/>
    <p:sldId id="1329" r:id="rId25"/>
    <p:sldId id="1346" r:id="rId26"/>
    <p:sldId id="1330" r:id="rId27"/>
    <p:sldId id="1331" r:id="rId28"/>
    <p:sldId id="1332" r:id="rId29"/>
    <p:sldId id="1333" r:id="rId30"/>
    <p:sldId id="1334" r:id="rId31"/>
    <p:sldId id="1335" r:id="rId32"/>
    <p:sldId id="1347" r:id="rId33"/>
    <p:sldId id="1348" r:id="rId34"/>
    <p:sldId id="1349" r:id="rId35"/>
    <p:sldId id="1350" r:id="rId36"/>
    <p:sldId id="1351" r:id="rId37"/>
    <p:sldId id="1352" r:id="rId38"/>
    <p:sldId id="1353" r:id="rId39"/>
    <p:sldId id="1354" r:id="rId40"/>
    <p:sldId id="1355" r:id="rId41"/>
    <p:sldId id="1356" r:id="rId42"/>
    <p:sldId id="1357" r:id="rId43"/>
    <p:sldId id="1368" r:id="rId4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1CD760-877A-41F1-A21A-77CBF761D600}" v="50" dt="2024-02-18T22:06:12.92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8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12" y="6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295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50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ng, Qi" userId="339b946e-f9ca-4040-bc82-18aaec23f2c4" providerId="ADAL" clId="{ACE1FA21-E761-4D04-A7CA-8DADA8907CF1}"/>
    <pc:docChg chg="undo custSel addSld modSld">
      <pc:chgData name="Zhang, Qi" userId="339b946e-f9ca-4040-bc82-18aaec23f2c4" providerId="ADAL" clId="{ACE1FA21-E761-4D04-A7CA-8DADA8907CF1}" dt="2024-02-16T02:42:56.741" v="734" actId="1076"/>
      <pc:docMkLst>
        <pc:docMk/>
      </pc:docMkLst>
      <pc:sldChg chg="modSp mod">
        <pc:chgData name="Zhang, Qi" userId="339b946e-f9ca-4040-bc82-18aaec23f2c4" providerId="ADAL" clId="{ACE1FA21-E761-4D04-A7CA-8DADA8907CF1}" dt="2024-02-15T21:13:11.762" v="8" actId="14100"/>
        <pc:sldMkLst>
          <pc:docMk/>
          <pc:sldMk cId="1719822774" sldId="256"/>
        </pc:sldMkLst>
        <pc:spChg chg="mod">
          <ac:chgData name="Zhang, Qi" userId="339b946e-f9ca-4040-bc82-18aaec23f2c4" providerId="ADAL" clId="{ACE1FA21-E761-4D04-A7CA-8DADA8907CF1}" dt="2024-02-15T21:13:11.762" v="8" actId="14100"/>
          <ac:spMkLst>
            <pc:docMk/>
            <pc:sldMk cId="1719822774" sldId="256"/>
            <ac:spMk id="2" creationId="{00000000-0000-0000-0000-000000000000}"/>
          </ac:spMkLst>
        </pc:spChg>
        <pc:spChg chg="mod">
          <ac:chgData name="Zhang, Qi" userId="339b946e-f9ca-4040-bc82-18aaec23f2c4" providerId="ADAL" clId="{ACE1FA21-E761-4D04-A7CA-8DADA8907CF1}" dt="2024-02-15T21:12:48.018" v="1" actId="6549"/>
          <ac:spMkLst>
            <pc:docMk/>
            <pc:sldMk cId="1719822774" sldId="256"/>
            <ac:spMk id="3" creationId="{00000000-0000-0000-0000-000000000000}"/>
          </ac:spMkLst>
        </pc:spChg>
      </pc:sldChg>
      <pc:sldChg chg="addSp delSp modSp new mod">
        <pc:chgData name="Zhang, Qi" userId="339b946e-f9ca-4040-bc82-18aaec23f2c4" providerId="ADAL" clId="{ACE1FA21-E761-4D04-A7CA-8DADA8907CF1}" dt="2024-02-15T21:19:22.142" v="84" actId="1076"/>
        <pc:sldMkLst>
          <pc:docMk/>
          <pc:sldMk cId="1313545482" sldId="1311"/>
        </pc:sldMkLst>
        <pc:spChg chg="mod">
          <ac:chgData name="Zhang, Qi" userId="339b946e-f9ca-4040-bc82-18aaec23f2c4" providerId="ADAL" clId="{ACE1FA21-E761-4D04-A7CA-8DADA8907CF1}" dt="2024-02-15T21:17:31.165" v="55" actId="14100"/>
          <ac:spMkLst>
            <pc:docMk/>
            <pc:sldMk cId="1313545482" sldId="1311"/>
            <ac:spMk id="2" creationId="{A874529A-9050-220B-AEED-1C96EB955F0D}"/>
          </ac:spMkLst>
        </pc:spChg>
        <pc:spChg chg="del">
          <ac:chgData name="Zhang, Qi" userId="339b946e-f9ca-4040-bc82-18aaec23f2c4" providerId="ADAL" clId="{ACE1FA21-E761-4D04-A7CA-8DADA8907CF1}" dt="2024-02-15T21:17:33.161" v="56" actId="478"/>
          <ac:spMkLst>
            <pc:docMk/>
            <pc:sldMk cId="1313545482" sldId="1311"/>
            <ac:spMk id="3" creationId="{AE50CEFB-4A78-1677-425D-C6257E9819A9}"/>
          </ac:spMkLst>
        </pc:spChg>
        <pc:spChg chg="add mod">
          <ac:chgData name="Zhang, Qi" userId="339b946e-f9ca-4040-bc82-18aaec23f2c4" providerId="ADAL" clId="{ACE1FA21-E761-4D04-A7CA-8DADA8907CF1}" dt="2024-02-15T21:17:46.708" v="59" actId="1076"/>
          <ac:spMkLst>
            <pc:docMk/>
            <pc:sldMk cId="1313545482" sldId="1311"/>
            <ac:spMk id="6" creationId="{A7F21859-AAF1-1B3A-D77E-7310FDCA0B55}"/>
          </ac:spMkLst>
        </pc:spChg>
        <pc:spChg chg="add mod">
          <ac:chgData name="Zhang, Qi" userId="339b946e-f9ca-4040-bc82-18aaec23f2c4" providerId="ADAL" clId="{ACE1FA21-E761-4D04-A7CA-8DADA8907CF1}" dt="2024-02-15T21:19:22.142" v="84" actId="1076"/>
          <ac:spMkLst>
            <pc:docMk/>
            <pc:sldMk cId="1313545482" sldId="1311"/>
            <ac:spMk id="8" creationId="{97836C7F-7B9C-FC61-C10A-13C949673A23}"/>
          </ac:spMkLst>
        </pc:spChg>
        <pc:spChg chg="add del mod">
          <ac:chgData name="Zhang, Qi" userId="339b946e-f9ca-4040-bc82-18aaec23f2c4" providerId="ADAL" clId="{ACE1FA21-E761-4D04-A7CA-8DADA8907CF1}" dt="2024-02-15T21:18:44.735" v="68" actId="478"/>
          <ac:spMkLst>
            <pc:docMk/>
            <pc:sldMk cId="1313545482" sldId="1311"/>
            <ac:spMk id="10" creationId="{4A62BCFB-68CB-B8F4-8335-B87485F7CD9F}"/>
          </ac:spMkLst>
        </pc:spChg>
        <pc:spChg chg="add mod">
          <ac:chgData name="Zhang, Qi" userId="339b946e-f9ca-4040-bc82-18aaec23f2c4" providerId="ADAL" clId="{ACE1FA21-E761-4D04-A7CA-8DADA8907CF1}" dt="2024-02-15T21:19:19.858" v="83" actId="1076"/>
          <ac:spMkLst>
            <pc:docMk/>
            <pc:sldMk cId="1313545482" sldId="1311"/>
            <ac:spMk id="12" creationId="{19FC5B4F-9697-C4F8-F4A5-F0F2A403AED0}"/>
          </ac:spMkLst>
        </pc:spChg>
      </pc:sldChg>
      <pc:sldChg chg="addSp delSp modSp add mod">
        <pc:chgData name="Zhang, Qi" userId="339b946e-f9ca-4040-bc82-18aaec23f2c4" providerId="ADAL" clId="{ACE1FA21-E761-4D04-A7CA-8DADA8907CF1}" dt="2024-02-15T21:21:50.251" v="140" actId="15"/>
        <pc:sldMkLst>
          <pc:docMk/>
          <pc:sldMk cId="3283076214" sldId="1312"/>
        </pc:sldMkLst>
        <pc:spChg chg="mod">
          <ac:chgData name="Zhang, Qi" userId="339b946e-f9ca-4040-bc82-18aaec23f2c4" providerId="ADAL" clId="{ACE1FA21-E761-4D04-A7CA-8DADA8907CF1}" dt="2024-02-15T21:19:56.656" v="103" actId="20577"/>
          <ac:spMkLst>
            <pc:docMk/>
            <pc:sldMk cId="3283076214" sldId="1312"/>
            <ac:spMk id="2" creationId="{8DE18B2C-DC66-3FB1-8FBC-763E41A154F7}"/>
          </ac:spMkLst>
        </pc:spChg>
        <pc:spChg chg="del">
          <ac:chgData name="Zhang, Qi" userId="339b946e-f9ca-4040-bc82-18aaec23f2c4" providerId="ADAL" clId="{ACE1FA21-E761-4D04-A7CA-8DADA8907CF1}" dt="2024-02-15T21:21:18.970" v="134" actId="478"/>
          <ac:spMkLst>
            <pc:docMk/>
            <pc:sldMk cId="3283076214" sldId="1312"/>
            <ac:spMk id="3" creationId="{A07289A0-08A4-382A-340F-5EC41D111FA4}"/>
          </ac:spMkLst>
        </pc:spChg>
        <pc:spChg chg="add mod">
          <ac:chgData name="Zhang, Qi" userId="339b946e-f9ca-4040-bc82-18aaec23f2c4" providerId="ADAL" clId="{ACE1FA21-E761-4D04-A7CA-8DADA8907CF1}" dt="2024-02-15T21:21:50.251" v="140" actId="15"/>
          <ac:spMkLst>
            <pc:docMk/>
            <pc:sldMk cId="3283076214" sldId="1312"/>
            <ac:spMk id="6" creationId="{F5C2BB9B-AC6D-99C5-E279-1F3698D37B82}"/>
          </ac:spMkLst>
        </pc:spChg>
      </pc:sldChg>
      <pc:sldChg chg="addSp delSp modSp add mod">
        <pc:chgData name="Zhang, Qi" userId="339b946e-f9ca-4040-bc82-18aaec23f2c4" providerId="ADAL" clId="{ACE1FA21-E761-4D04-A7CA-8DADA8907CF1}" dt="2024-02-15T22:48:22.631" v="237" actId="403"/>
        <pc:sldMkLst>
          <pc:docMk/>
          <pc:sldMk cId="2204531759" sldId="1313"/>
        </pc:sldMkLst>
        <pc:spChg chg="mod">
          <ac:chgData name="Zhang, Qi" userId="339b946e-f9ca-4040-bc82-18aaec23f2c4" providerId="ADAL" clId="{ACE1FA21-E761-4D04-A7CA-8DADA8907CF1}" dt="2024-02-15T21:22:50.120" v="175" actId="20577"/>
          <ac:spMkLst>
            <pc:docMk/>
            <pc:sldMk cId="2204531759" sldId="1313"/>
            <ac:spMk id="2" creationId="{964C4AD2-F5C5-CD98-77F3-CB53F1B48457}"/>
          </ac:spMkLst>
        </pc:spChg>
        <pc:spChg chg="del">
          <ac:chgData name="Zhang, Qi" userId="339b946e-f9ca-4040-bc82-18aaec23f2c4" providerId="ADAL" clId="{ACE1FA21-E761-4D04-A7CA-8DADA8907CF1}" dt="2024-02-15T21:23:01.920" v="176" actId="478"/>
          <ac:spMkLst>
            <pc:docMk/>
            <pc:sldMk cId="2204531759" sldId="1313"/>
            <ac:spMk id="3" creationId="{294A48A7-26CF-90E8-B325-F7843DC3CAE7}"/>
          </ac:spMkLst>
        </pc:spChg>
        <pc:spChg chg="add mod">
          <ac:chgData name="Zhang, Qi" userId="339b946e-f9ca-4040-bc82-18aaec23f2c4" providerId="ADAL" clId="{ACE1FA21-E761-4D04-A7CA-8DADA8907CF1}" dt="2024-02-15T21:23:14.096" v="180" actId="1076"/>
          <ac:spMkLst>
            <pc:docMk/>
            <pc:sldMk cId="2204531759" sldId="1313"/>
            <ac:spMk id="6" creationId="{294CAA15-40CE-B854-3E7C-D897CC961EF5}"/>
          </ac:spMkLst>
        </pc:spChg>
        <pc:spChg chg="add mod">
          <ac:chgData name="Zhang, Qi" userId="339b946e-f9ca-4040-bc82-18aaec23f2c4" providerId="ADAL" clId="{ACE1FA21-E761-4D04-A7CA-8DADA8907CF1}" dt="2024-02-15T22:48:22.631" v="237" actId="403"/>
          <ac:spMkLst>
            <pc:docMk/>
            <pc:sldMk cId="2204531759" sldId="1313"/>
            <ac:spMk id="9" creationId="{00F0A3A3-06AE-A983-B992-C75235127170}"/>
          </ac:spMkLst>
        </pc:spChg>
        <pc:picChg chg="add mod">
          <ac:chgData name="Zhang, Qi" userId="339b946e-f9ca-4040-bc82-18aaec23f2c4" providerId="ADAL" clId="{ACE1FA21-E761-4D04-A7CA-8DADA8907CF1}" dt="2024-02-15T22:46:34.675" v="221" actId="1076"/>
          <ac:picMkLst>
            <pc:docMk/>
            <pc:sldMk cId="2204531759" sldId="1313"/>
            <ac:picMk id="7" creationId="{330AA6FC-FDB2-1C5B-563A-0941826D70FA}"/>
          </ac:picMkLst>
        </pc:picChg>
      </pc:sldChg>
      <pc:sldChg chg="addSp delSp modSp add mod">
        <pc:chgData name="Zhang, Qi" userId="339b946e-f9ca-4040-bc82-18aaec23f2c4" providerId="ADAL" clId="{ACE1FA21-E761-4D04-A7CA-8DADA8907CF1}" dt="2024-02-15T22:48:40.165" v="238" actId="6549"/>
        <pc:sldMkLst>
          <pc:docMk/>
          <pc:sldMk cId="2836922635" sldId="1314"/>
        </pc:sldMkLst>
        <pc:spChg chg="mod">
          <ac:chgData name="Zhang, Qi" userId="339b946e-f9ca-4040-bc82-18aaec23f2c4" providerId="ADAL" clId="{ACE1FA21-E761-4D04-A7CA-8DADA8907CF1}" dt="2024-02-15T22:37:15.018" v="194" actId="20577"/>
          <ac:spMkLst>
            <pc:docMk/>
            <pc:sldMk cId="2836922635" sldId="1314"/>
            <ac:spMk id="2" creationId="{A4E582E5-5663-4C48-D1C6-3397311FF963}"/>
          </ac:spMkLst>
        </pc:spChg>
        <pc:spChg chg="mod">
          <ac:chgData name="Zhang, Qi" userId="339b946e-f9ca-4040-bc82-18aaec23f2c4" providerId="ADAL" clId="{ACE1FA21-E761-4D04-A7CA-8DADA8907CF1}" dt="2024-02-15T22:48:40.165" v="238" actId="6549"/>
          <ac:spMkLst>
            <pc:docMk/>
            <pc:sldMk cId="2836922635" sldId="1314"/>
            <ac:spMk id="3" creationId="{3C194B33-1611-7493-AF57-53A284DB2B52}"/>
          </ac:spMkLst>
        </pc:spChg>
        <pc:spChg chg="add">
          <ac:chgData name="Zhang, Qi" userId="339b946e-f9ca-4040-bc82-18aaec23f2c4" providerId="ADAL" clId="{ACE1FA21-E761-4D04-A7CA-8DADA8907CF1}" dt="2024-02-15T22:39:04.377" v="208"/>
          <ac:spMkLst>
            <pc:docMk/>
            <pc:sldMk cId="2836922635" sldId="1314"/>
            <ac:spMk id="7" creationId="{EBF5DC9A-16C5-4FC4-F558-65A5F240D7D4}"/>
          </ac:spMkLst>
        </pc:spChg>
        <pc:spChg chg="add">
          <ac:chgData name="Zhang, Qi" userId="339b946e-f9ca-4040-bc82-18aaec23f2c4" providerId="ADAL" clId="{ACE1FA21-E761-4D04-A7CA-8DADA8907CF1}" dt="2024-02-15T22:43:53.253" v="211"/>
          <ac:spMkLst>
            <pc:docMk/>
            <pc:sldMk cId="2836922635" sldId="1314"/>
            <ac:spMk id="8" creationId="{21FE3611-A6C8-722F-EA84-34622EFE5238}"/>
          </ac:spMkLst>
        </pc:spChg>
        <pc:picChg chg="add del mod">
          <ac:chgData name="Zhang, Qi" userId="339b946e-f9ca-4040-bc82-18aaec23f2c4" providerId="ADAL" clId="{ACE1FA21-E761-4D04-A7CA-8DADA8907CF1}" dt="2024-02-15T22:46:39.808" v="222" actId="478"/>
          <ac:picMkLst>
            <pc:docMk/>
            <pc:sldMk cId="2836922635" sldId="1314"/>
            <ac:picMk id="6" creationId="{61199DBD-C423-4E97-EAA8-8A804A4404AF}"/>
          </ac:picMkLst>
        </pc:picChg>
      </pc:sldChg>
      <pc:sldChg chg="modSp add mod">
        <pc:chgData name="Zhang, Qi" userId="339b946e-f9ca-4040-bc82-18aaec23f2c4" providerId="ADAL" clId="{ACE1FA21-E761-4D04-A7CA-8DADA8907CF1}" dt="2024-02-15T22:56:42.310" v="276" actId="20577"/>
        <pc:sldMkLst>
          <pc:docMk/>
          <pc:sldMk cId="1274850101" sldId="1315"/>
        </pc:sldMkLst>
        <pc:spChg chg="mod">
          <ac:chgData name="Zhang, Qi" userId="339b946e-f9ca-4040-bc82-18aaec23f2c4" providerId="ADAL" clId="{ACE1FA21-E761-4D04-A7CA-8DADA8907CF1}" dt="2024-02-15T22:56:42.310" v="276" actId="20577"/>
          <ac:spMkLst>
            <pc:docMk/>
            <pc:sldMk cId="1274850101" sldId="1315"/>
            <ac:spMk id="2" creationId="{39187C17-2A24-66F2-4D86-B030D43AB6B6}"/>
          </ac:spMkLst>
        </pc:spChg>
        <pc:spChg chg="mod">
          <ac:chgData name="Zhang, Qi" userId="339b946e-f9ca-4040-bc82-18aaec23f2c4" providerId="ADAL" clId="{ACE1FA21-E761-4D04-A7CA-8DADA8907CF1}" dt="2024-02-15T22:56:16.275" v="257" actId="403"/>
          <ac:spMkLst>
            <pc:docMk/>
            <pc:sldMk cId="1274850101" sldId="1315"/>
            <ac:spMk id="3" creationId="{2AC0EE6B-1EC9-227E-BFEB-C018A3108F75}"/>
          </ac:spMkLst>
        </pc:spChg>
      </pc:sldChg>
      <pc:sldChg chg="addSp delSp modSp add mod">
        <pc:chgData name="Zhang, Qi" userId="339b946e-f9ca-4040-bc82-18aaec23f2c4" providerId="ADAL" clId="{ACE1FA21-E761-4D04-A7CA-8DADA8907CF1}" dt="2024-02-16T02:05:36.559" v="323" actId="1076"/>
        <pc:sldMkLst>
          <pc:docMk/>
          <pc:sldMk cId="1166674790" sldId="1316"/>
        </pc:sldMkLst>
        <pc:spChg chg="mod">
          <ac:chgData name="Zhang, Qi" userId="339b946e-f9ca-4040-bc82-18aaec23f2c4" providerId="ADAL" clId="{ACE1FA21-E761-4D04-A7CA-8DADA8907CF1}" dt="2024-02-16T02:02:44.676" v="317" actId="14100"/>
          <ac:spMkLst>
            <pc:docMk/>
            <pc:sldMk cId="1166674790" sldId="1316"/>
            <ac:spMk id="2" creationId="{5D98793A-9CDC-AD64-10D1-E41D65492E68}"/>
          </ac:spMkLst>
        </pc:spChg>
        <pc:spChg chg="del">
          <ac:chgData name="Zhang, Qi" userId="339b946e-f9ca-4040-bc82-18aaec23f2c4" providerId="ADAL" clId="{ACE1FA21-E761-4D04-A7CA-8DADA8907CF1}" dt="2024-02-16T02:02:27.781" v="312" actId="478"/>
          <ac:spMkLst>
            <pc:docMk/>
            <pc:sldMk cId="1166674790" sldId="1316"/>
            <ac:spMk id="3" creationId="{597154AF-C1CC-3D2E-4539-3F50A5BAE7EF}"/>
          </ac:spMkLst>
        </pc:spChg>
        <pc:spChg chg="add mod">
          <ac:chgData name="Zhang, Qi" userId="339b946e-f9ca-4040-bc82-18aaec23f2c4" providerId="ADAL" clId="{ACE1FA21-E761-4D04-A7CA-8DADA8907CF1}" dt="2024-02-16T02:05:25.079" v="321" actId="1076"/>
          <ac:spMkLst>
            <pc:docMk/>
            <pc:sldMk cId="1166674790" sldId="1316"/>
            <ac:spMk id="6" creationId="{39BDA765-67DE-7ECE-A63A-BA59B378CDBA}"/>
          </ac:spMkLst>
        </pc:spChg>
        <pc:picChg chg="add mod">
          <ac:chgData name="Zhang, Qi" userId="339b946e-f9ca-4040-bc82-18aaec23f2c4" providerId="ADAL" clId="{ACE1FA21-E761-4D04-A7CA-8DADA8907CF1}" dt="2024-02-16T02:05:36.559" v="323" actId="1076"/>
          <ac:picMkLst>
            <pc:docMk/>
            <pc:sldMk cId="1166674790" sldId="1316"/>
            <ac:picMk id="7" creationId="{6C6A57ED-C5D2-80DB-2E78-818805589F15}"/>
          </ac:picMkLst>
        </pc:picChg>
      </pc:sldChg>
      <pc:sldChg chg="addSp delSp modSp add mod">
        <pc:chgData name="Zhang, Qi" userId="339b946e-f9ca-4040-bc82-18aaec23f2c4" providerId="ADAL" clId="{ACE1FA21-E761-4D04-A7CA-8DADA8907CF1}" dt="2024-02-16T02:06:31.139" v="339" actId="1076"/>
        <pc:sldMkLst>
          <pc:docMk/>
          <pc:sldMk cId="1821687761" sldId="1317"/>
        </pc:sldMkLst>
        <pc:spChg chg="mod">
          <ac:chgData name="Zhang, Qi" userId="339b946e-f9ca-4040-bc82-18aaec23f2c4" providerId="ADAL" clId="{ACE1FA21-E761-4D04-A7CA-8DADA8907CF1}" dt="2024-02-16T02:06:19.477" v="336" actId="20577"/>
          <ac:spMkLst>
            <pc:docMk/>
            <pc:sldMk cId="1821687761" sldId="1317"/>
            <ac:spMk id="2" creationId="{039658A6-87A3-7882-6C41-11BB19349E50}"/>
          </ac:spMkLst>
        </pc:spChg>
        <pc:spChg chg="del">
          <ac:chgData name="Zhang, Qi" userId="339b946e-f9ca-4040-bc82-18aaec23f2c4" providerId="ADAL" clId="{ACE1FA21-E761-4D04-A7CA-8DADA8907CF1}" dt="2024-02-16T02:06:28.085" v="337" actId="478"/>
          <ac:spMkLst>
            <pc:docMk/>
            <pc:sldMk cId="1821687761" sldId="1317"/>
            <ac:spMk id="3" creationId="{FAAC9193-9AE3-3A29-9337-02729C847106}"/>
          </ac:spMkLst>
        </pc:spChg>
        <pc:spChg chg="add mod">
          <ac:chgData name="Zhang, Qi" userId="339b946e-f9ca-4040-bc82-18aaec23f2c4" providerId="ADAL" clId="{ACE1FA21-E761-4D04-A7CA-8DADA8907CF1}" dt="2024-02-16T02:06:31.139" v="339" actId="1076"/>
          <ac:spMkLst>
            <pc:docMk/>
            <pc:sldMk cId="1821687761" sldId="1317"/>
            <ac:spMk id="6" creationId="{C9093F6B-AA29-93CB-F376-C7F402393CA0}"/>
          </ac:spMkLst>
        </pc:spChg>
      </pc:sldChg>
      <pc:sldChg chg="addSp delSp modSp add mod">
        <pc:chgData name="Zhang, Qi" userId="339b946e-f9ca-4040-bc82-18aaec23f2c4" providerId="ADAL" clId="{ACE1FA21-E761-4D04-A7CA-8DADA8907CF1}" dt="2024-02-16T02:19:34.231" v="450" actId="14100"/>
        <pc:sldMkLst>
          <pc:docMk/>
          <pc:sldMk cId="2475628452" sldId="1318"/>
        </pc:sldMkLst>
        <pc:spChg chg="mod">
          <ac:chgData name="Zhang, Qi" userId="339b946e-f9ca-4040-bc82-18aaec23f2c4" providerId="ADAL" clId="{ACE1FA21-E761-4D04-A7CA-8DADA8907CF1}" dt="2024-02-16T02:19:34.231" v="450" actId="14100"/>
          <ac:spMkLst>
            <pc:docMk/>
            <pc:sldMk cId="2475628452" sldId="1318"/>
            <ac:spMk id="2" creationId="{B2CBC6E2-8E14-49CF-C642-0607EA0766BA}"/>
          </ac:spMkLst>
        </pc:spChg>
        <pc:spChg chg="del">
          <ac:chgData name="Zhang, Qi" userId="339b946e-f9ca-4040-bc82-18aaec23f2c4" providerId="ADAL" clId="{ACE1FA21-E761-4D04-A7CA-8DADA8907CF1}" dt="2024-02-16T02:08:52.355" v="363" actId="478"/>
          <ac:spMkLst>
            <pc:docMk/>
            <pc:sldMk cId="2475628452" sldId="1318"/>
            <ac:spMk id="3" creationId="{B175B628-0457-BE27-062B-95A81EC5D44D}"/>
          </ac:spMkLst>
        </pc:spChg>
        <pc:spChg chg="add mod">
          <ac:chgData name="Zhang, Qi" userId="339b946e-f9ca-4040-bc82-18aaec23f2c4" providerId="ADAL" clId="{ACE1FA21-E761-4D04-A7CA-8DADA8907CF1}" dt="2024-02-16T02:09:07.722" v="369" actId="1076"/>
          <ac:spMkLst>
            <pc:docMk/>
            <pc:sldMk cId="2475628452" sldId="1318"/>
            <ac:spMk id="6" creationId="{F2562187-73F7-041C-F9B7-AE3606E80D61}"/>
          </ac:spMkLst>
        </pc:spChg>
      </pc:sldChg>
      <pc:sldChg chg="addSp delSp modSp add mod">
        <pc:chgData name="Zhang, Qi" userId="339b946e-f9ca-4040-bc82-18aaec23f2c4" providerId="ADAL" clId="{ACE1FA21-E761-4D04-A7CA-8DADA8907CF1}" dt="2024-02-16T02:22:17.488" v="460" actId="20577"/>
        <pc:sldMkLst>
          <pc:docMk/>
          <pc:sldMk cId="484811004" sldId="1319"/>
        </pc:sldMkLst>
        <pc:spChg chg="mod">
          <ac:chgData name="Zhang, Qi" userId="339b946e-f9ca-4040-bc82-18aaec23f2c4" providerId="ADAL" clId="{ACE1FA21-E761-4D04-A7CA-8DADA8907CF1}" dt="2024-02-16T02:22:17.488" v="460" actId="20577"/>
          <ac:spMkLst>
            <pc:docMk/>
            <pc:sldMk cId="484811004" sldId="1319"/>
            <ac:spMk id="2" creationId="{8F103AC7-CB78-1751-431D-EE9A452C4051}"/>
          </ac:spMkLst>
        </pc:spChg>
        <pc:spChg chg="del">
          <ac:chgData name="Zhang, Qi" userId="339b946e-f9ca-4040-bc82-18aaec23f2c4" providerId="ADAL" clId="{ACE1FA21-E761-4D04-A7CA-8DADA8907CF1}" dt="2024-02-16T02:13:03.692" v="399" actId="478"/>
          <ac:spMkLst>
            <pc:docMk/>
            <pc:sldMk cId="484811004" sldId="1319"/>
            <ac:spMk id="3" creationId="{AC713B56-7B29-303A-6DB4-4416290D7EBD}"/>
          </ac:spMkLst>
        </pc:spChg>
        <pc:spChg chg="add del mod">
          <ac:chgData name="Zhang, Qi" userId="339b946e-f9ca-4040-bc82-18aaec23f2c4" providerId="ADAL" clId="{ACE1FA21-E761-4D04-A7CA-8DADA8907CF1}" dt="2024-02-16T02:14:08.762" v="410" actId="478"/>
          <ac:spMkLst>
            <pc:docMk/>
            <pc:sldMk cId="484811004" sldId="1319"/>
            <ac:spMk id="6" creationId="{BD55C5F2-DA2F-9934-3305-BEEE744B0A1A}"/>
          </ac:spMkLst>
        </pc:spChg>
        <pc:spChg chg="add mod">
          <ac:chgData name="Zhang, Qi" userId="339b946e-f9ca-4040-bc82-18aaec23f2c4" providerId="ADAL" clId="{ACE1FA21-E761-4D04-A7CA-8DADA8907CF1}" dt="2024-02-16T02:15:20.548" v="432" actId="14100"/>
          <ac:spMkLst>
            <pc:docMk/>
            <pc:sldMk cId="484811004" sldId="1319"/>
            <ac:spMk id="8" creationId="{2FEEF60E-A390-5967-DCB0-4B8EEC51CB02}"/>
          </ac:spMkLst>
        </pc:spChg>
      </pc:sldChg>
      <pc:sldChg chg="addSp delSp modSp add mod">
        <pc:chgData name="Zhang, Qi" userId="339b946e-f9ca-4040-bc82-18aaec23f2c4" providerId="ADAL" clId="{ACE1FA21-E761-4D04-A7CA-8DADA8907CF1}" dt="2024-02-16T02:22:00.444" v="459" actId="1076"/>
        <pc:sldMkLst>
          <pc:docMk/>
          <pc:sldMk cId="566547615" sldId="1320"/>
        </pc:sldMkLst>
        <pc:spChg chg="mod">
          <ac:chgData name="Zhang, Qi" userId="339b946e-f9ca-4040-bc82-18aaec23f2c4" providerId="ADAL" clId="{ACE1FA21-E761-4D04-A7CA-8DADA8907CF1}" dt="2024-02-16T02:19:41.382" v="454" actId="14100"/>
          <ac:spMkLst>
            <pc:docMk/>
            <pc:sldMk cId="566547615" sldId="1320"/>
            <ac:spMk id="2" creationId="{373A6F2E-A12B-1D31-132F-6E1F2E27A418}"/>
          </ac:spMkLst>
        </pc:spChg>
        <pc:spChg chg="del">
          <ac:chgData name="Zhang, Qi" userId="339b946e-f9ca-4040-bc82-18aaec23f2c4" providerId="ADAL" clId="{ACE1FA21-E761-4D04-A7CA-8DADA8907CF1}" dt="2024-02-16T02:19:42.825" v="455" actId="478"/>
          <ac:spMkLst>
            <pc:docMk/>
            <pc:sldMk cId="566547615" sldId="1320"/>
            <ac:spMk id="3" creationId="{43A19A13-AEFD-CF01-89C4-6CA55AE019C3}"/>
          </ac:spMkLst>
        </pc:spChg>
        <pc:spChg chg="add mod">
          <ac:chgData name="Zhang, Qi" userId="339b946e-f9ca-4040-bc82-18aaec23f2c4" providerId="ADAL" clId="{ACE1FA21-E761-4D04-A7CA-8DADA8907CF1}" dt="2024-02-16T02:22:00.444" v="459" actId="1076"/>
          <ac:spMkLst>
            <pc:docMk/>
            <pc:sldMk cId="566547615" sldId="1320"/>
            <ac:spMk id="6" creationId="{FF25FF08-03CB-8216-889F-41325CE5AA46}"/>
          </ac:spMkLst>
        </pc:spChg>
      </pc:sldChg>
      <pc:sldChg chg="add">
        <pc:chgData name="Zhang, Qi" userId="339b946e-f9ca-4040-bc82-18aaec23f2c4" providerId="ADAL" clId="{ACE1FA21-E761-4D04-A7CA-8DADA8907CF1}" dt="2024-02-15T21:14:12.147" v="19"/>
        <pc:sldMkLst>
          <pc:docMk/>
          <pc:sldMk cId="926994362" sldId="1321"/>
        </pc:sldMkLst>
      </pc:sldChg>
      <pc:sldChg chg="addSp delSp modSp new mod">
        <pc:chgData name="Zhang, Qi" userId="339b946e-f9ca-4040-bc82-18aaec23f2c4" providerId="ADAL" clId="{ACE1FA21-E761-4D04-A7CA-8DADA8907CF1}" dt="2024-02-15T21:21:12.549" v="133" actId="1076"/>
        <pc:sldMkLst>
          <pc:docMk/>
          <pc:sldMk cId="167023694" sldId="1322"/>
        </pc:sldMkLst>
        <pc:spChg chg="mod">
          <ac:chgData name="Zhang, Qi" userId="339b946e-f9ca-4040-bc82-18aaec23f2c4" providerId="ADAL" clId="{ACE1FA21-E761-4D04-A7CA-8DADA8907CF1}" dt="2024-02-15T21:20:38.814" v="126" actId="14100"/>
          <ac:spMkLst>
            <pc:docMk/>
            <pc:sldMk cId="167023694" sldId="1322"/>
            <ac:spMk id="2" creationId="{2D69846C-2EDE-785C-9BCA-0F828C5CC909}"/>
          </ac:spMkLst>
        </pc:spChg>
        <pc:spChg chg="del">
          <ac:chgData name="Zhang, Qi" userId="339b946e-f9ca-4040-bc82-18aaec23f2c4" providerId="ADAL" clId="{ACE1FA21-E761-4D04-A7CA-8DADA8907CF1}" dt="2024-02-15T21:20:35.475" v="125" actId="478"/>
          <ac:spMkLst>
            <pc:docMk/>
            <pc:sldMk cId="167023694" sldId="1322"/>
            <ac:spMk id="3" creationId="{F3244A0F-9189-37E7-2611-31FC19C1B4DC}"/>
          </ac:spMkLst>
        </pc:spChg>
        <pc:spChg chg="add mod">
          <ac:chgData name="Zhang, Qi" userId="339b946e-f9ca-4040-bc82-18aaec23f2c4" providerId="ADAL" clId="{ACE1FA21-E761-4D04-A7CA-8DADA8907CF1}" dt="2024-02-15T21:21:07.055" v="132" actId="1076"/>
          <ac:spMkLst>
            <pc:docMk/>
            <pc:sldMk cId="167023694" sldId="1322"/>
            <ac:spMk id="6" creationId="{4BB42545-7174-14BA-1D0E-1258820FB1C5}"/>
          </ac:spMkLst>
        </pc:spChg>
        <pc:spChg chg="add mod">
          <ac:chgData name="Zhang, Qi" userId="339b946e-f9ca-4040-bc82-18aaec23f2c4" providerId="ADAL" clId="{ACE1FA21-E761-4D04-A7CA-8DADA8907CF1}" dt="2024-02-15T21:21:12.549" v="133" actId="1076"/>
          <ac:spMkLst>
            <pc:docMk/>
            <pc:sldMk cId="167023694" sldId="1322"/>
            <ac:spMk id="8" creationId="{09C6E635-9AA3-D17A-9981-91FDF57E31C1}"/>
          </ac:spMkLst>
        </pc:spChg>
      </pc:sldChg>
      <pc:sldChg chg="addSp delSp modSp add mod">
        <pc:chgData name="Zhang, Qi" userId="339b946e-f9ca-4040-bc82-18aaec23f2c4" providerId="ADAL" clId="{ACE1FA21-E761-4D04-A7CA-8DADA8907CF1}" dt="2024-02-16T02:23:28.797" v="481" actId="33524"/>
        <pc:sldMkLst>
          <pc:docMk/>
          <pc:sldMk cId="5569772" sldId="1323"/>
        </pc:sldMkLst>
        <pc:spChg chg="mod">
          <ac:chgData name="Zhang, Qi" userId="339b946e-f9ca-4040-bc82-18aaec23f2c4" providerId="ADAL" clId="{ACE1FA21-E761-4D04-A7CA-8DADA8907CF1}" dt="2024-02-16T02:22:25.696" v="463" actId="20577"/>
          <ac:spMkLst>
            <pc:docMk/>
            <pc:sldMk cId="5569772" sldId="1323"/>
            <ac:spMk id="2" creationId="{20AF1E63-3931-7F06-0D4F-52875EE67B08}"/>
          </ac:spMkLst>
        </pc:spChg>
        <pc:spChg chg="del">
          <ac:chgData name="Zhang, Qi" userId="339b946e-f9ca-4040-bc82-18aaec23f2c4" providerId="ADAL" clId="{ACE1FA21-E761-4D04-A7CA-8DADA8907CF1}" dt="2024-02-16T02:22:46.402" v="464" actId="478"/>
          <ac:spMkLst>
            <pc:docMk/>
            <pc:sldMk cId="5569772" sldId="1323"/>
            <ac:spMk id="3" creationId="{DF1999F6-D075-C7E0-A7CD-4F17476ED3E1}"/>
          </ac:spMkLst>
        </pc:spChg>
        <pc:spChg chg="add mod">
          <ac:chgData name="Zhang, Qi" userId="339b946e-f9ca-4040-bc82-18aaec23f2c4" providerId="ADAL" clId="{ACE1FA21-E761-4D04-A7CA-8DADA8907CF1}" dt="2024-02-16T02:23:28.797" v="481" actId="33524"/>
          <ac:spMkLst>
            <pc:docMk/>
            <pc:sldMk cId="5569772" sldId="1323"/>
            <ac:spMk id="6" creationId="{B1FF433A-B7DC-556C-AF5E-E3E67472CF08}"/>
          </ac:spMkLst>
        </pc:spChg>
      </pc:sldChg>
      <pc:sldChg chg="addSp delSp modSp add mod">
        <pc:chgData name="Zhang, Qi" userId="339b946e-f9ca-4040-bc82-18aaec23f2c4" providerId="ADAL" clId="{ACE1FA21-E761-4D04-A7CA-8DADA8907CF1}" dt="2024-02-16T02:26:24.865" v="554" actId="20577"/>
        <pc:sldMkLst>
          <pc:docMk/>
          <pc:sldMk cId="1641333647" sldId="1324"/>
        </pc:sldMkLst>
        <pc:spChg chg="mod">
          <ac:chgData name="Zhang, Qi" userId="339b946e-f9ca-4040-bc82-18aaec23f2c4" providerId="ADAL" clId="{ACE1FA21-E761-4D04-A7CA-8DADA8907CF1}" dt="2024-02-16T02:25:38.360" v="542" actId="14100"/>
          <ac:spMkLst>
            <pc:docMk/>
            <pc:sldMk cId="1641333647" sldId="1324"/>
            <ac:spMk id="2" creationId="{8E6CF197-DE5A-EA2B-AD7F-A2C55A4FA07B}"/>
          </ac:spMkLst>
        </pc:spChg>
        <pc:spChg chg="del">
          <ac:chgData name="Zhang, Qi" userId="339b946e-f9ca-4040-bc82-18aaec23f2c4" providerId="ADAL" clId="{ACE1FA21-E761-4D04-A7CA-8DADA8907CF1}" dt="2024-02-16T02:25:25.336" v="539" actId="478"/>
          <ac:spMkLst>
            <pc:docMk/>
            <pc:sldMk cId="1641333647" sldId="1324"/>
            <ac:spMk id="3" creationId="{82DAE298-6E68-2C62-7CD0-E6B5439AC6B8}"/>
          </ac:spMkLst>
        </pc:spChg>
        <pc:spChg chg="add mod">
          <ac:chgData name="Zhang, Qi" userId="339b946e-f9ca-4040-bc82-18aaec23f2c4" providerId="ADAL" clId="{ACE1FA21-E761-4D04-A7CA-8DADA8907CF1}" dt="2024-02-16T02:26:24.865" v="554" actId="20577"/>
          <ac:spMkLst>
            <pc:docMk/>
            <pc:sldMk cId="1641333647" sldId="1324"/>
            <ac:spMk id="6" creationId="{2A43C97C-3A83-50D5-40FD-3DDB85ADAF3F}"/>
          </ac:spMkLst>
        </pc:spChg>
      </pc:sldChg>
      <pc:sldChg chg="addSp delSp modSp add mod">
        <pc:chgData name="Zhang, Qi" userId="339b946e-f9ca-4040-bc82-18aaec23f2c4" providerId="ADAL" clId="{ACE1FA21-E761-4D04-A7CA-8DADA8907CF1}" dt="2024-02-16T02:28:13.227" v="578" actId="20577"/>
        <pc:sldMkLst>
          <pc:docMk/>
          <pc:sldMk cId="3787200417" sldId="1325"/>
        </pc:sldMkLst>
        <pc:spChg chg="mod">
          <ac:chgData name="Zhang, Qi" userId="339b946e-f9ca-4040-bc82-18aaec23f2c4" providerId="ADAL" clId="{ACE1FA21-E761-4D04-A7CA-8DADA8907CF1}" dt="2024-02-16T02:27:23.566" v="572" actId="14100"/>
          <ac:spMkLst>
            <pc:docMk/>
            <pc:sldMk cId="3787200417" sldId="1325"/>
            <ac:spMk id="2" creationId="{9904E143-3903-15B3-C97F-12128409A9F6}"/>
          </ac:spMkLst>
        </pc:spChg>
        <pc:spChg chg="del">
          <ac:chgData name="Zhang, Qi" userId="339b946e-f9ca-4040-bc82-18aaec23f2c4" providerId="ADAL" clId="{ACE1FA21-E761-4D04-A7CA-8DADA8907CF1}" dt="2024-02-16T02:27:21.256" v="571" actId="478"/>
          <ac:spMkLst>
            <pc:docMk/>
            <pc:sldMk cId="3787200417" sldId="1325"/>
            <ac:spMk id="3" creationId="{F785AA5C-BC4C-8223-2657-34794689DC45}"/>
          </ac:spMkLst>
        </pc:spChg>
        <pc:spChg chg="add mod">
          <ac:chgData name="Zhang, Qi" userId="339b946e-f9ca-4040-bc82-18aaec23f2c4" providerId="ADAL" clId="{ACE1FA21-E761-4D04-A7CA-8DADA8907CF1}" dt="2024-02-16T02:28:13.227" v="578" actId="20577"/>
          <ac:spMkLst>
            <pc:docMk/>
            <pc:sldMk cId="3787200417" sldId="1325"/>
            <ac:spMk id="6" creationId="{B75779B2-0C91-341D-5D7E-05684D1C647A}"/>
          </ac:spMkLst>
        </pc:spChg>
      </pc:sldChg>
      <pc:sldChg chg="addSp delSp modSp add mod">
        <pc:chgData name="Zhang, Qi" userId="339b946e-f9ca-4040-bc82-18aaec23f2c4" providerId="ADAL" clId="{ACE1FA21-E761-4D04-A7CA-8DADA8907CF1}" dt="2024-02-16T02:36:51.885" v="603" actId="15"/>
        <pc:sldMkLst>
          <pc:docMk/>
          <pc:sldMk cId="2446671032" sldId="1326"/>
        </pc:sldMkLst>
        <pc:spChg chg="mod">
          <ac:chgData name="Zhang, Qi" userId="339b946e-f9ca-4040-bc82-18aaec23f2c4" providerId="ADAL" clId="{ACE1FA21-E761-4D04-A7CA-8DADA8907CF1}" dt="2024-02-16T02:28:40.189" v="598" actId="14100"/>
          <ac:spMkLst>
            <pc:docMk/>
            <pc:sldMk cId="2446671032" sldId="1326"/>
            <ac:spMk id="2" creationId="{A2C8557E-4FF3-182B-4C01-549F793B47A2}"/>
          </ac:spMkLst>
        </pc:spChg>
        <pc:spChg chg="del">
          <ac:chgData name="Zhang, Qi" userId="339b946e-f9ca-4040-bc82-18aaec23f2c4" providerId="ADAL" clId="{ACE1FA21-E761-4D04-A7CA-8DADA8907CF1}" dt="2024-02-16T02:28:37.075" v="597" actId="478"/>
          <ac:spMkLst>
            <pc:docMk/>
            <pc:sldMk cId="2446671032" sldId="1326"/>
            <ac:spMk id="3" creationId="{F4108E0E-3DBE-5CDC-FFDD-B0F35C814567}"/>
          </ac:spMkLst>
        </pc:spChg>
        <pc:spChg chg="add mod">
          <ac:chgData name="Zhang, Qi" userId="339b946e-f9ca-4040-bc82-18aaec23f2c4" providerId="ADAL" clId="{ACE1FA21-E761-4D04-A7CA-8DADA8907CF1}" dt="2024-02-16T02:36:51.885" v="603" actId="15"/>
          <ac:spMkLst>
            <pc:docMk/>
            <pc:sldMk cId="2446671032" sldId="1326"/>
            <ac:spMk id="6" creationId="{5C4976BB-53EB-D29C-0336-6FA3E35EF5AA}"/>
          </ac:spMkLst>
        </pc:spChg>
      </pc:sldChg>
      <pc:sldChg chg="addSp delSp modSp add mod">
        <pc:chgData name="Zhang, Qi" userId="339b946e-f9ca-4040-bc82-18aaec23f2c4" providerId="ADAL" clId="{ACE1FA21-E761-4D04-A7CA-8DADA8907CF1}" dt="2024-02-16T02:37:51.262" v="647" actId="20577"/>
        <pc:sldMkLst>
          <pc:docMk/>
          <pc:sldMk cId="1370265684" sldId="1327"/>
        </pc:sldMkLst>
        <pc:spChg chg="mod">
          <ac:chgData name="Zhang, Qi" userId="339b946e-f9ca-4040-bc82-18aaec23f2c4" providerId="ADAL" clId="{ACE1FA21-E761-4D04-A7CA-8DADA8907CF1}" dt="2024-02-16T02:37:33.207" v="639" actId="14100"/>
          <ac:spMkLst>
            <pc:docMk/>
            <pc:sldMk cId="1370265684" sldId="1327"/>
            <ac:spMk id="2" creationId="{6608ED0E-9CB6-E8AC-802F-37C9CDD0D33A}"/>
          </ac:spMkLst>
        </pc:spChg>
        <pc:spChg chg="del">
          <ac:chgData name="Zhang, Qi" userId="339b946e-f9ca-4040-bc82-18aaec23f2c4" providerId="ADAL" clId="{ACE1FA21-E761-4D04-A7CA-8DADA8907CF1}" dt="2024-02-16T02:37:34.909" v="640" actId="478"/>
          <ac:spMkLst>
            <pc:docMk/>
            <pc:sldMk cId="1370265684" sldId="1327"/>
            <ac:spMk id="3" creationId="{EE5DDAB3-3B5F-B545-7D22-A6C388F4E59E}"/>
          </ac:spMkLst>
        </pc:spChg>
        <pc:spChg chg="add mod">
          <ac:chgData name="Zhang, Qi" userId="339b946e-f9ca-4040-bc82-18aaec23f2c4" providerId="ADAL" clId="{ACE1FA21-E761-4D04-A7CA-8DADA8907CF1}" dt="2024-02-16T02:37:51.262" v="647" actId="20577"/>
          <ac:spMkLst>
            <pc:docMk/>
            <pc:sldMk cId="1370265684" sldId="1327"/>
            <ac:spMk id="6" creationId="{90E7786E-0DEC-A333-2CE6-54DEECEBCEA1}"/>
          </ac:spMkLst>
        </pc:spChg>
      </pc:sldChg>
      <pc:sldChg chg="addSp delSp modSp add mod">
        <pc:chgData name="Zhang, Qi" userId="339b946e-f9ca-4040-bc82-18aaec23f2c4" providerId="ADAL" clId="{ACE1FA21-E761-4D04-A7CA-8DADA8907CF1}" dt="2024-02-16T02:38:51.799" v="677" actId="1076"/>
        <pc:sldMkLst>
          <pc:docMk/>
          <pc:sldMk cId="3659717621" sldId="1328"/>
        </pc:sldMkLst>
        <pc:spChg chg="mod">
          <ac:chgData name="Zhang, Qi" userId="339b946e-f9ca-4040-bc82-18aaec23f2c4" providerId="ADAL" clId="{ACE1FA21-E761-4D04-A7CA-8DADA8907CF1}" dt="2024-02-16T02:38:30.696" v="672" actId="20577"/>
          <ac:spMkLst>
            <pc:docMk/>
            <pc:sldMk cId="3659717621" sldId="1328"/>
            <ac:spMk id="2" creationId="{ED45CC00-868D-9378-0996-B8FBDC61EFFF}"/>
          </ac:spMkLst>
        </pc:spChg>
        <pc:spChg chg="del">
          <ac:chgData name="Zhang, Qi" userId="339b946e-f9ca-4040-bc82-18aaec23f2c4" providerId="ADAL" clId="{ACE1FA21-E761-4D04-A7CA-8DADA8907CF1}" dt="2024-02-16T02:38:42.134" v="673" actId="478"/>
          <ac:spMkLst>
            <pc:docMk/>
            <pc:sldMk cId="3659717621" sldId="1328"/>
            <ac:spMk id="3" creationId="{24904285-0116-90F7-2AA2-393AE6AFD7DD}"/>
          </ac:spMkLst>
        </pc:spChg>
        <pc:spChg chg="add mod">
          <ac:chgData name="Zhang, Qi" userId="339b946e-f9ca-4040-bc82-18aaec23f2c4" providerId="ADAL" clId="{ACE1FA21-E761-4D04-A7CA-8DADA8907CF1}" dt="2024-02-16T02:38:51.799" v="677" actId="1076"/>
          <ac:spMkLst>
            <pc:docMk/>
            <pc:sldMk cId="3659717621" sldId="1328"/>
            <ac:spMk id="6" creationId="{FCDE46DC-0279-7B87-3B9D-A5EEEB6ECE84}"/>
          </ac:spMkLst>
        </pc:spChg>
      </pc:sldChg>
      <pc:sldChg chg="addSp delSp modSp add mod">
        <pc:chgData name="Zhang, Qi" userId="339b946e-f9ca-4040-bc82-18aaec23f2c4" providerId="ADAL" clId="{ACE1FA21-E761-4D04-A7CA-8DADA8907CF1}" dt="2024-02-16T02:42:56.741" v="734" actId="1076"/>
        <pc:sldMkLst>
          <pc:docMk/>
          <pc:sldMk cId="324783043" sldId="1329"/>
        </pc:sldMkLst>
        <pc:spChg chg="mod">
          <ac:chgData name="Zhang, Qi" userId="339b946e-f9ca-4040-bc82-18aaec23f2c4" providerId="ADAL" clId="{ACE1FA21-E761-4D04-A7CA-8DADA8907CF1}" dt="2024-02-16T02:41:02.040" v="682" actId="14100"/>
          <ac:spMkLst>
            <pc:docMk/>
            <pc:sldMk cId="324783043" sldId="1329"/>
            <ac:spMk id="2" creationId="{F888ECE0-8EEC-30E9-8001-021CE018E0DC}"/>
          </ac:spMkLst>
        </pc:spChg>
        <pc:spChg chg="del mod">
          <ac:chgData name="Zhang, Qi" userId="339b946e-f9ca-4040-bc82-18aaec23f2c4" providerId="ADAL" clId="{ACE1FA21-E761-4D04-A7CA-8DADA8907CF1}" dt="2024-02-16T02:40:59.446" v="681" actId="478"/>
          <ac:spMkLst>
            <pc:docMk/>
            <pc:sldMk cId="324783043" sldId="1329"/>
            <ac:spMk id="3" creationId="{F7ECA282-28C9-80F8-660A-0581B2D319EB}"/>
          </ac:spMkLst>
        </pc:spChg>
        <pc:spChg chg="add mod">
          <ac:chgData name="Zhang, Qi" userId="339b946e-f9ca-4040-bc82-18aaec23f2c4" providerId="ADAL" clId="{ACE1FA21-E761-4D04-A7CA-8DADA8907CF1}" dt="2024-02-16T02:42:56.741" v="734" actId="1076"/>
          <ac:spMkLst>
            <pc:docMk/>
            <pc:sldMk cId="324783043" sldId="1329"/>
            <ac:spMk id="6" creationId="{B91302E4-7137-65D3-7B61-F498F8289EFB}"/>
          </ac:spMkLst>
        </pc:spChg>
        <pc:spChg chg="add del">
          <ac:chgData name="Zhang, Qi" userId="339b946e-f9ca-4040-bc82-18aaec23f2c4" providerId="ADAL" clId="{ACE1FA21-E761-4D04-A7CA-8DADA8907CF1}" dt="2024-02-16T02:41:24.513" v="688" actId="22"/>
          <ac:spMkLst>
            <pc:docMk/>
            <pc:sldMk cId="324783043" sldId="1329"/>
            <ac:spMk id="8" creationId="{66050E92-8740-8FDA-7333-893BB0B949CF}"/>
          </ac:spMkLst>
        </pc:spChg>
        <pc:spChg chg="add mod">
          <ac:chgData name="Zhang, Qi" userId="339b946e-f9ca-4040-bc82-18aaec23f2c4" providerId="ADAL" clId="{ACE1FA21-E761-4D04-A7CA-8DADA8907CF1}" dt="2024-02-16T02:42:54.505" v="733" actId="1076"/>
          <ac:spMkLst>
            <pc:docMk/>
            <pc:sldMk cId="324783043" sldId="1329"/>
            <ac:spMk id="10" creationId="{8391B422-FE51-528C-B19F-6E1D78580290}"/>
          </ac:spMkLst>
        </pc:spChg>
      </pc:sldChg>
      <pc:sldChg chg="add">
        <pc:chgData name="Zhang, Qi" userId="339b946e-f9ca-4040-bc82-18aaec23f2c4" providerId="ADAL" clId="{ACE1FA21-E761-4D04-A7CA-8DADA8907CF1}" dt="2024-02-16T02:19:25.118" v="449"/>
        <pc:sldMkLst>
          <pc:docMk/>
          <pc:sldMk cId="4059899861" sldId="1330"/>
        </pc:sldMkLst>
      </pc:sldChg>
    </pc:docChg>
  </pc:docChgLst>
  <pc:docChgLst>
    <pc:chgData name="Zhang, Qi" userId="339b946e-f9ca-4040-bc82-18aaec23f2c4" providerId="ADAL" clId="{7FC496DA-B2A6-4DC6-BDA1-548B11863216}"/>
    <pc:docChg chg="undo custSel addSld delSld modSld modMainMaster modNotesMaster">
      <pc:chgData name="Zhang, Qi" userId="339b946e-f9ca-4040-bc82-18aaec23f2c4" providerId="ADAL" clId="{7FC496DA-B2A6-4DC6-BDA1-548B11863216}" dt="2022-02-08T01:49:16.364" v="200" actId="14100"/>
      <pc:docMkLst>
        <pc:docMk/>
      </pc:docMkLst>
      <pc:sldChg chg="modSp mod">
        <pc:chgData name="Zhang, Qi" userId="339b946e-f9ca-4040-bc82-18aaec23f2c4" providerId="ADAL" clId="{7FC496DA-B2A6-4DC6-BDA1-548B11863216}" dt="2022-02-07T19:30:47.701" v="4" actId="27636"/>
        <pc:sldMkLst>
          <pc:docMk/>
          <pc:sldMk cId="1719822774" sldId="256"/>
        </pc:sldMkLst>
        <pc:spChg chg="mod">
          <ac:chgData name="Zhang, Qi" userId="339b946e-f9ca-4040-bc82-18aaec23f2c4" providerId="ADAL" clId="{7FC496DA-B2A6-4DC6-BDA1-548B11863216}" dt="2022-02-07T19:30:47.701" v="4" actId="27636"/>
          <ac:spMkLst>
            <pc:docMk/>
            <pc:sldMk cId="1719822774" sldId="256"/>
            <ac:spMk id="2" creationId="{00000000-0000-0000-0000-000000000000}"/>
          </ac:spMkLst>
        </pc:spChg>
        <pc:spChg chg="mod">
          <ac:chgData name="Zhang, Qi" userId="339b946e-f9ca-4040-bc82-18aaec23f2c4" providerId="ADAL" clId="{7FC496DA-B2A6-4DC6-BDA1-548B11863216}" dt="2022-02-07T19:30:41.900" v="2"/>
          <ac:spMkLst>
            <pc:docMk/>
            <pc:sldMk cId="1719822774" sldId="256"/>
            <ac:spMk id="3" creationId="{00000000-0000-0000-0000-000000000000}"/>
          </ac:spMkLst>
        </pc:spChg>
        <pc:spChg chg="mod">
          <ac:chgData name="Zhang, Qi" userId="339b946e-f9ca-4040-bc82-18aaec23f2c4" providerId="ADAL" clId="{7FC496DA-B2A6-4DC6-BDA1-548B11863216}" dt="2022-02-07T19:30:41.900" v="2"/>
          <ac:spMkLst>
            <pc:docMk/>
            <pc:sldMk cId="1719822774" sldId="256"/>
            <ac:spMk id="4" creationId="{00000000-0000-0000-0000-000000000000}"/>
          </ac:spMkLst>
        </pc:spChg>
      </pc:sldChg>
      <pc:sldChg chg="modSp mod">
        <pc:chgData name="Zhang, Qi" userId="339b946e-f9ca-4040-bc82-18aaec23f2c4" providerId="ADAL" clId="{7FC496DA-B2A6-4DC6-BDA1-548B11863216}" dt="2022-02-07T19:31:07.248" v="11" actId="1076"/>
        <pc:sldMkLst>
          <pc:docMk/>
          <pc:sldMk cId="730208780" sldId="1264"/>
        </pc:sldMkLst>
        <pc:spChg chg="mod">
          <ac:chgData name="Zhang, Qi" userId="339b946e-f9ca-4040-bc82-18aaec23f2c4" providerId="ADAL" clId="{7FC496DA-B2A6-4DC6-BDA1-548B11863216}" dt="2022-02-07T19:30:56.535" v="6" actId="27636"/>
          <ac:spMkLst>
            <pc:docMk/>
            <pc:sldMk cId="730208780" sldId="1264"/>
            <ac:spMk id="2" creationId="{4DDAF652-2A61-4D5F-B7B2-D7F28C6335C6}"/>
          </ac:spMkLst>
        </pc:spChg>
        <pc:spChg chg="mod">
          <ac:chgData name="Zhang, Qi" userId="339b946e-f9ca-4040-bc82-18aaec23f2c4" providerId="ADAL" clId="{7FC496DA-B2A6-4DC6-BDA1-548B11863216}" dt="2022-02-07T19:31:03.708" v="9" actId="14100"/>
          <ac:spMkLst>
            <pc:docMk/>
            <pc:sldMk cId="730208780" sldId="1264"/>
            <ac:spMk id="3" creationId="{8F1B2B79-A51B-4A78-9F71-F208A4D5ED77}"/>
          </ac:spMkLst>
        </pc:spChg>
        <pc:spChg chg="mod">
          <ac:chgData name="Zhang, Qi" userId="339b946e-f9ca-4040-bc82-18aaec23f2c4" providerId="ADAL" clId="{7FC496DA-B2A6-4DC6-BDA1-548B11863216}" dt="2022-02-07T19:30:41.900" v="2"/>
          <ac:spMkLst>
            <pc:docMk/>
            <pc:sldMk cId="730208780" sldId="1264"/>
            <ac:spMk id="4" creationId="{43CF3E43-2240-4659-B52A-9D4A4661F023}"/>
          </ac:spMkLst>
        </pc:spChg>
        <pc:picChg chg="mod">
          <ac:chgData name="Zhang, Qi" userId="339b946e-f9ca-4040-bc82-18aaec23f2c4" providerId="ADAL" clId="{7FC496DA-B2A6-4DC6-BDA1-548B11863216}" dt="2022-02-07T19:31:05.359" v="10" actId="1076"/>
          <ac:picMkLst>
            <pc:docMk/>
            <pc:sldMk cId="730208780" sldId="1264"/>
            <ac:picMk id="6" creationId="{C25E9E19-0910-4F26-AE51-8B83C26F5388}"/>
          </ac:picMkLst>
        </pc:picChg>
        <pc:picChg chg="mod">
          <ac:chgData name="Zhang, Qi" userId="339b946e-f9ca-4040-bc82-18aaec23f2c4" providerId="ADAL" clId="{7FC496DA-B2A6-4DC6-BDA1-548B11863216}" dt="2022-02-07T19:31:07.248" v="11" actId="1076"/>
          <ac:picMkLst>
            <pc:docMk/>
            <pc:sldMk cId="730208780" sldId="1264"/>
            <ac:picMk id="7" creationId="{F4080EC7-DC65-421F-A6F6-42120D6F8159}"/>
          </ac:picMkLst>
        </pc:picChg>
      </pc:sldChg>
      <pc:sldChg chg="modSp mod">
        <pc:chgData name="Zhang, Qi" userId="339b946e-f9ca-4040-bc82-18aaec23f2c4" providerId="ADAL" clId="{7FC496DA-B2A6-4DC6-BDA1-548B11863216}" dt="2022-02-07T19:31:23.533" v="17" actId="1076"/>
        <pc:sldMkLst>
          <pc:docMk/>
          <pc:sldMk cId="2224315384" sldId="1265"/>
        </pc:sldMkLst>
        <pc:spChg chg="mod">
          <ac:chgData name="Zhang, Qi" userId="339b946e-f9ca-4040-bc82-18aaec23f2c4" providerId="ADAL" clId="{7FC496DA-B2A6-4DC6-BDA1-548B11863216}" dt="2022-02-07T19:31:11.203" v="12" actId="14100"/>
          <ac:spMkLst>
            <pc:docMk/>
            <pc:sldMk cId="2224315384" sldId="1265"/>
            <ac:spMk id="2" creationId="{4DDAF652-2A61-4D5F-B7B2-D7F28C6335C6}"/>
          </ac:spMkLst>
        </pc:spChg>
        <pc:spChg chg="mod">
          <ac:chgData name="Zhang, Qi" userId="339b946e-f9ca-4040-bc82-18aaec23f2c4" providerId="ADAL" clId="{7FC496DA-B2A6-4DC6-BDA1-548B11863216}" dt="2022-02-07T19:31:18.358" v="15" actId="14100"/>
          <ac:spMkLst>
            <pc:docMk/>
            <pc:sldMk cId="2224315384" sldId="1265"/>
            <ac:spMk id="3" creationId="{8F1B2B79-A51B-4A78-9F71-F208A4D5ED77}"/>
          </ac:spMkLst>
        </pc:spChg>
        <pc:spChg chg="mod">
          <ac:chgData name="Zhang, Qi" userId="339b946e-f9ca-4040-bc82-18aaec23f2c4" providerId="ADAL" clId="{7FC496DA-B2A6-4DC6-BDA1-548B11863216}" dt="2022-02-07T19:30:41.900" v="2"/>
          <ac:spMkLst>
            <pc:docMk/>
            <pc:sldMk cId="2224315384" sldId="1265"/>
            <ac:spMk id="4" creationId="{43CF3E43-2240-4659-B52A-9D4A4661F023}"/>
          </ac:spMkLst>
        </pc:spChg>
        <pc:picChg chg="mod">
          <ac:chgData name="Zhang, Qi" userId="339b946e-f9ca-4040-bc82-18aaec23f2c4" providerId="ADAL" clId="{7FC496DA-B2A6-4DC6-BDA1-548B11863216}" dt="2022-02-07T19:31:23.533" v="17" actId="1076"/>
          <ac:picMkLst>
            <pc:docMk/>
            <pc:sldMk cId="2224315384" sldId="1265"/>
            <ac:picMk id="5" creationId="{7B4FD9A8-2766-41BE-9A9F-A831920EDCFE}"/>
          </ac:picMkLst>
        </pc:picChg>
        <pc:picChg chg="mod">
          <ac:chgData name="Zhang, Qi" userId="339b946e-f9ca-4040-bc82-18aaec23f2c4" providerId="ADAL" clId="{7FC496DA-B2A6-4DC6-BDA1-548B11863216}" dt="2022-02-07T19:31:20.358" v="16" actId="1076"/>
          <ac:picMkLst>
            <pc:docMk/>
            <pc:sldMk cId="2224315384" sldId="1265"/>
            <ac:picMk id="6" creationId="{F0735535-ED4C-49A0-ACD2-6C4439B899A0}"/>
          </ac:picMkLst>
        </pc:picChg>
      </pc:sldChg>
      <pc:sldChg chg="modSp del mod">
        <pc:chgData name="Zhang, Qi" userId="339b946e-f9ca-4040-bc82-18aaec23f2c4" providerId="ADAL" clId="{7FC496DA-B2A6-4DC6-BDA1-548B11863216}" dt="2022-02-07T19:32:05.822" v="28" actId="2696"/>
        <pc:sldMkLst>
          <pc:docMk/>
          <pc:sldMk cId="1081496527" sldId="1266"/>
        </pc:sldMkLst>
        <pc:spChg chg="mod">
          <ac:chgData name="Zhang, Qi" userId="339b946e-f9ca-4040-bc82-18aaec23f2c4" providerId="ADAL" clId="{7FC496DA-B2A6-4DC6-BDA1-548B11863216}" dt="2022-02-07T19:31:32.915" v="19" actId="14100"/>
          <ac:spMkLst>
            <pc:docMk/>
            <pc:sldMk cId="1081496527" sldId="1266"/>
            <ac:spMk id="3" creationId="{8F1B2B79-A51B-4A78-9F71-F208A4D5ED77}"/>
          </ac:spMkLst>
        </pc:spChg>
        <pc:spChg chg="mod">
          <ac:chgData name="Zhang, Qi" userId="339b946e-f9ca-4040-bc82-18aaec23f2c4" providerId="ADAL" clId="{7FC496DA-B2A6-4DC6-BDA1-548B11863216}" dt="2022-02-07T19:30:41.900" v="2"/>
          <ac:spMkLst>
            <pc:docMk/>
            <pc:sldMk cId="1081496527" sldId="1266"/>
            <ac:spMk id="4" creationId="{43CF3E43-2240-4659-B52A-9D4A4661F023}"/>
          </ac:spMkLst>
        </pc:spChg>
      </pc:sldChg>
      <pc:sldChg chg="modSp mod">
        <pc:chgData name="Zhang, Qi" userId="339b946e-f9ca-4040-bc82-18aaec23f2c4" providerId="ADAL" clId="{7FC496DA-B2A6-4DC6-BDA1-548B11863216}" dt="2022-02-07T19:32:32.148" v="36" actId="1076"/>
        <pc:sldMkLst>
          <pc:docMk/>
          <pc:sldMk cId="2715518060" sldId="1267"/>
        </pc:sldMkLst>
        <pc:spChg chg="mod">
          <ac:chgData name="Zhang, Qi" userId="339b946e-f9ca-4040-bc82-18aaec23f2c4" providerId="ADAL" clId="{7FC496DA-B2A6-4DC6-BDA1-548B11863216}" dt="2022-02-07T19:32:13.674" v="29" actId="14100"/>
          <ac:spMkLst>
            <pc:docMk/>
            <pc:sldMk cId="2715518060" sldId="1267"/>
            <ac:spMk id="2" creationId="{4DDAF652-2A61-4D5F-B7B2-D7F28C6335C6}"/>
          </ac:spMkLst>
        </pc:spChg>
        <pc:spChg chg="mod">
          <ac:chgData name="Zhang, Qi" userId="339b946e-f9ca-4040-bc82-18aaec23f2c4" providerId="ADAL" clId="{7FC496DA-B2A6-4DC6-BDA1-548B11863216}" dt="2022-02-07T19:32:20.868" v="32" actId="14100"/>
          <ac:spMkLst>
            <pc:docMk/>
            <pc:sldMk cId="2715518060" sldId="1267"/>
            <ac:spMk id="3" creationId="{8F1B2B79-A51B-4A78-9F71-F208A4D5ED77}"/>
          </ac:spMkLst>
        </pc:spChg>
        <pc:spChg chg="mod">
          <ac:chgData name="Zhang, Qi" userId="339b946e-f9ca-4040-bc82-18aaec23f2c4" providerId="ADAL" clId="{7FC496DA-B2A6-4DC6-BDA1-548B11863216}" dt="2022-02-07T19:30:41.900" v="2"/>
          <ac:spMkLst>
            <pc:docMk/>
            <pc:sldMk cId="2715518060" sldId="1267"/>
            <ac:spMk id="4" creationId="{43CF3E43-2240-4659-B52A-9D4A4661F023}"/>
          </ac:spMkLst>
        </pc:spChg>
        <pc:picChg chg="mod">
          <ac:chgData name="Zhang, Qi" userId="339b946e-f9ca-4040-bc82-18aaec23f2c4" providerId="ADAL" clId="{7FC496DA-B2A6-4DC6-BDA1-548B11863216}" dt="2022-02-07T19:32:27.419" v="34" actId="14100"/>
          <ac:picMkLst>
            <pc:docMk/>
            <pc:sldMk cId="2715518060" sldId="1267"/>
            <ac:picMk id="5" creationId="{15924CB3-BFB2-4EED-9B9E-5C5CD064860B}"/>
          </ac:picMkLst>
        </pc:picChg>
        <pc:picChg chg="mod">
          <ac:chgData name="Zhang, Qi" userId="339b946e-f9ca-4040-bc82-18aaec23f2c4" providerId="ADAL" clId="{7FC496DA-B2A6-4DC6-BDA1-548B11863216}" dt="2022-02-07T19:32:30.263" v="35" actId="1076"/>
          <ac:picMkLst>
            <pc:docMk/>
            <pc:sldMk cId="2715518060" sldId="1267"/>
            <ac:picMk id="6" creationId="{B78F2969-3924-42D0-B6EC-42AF6C5B5CA1}"/>
          </ac:picMkLst>
        </pc:picChg>
        <pc:picChg chg="mod">
          <ac:chgData name="Zhang, Qi" userId="339b946e-f9ca-4040-bc82-18aaec23f2c4" providerId="ADAL" clId="{7FC496DA-B2A6-4DC6-BDA1-548B11863216}" dt="2022-02-07T19:32:32.148" v="36" actId="1076"/>
          <ac:picMkLst>
            <pc:docMk/>
            <pc:sldMk cId="2715518060" sldId="1267"/>
            <ac:picMk id="7" creationId="{93527B11-64E2-4AE3-8BD8-D51C0420A49D}"/>
          </ac:picMkLst>
        </pc:picChg>
      </pc:sldChg>
      <pc:sldChg chg="addSp modSp mod">
        <pc:chgData name="Zhang, Qi" userId="339b946e-f9ca-4040-bc82-18aaec23f2c4" providerId="ADAL" clId="{7FC496DA-B2A6-4DC6-BDA1-548B11863216}" dt="2022-02-07T19:36:43.993" v="42" actId="14100"/>
        <pc:sldMkLst>
          <pc:docMk/>
          <pc:sldMk cId="98614753" sldId="1268"/>
        </pc:sldMkLst>
        <pc:spChg chg="mod">
          <ac:chgData name="Zhang, Qi" userId="339b946e-f9ca-4040-bc82-18aaec23f2c4" providerId="ADAL" clId="{7FC496DA-B2A6-4DC6-BDA1-548B11863216}" dt="2022-02-07T19:36:19.767" v="37" actId="14100"/>
          <ac:spMkLst>
            <pc:docMk/>
            <pc:sldMk cId="98614753" sldId="1268"/>
            <ac:spMk id="2" creationId="{4DDAF652-2A61-4D5F-B7B2-D7F28C6335C6}"/>
          </ac:spMkLst>
        </pc:spChg>
        <pc:spChg chg="mod">
          <ac:chgData name="Zhang, Qi" userId="339b946e-f9ca-4040-bc82-18aaec23f2c4" providerId="ADAL" clId="{7FC496DA-B2A6-4DC6-BDA1-548B11863216}" dt="2022-02-07T19:36:25.523" v="39" actId="14100"/>
          <ac:spMkLst>
            <pc:docMk/>
            <pc:sldMk cId="98614753" sldId="1268"/>
            <ac:spMk id="3" creationId="{8F1B2B79-A51B-4A78-9F71-F208A4D5ED77}"/>
          </ac:spMkLst>
        </pc:spChg>
        <pc:spChg chg="mod">
          <ac:chgData name="Zhang, Qi" userId="339b946e-f9ca-4040-bc82-18aaec23f2c4" providerId="ADAL" clId="{7FC496DA-B2A6-4DC6-BDA1-548B11863216}" dt="2022-02-07T19:30:41.900" v="2"/>
          <ac:spMkLst>
            <pc:docMk/>
            <pc:sldMk cId="98614753" sldId="1268"/>
            <ac:spMk id="4" creationId="{43CF3E43-2240-4659-B52A-9D4A4661F023}"/>
          </ac:spMkLst>
        </pc:spChg>
        <pc:spChg chg="mod">
          <ac:chgData name="Zhang, Qi" userId="339b946e-f9ca-4040-bc82-18aaec23f2c4" providerId="ADAL" clId="{7FC496DA-B2A6-4DC6-BDA1-548B11863216}" dt="2022-02-07T19:36:35.600" v="40" actId="164"/>
          <ac:spMkLst>
            <pc:docMk/>
            <pc:sldMk cId="98614753" sldId="1268"/>
            <ac:spMk id="6" creationId="{B35D7003-6C2E-48DD-AF00-2319454CDFA2}"/>
          </ac:spMkLst>
        </pc:spChg>
        <pc:spChg chg="mod">
          <ac:chgData name="Zhang, Qi" userId="339b946e-f9ca-4040-bc82-18aaec23f2c4" providerId="ADAL" clId="{7FC496DA-B2A6-4DC6-BDA1-548B11863216}" dt="2022-02-07T19:36:35.600" v="40" actId="164"/>
          <ac:spMkLst>
            <pc:docMk/>
            <pc:sldMk cId="98614753" sldId="1268"/>
            <ac:spMk id="7" creationId="{8D952AAD-CF91-4259-BBD5-5B0390842299}"/>
          </ac:spMkLst>
        </pc:spChg>
        <pc:grpChg chg="add mod">
          <ac:chgData name="Zhang, Qi" userId="339b946e-f9ca-4040-bc82-18aaec23f2c4" providerId="ADAL" clId="{7FC496DA-B2A6-4DC6-BDA1-548B11863216}" dt="2022-02-07T19:36:38.923" v="41" actId="1076"/>
          <ac:grpSpMkLst>
            <pc:docMk/>
            <pc:sldMk cId="98614753" sldId="1268"/>
            <ac:grpSpMk id="9" creationId="{4928D43A-B053-468D-B5FD-475C22CBD605}"/>
          </ac:grpSpMkLst>
        </pc:grpChg>
        <pc:picChg chg="mod">
          <ac:chgData name="Zhang, Qi" userId="339b946e-f9ca-4040-bc82-18aaec23f2c4" providerId="ADAL" clId="{7FC496DA-B2A6-4DC6-BDA1-548B11863216}" dt="2022-02-07T19:36:35.600" v="40" actId="164"/>
          <ac:picMkLst>
            <pc:docMk/>
            <pc:sldMk cId="98614753" sldId="1268"/>
            <ac:picMk id="5" creationId="{5F3031D7-DE86-4086-9944-AF472E6B2D0D}"/>
          </ac:picMkLst>
        </pc:picChg>
        <pc:picChg chg="mod">
          <ac:chgData name="Zhang, Qi" userId="339b946e-f9ca-4040-bc82-18aaec23f2c4" providerId="ADAL" clId="{7FC496DA-B2A6-4DC6-BDA1-548B11863216}" dt="2022-02-07T19:36:43.993" v="42" actId="14100"/>
          <ac:picMkLst>
            <pc:docMk/>
            <pc:sldMk cId="98614753" sldId="1268"/>
            <ac:picMk id="8" creationId="{F8A3EBEC-B958-4F2D-B0E9-EAE09C94AC50}"/>
          </ac:picMkLst>
        </pc:picChg>
      </pc:sldChg>
      <pc:sldChg chg="modSp mod">
        <pc:chgData name="Zhang, Qi" userId="339b946e-f9ca-4040-bc82-18aaec23f2c4" providerId="ADAL" clId="{7FC496DA-B2A6-4DC6-BDA1-548B11863216}" dt="2022-02-07T19:36:54.013" v="44" actId="1076"/>
        <pc:sldMkLst>
          <pc:docMk/>
          <pc:sldMk cId="807843350" sldId="1269"/>
        </pc:sldMkLst>
        <pc:spChg chg="mod">
          <ac:chgData name="Zhang, Qi" userId="339b946e-f9ca-4040-bc82-18aaec23f2c4" providerId="ADAL" clId="{7FC496DA-B2A6-4DC6-BDA1-548B11863216}" dt="2022-02-07T19:36:51.862" v="43" actId="14100"/>
          <ac:spMkLst>
            <pc:docMk/>
            <pc:sldMk cId="807843350" sldId="1269"/>
            <ac:spMk id="2" creationId="{4DDAF652-2A61-4D5F-B7B2-D7F28C6335C6}"/>
          </ac:spMkLst>
        </pc:spChg>
        <pc:spChg chg="mod">
          <ac:chgData name="Zhang, Qi" userId="339b946e-f9ca-4040-bc82-18aaec23f2c4" providerId="ADAL" clId="{7FC496DA-B2A6-4DC6-BDA1-548B11863216}" dt="2022-02-07T19:36:54.013" v="44" actId="1076"/>
          <ac:spMkLst>
            <pc:docMk/>
            <pc:sldMk cId="807843350" sldId="1269"/>
            <ac:spMk id="3" creationId="{8F1B2B79-A51B-4A78-9F71-F208A4D5ED77}"/>
          </ac:spMkLst>
        </pc:spChg>
        <pc:spChg chg="mod">
          <ac:chgData name="Zhang, Qi" userId="339b946e-f9ca-4040-bc82-18aaec23f2c4" providerId="ADAL" clId="{7FC496DA-B2A6-4DC6-BDA1-548B11863216}" dt="2022-02-07T19:30:41.900" v="2"/>
          <ac:spMkLst>
            <pc:docMk/>
            <pc:sldMk cId="807843350" sldId="1269"/>
            <ac:spMk id="4" creationId="{43CF3E43-2240-4659-B52A-9D4A4661F023}"/>
          </ac:spMkLst>
        </pc:spChg>
      </pc:sldChg>
      <pc:sldChg chg="modSp">
        <pc:chgData name="Zhang, Qi" userId="339b946e-f9ca-4040-bc82-18aaec23f2c4" providerId="ADAL" clId="{7FC496DA-B2A6-4DC6-BDA1-548B11863216}" dt="2022-02-07T19:30:41.900" v="2"/>
        <pc:sldMkLst>
          <pc:docMk/>
          <pc:sldMk cId="429192462" sldId="1270"/>
        </pc:sldMkLst>
        <pc:spChg chg="mod">
          <ac:chgData name="Zhang, Qi" userId="339b946e-f9ca-4040-bc82-18aaec23f2c4" providerId="ADAL" clId="{7FC496DA-B2A6-4DC6-BDA1-548B11863216}" dt="2022-02-07T19:30:41.900" v="2"/>
          <ac:spMkLst>
            <pc:docMk/>
            <pc:sldMk cId="429192462" sldId="1270"/>
            <ac:spMk id="2" creationId="{4DDAF652-2A61-4D5F-B7B2-D7F28C6335C6}"/>
          </ac:spMkLst>
        </pc:spChg>
        <pc:spChg chg="mod">
          <ac:chgData name="Zhang, Qi" userId="339b946e-f9ca-4040-bc82-18aaec23f2c4" providerId="ADAL" clId="{7FC496DA-B2A6-4DC6-BDA1-548B11863216}" dt="2022-02-07T19:30:41.900" v="2"/>
          <ac:spMkLst>
            <pc:docMk/>
            <pc:sldMk cId="429192462" sldId="1270"/>
            <ac:spMk id="3" creationId="{8F1B2B79-A51B-4A78-9F71-F208A4D5ED77}"/>
          </ac:spMkLst>
        </pc:spChg>
        <pc:spChg chg="mod">
          <ac:chgData name="Zhang, Qi" userId="339b946e-f9ca-4040-bc82-18aaec23f2c4" providerId="ADAL" clId="{7FC496DA-B2A6-4DC6-BDA1-548B11863216}" dt="2022-02-07T19:30:41.900" v="2"/>
          <ac:spMkLst>
            <pc:docMk/>
            <pc:sldMk cId="429192462" sldId="1270"/>
            <ac:spMk id="4" creationId="{43CF3E43-2240-4659-B52A-9D4A4661F023}"/>
          </ac:spMkLst>
        </pc:spChg>
      </pc:sldChg>
      <pc:sldChg chg="modSp mod">
        <pc:chgData name="Zhang, Qi" userId="339b946e-f9ca-4040-bc82-18aaec23f2c4" providerId="ADAL" clId="{7FC496DA-B2A6-4DC6-BDA1-548B11863216}" dt="2022-02-07T19:37:07.773" v="48" actId="1076"/>
        <pc:sldMkLst>
          <pc:docMk/>
          <pc:sldMk cId="2611570703" sldId="1271"/>
        </pc:sldMkLst>
        <pc:spChg chg="mod">
          <ac:chgData name="Zhang, Qi" userId="339b946e-f9ca-4040-bc82-18aaec23f2c4" providerId="ADAL" clId="{7FC496DA-B2A6-4DC6-BDA1-548B11863216}" dt="2022-02-07T19:36:59.822" v="45" actId="14100"/>
          <ac:spMkLst>
            <pc:docMk/>
            <pc:sldMk cId="2611570703" sldId="1271"/>
            <ac:spMk id="2" creationId="{4DDAF652-2A61-4D5F-B7B2-D7F28C6335C6}"/>
          </ac:spMkLst>
        </pc:spChg>
        <pc:spChg chg="mod">
          <ac:chgData name="Zhang, Qi" userId="339b946e-f9ca-4040-bc82-18aaec23f2c4" providerId="ADAL" clId="{7FC496DA-B2A6-4DC6-BDA1-548B11863216}" dt="2022-02-07T19:37:05.088" v="47" actId="14100"/>
          <ac:spMkLst>
            <pc:docMk/>
            <pc:sldMk cId="2611570703" sldId="1271"/>
            <ac:spMk id="3" creationId="{8F1B2B79-A51B-4A78-9F71-F208A4D5ED77}"/>
          </ac:spMkLst>
        </pc:spChg>
        <pc:spChg chg="mod">
          <ac:chgData name="Zhang, Qi" userId="339b946e-f9ca-4040-bc82-18aaec23f2c4" providerId="ADAL" clId="{7FC496DA-B2A6-4DC6-BDA1-548B11863216}" dt="2022-02-07T19:30:41.900" v="2"/>
          <ac:spMkLst>
            <pc:docMk/>
            <pc:sldMk cId="2611570703" sldId="1271"/>
            <ac:spMk id="4" creationId="{43CF3E43-2240-4659-B52A-9D4A4661F023}"/>
          </ac:spMkLst>
        </pc:spChg>
        <pc:picChg chg="mod">
          <ac:chgData name="Zhang, Qi" userId="339b946e-f9ca-4040-bc82-18aaec23f2c4" providerId="ADAL" clId="{7FC496DA-B2A6-4DC6-BDA1-548B11863216}" dt="2022-02-07T19:37:07.773" v="48" actId="1076"/>
          <ac:picMkLst>
            <pc:docMk/>
            <pc:sldMk cId="2611570703" sldId="1271"/>
            <ac:picMk id="6" creationId="{6DF167F3-D54C-40B4-BBA6-82AF124CF489}"/>
          </ac:picMkLst>
        </pc:picChg>
      </pc:sldChg>
      <pc:sldChg chg="modSp mod">
        <pc:chgData name="Zhang, Qi" userId="339b946e-f9ca-4040-bc82-18aaec23f2c4" providerId="ADAL" clId="{7FC496DA-B2A6-4DC6-BDA1-548B11863216}" dt="2022-02-07T19:37:32.982" v="59" actId="1076"/>
        <pc:sldMkLst>
          <pc:docMk/>
          <pc:sldMk cId="1594472605" sldId="1273"/>
        </pc:sldMkLst>
        <pc:spChg chg="mod">
          <ac:chgData name="Zhang, Qi" userId="339b946e-f9ca-4040-bc82-18aaec23f2c4" providerId="ADAL" clId="{7FC496DA-B2A6-4DC6-BDA1-548B11863216}" dt="2022-02-07T19:37:13.059" v="49" actId="14100"/>
          <ac:spMkLst>
            <pc:docMk/>
            <pc:sldMk cId="1594472605" sldId="1273"/>
            <ac:spMk id="2" creationId="{4DDAF652-2A61-4D5F-B7B2-D7F28C6335C6}"/>
          </ac:spMkLst>
        </pc:spChg>
        <pc:spChg chg="mod">
          <ac:chgData name="Zhang, Qi" userId="339b946e-f9ca-4040-bc82-18aaec23f2c4" providerId="ADAL" clId="{7FC496DA-B2A6-4DC6-BDA1-548B11863216}" dt="2022-02-07T19:37:20.462" v="52" actId="14100"/>
          <ac:spMkLst>
            <pc:docMk/>
            <pc:sldMk cId="1594472605" sldId="1273"/>
            <ac:spMk id="3" creationId="{8F1B2B79-A51B-4A78-9F71-F208A4D5ED77}"/>
          </ac:spMkLst>
        </pc:spChg>
        <pc:spChg chg="mod">
          <ac:chgData name="Zhang, Qi" userId="339b946e-f9ca-4040-bc82-18aaec23f2c4" providerId="ADAL" clId="{7FC496DA-B2A6-4DC6-BDA1-548B11863216}" dt="2022-02-07T19:30:41.900" v="2"/>
          <ac:spMkLst>
            <pc:docMk/>
            <pc:sldMk cId="1594472605" sldId="1273"/>
            <ac:spMk id="4" creationId="{43CF3E43-2240-4659-B52A-9D4A4661F023}"/>
          </ac:spMkLst>
        </pc:spChg>
        <pc:spChg chg="mod">
          <ac:chgData name="Zhang, Qi" userId="339b946e-f9ca-4040-bc82-18aaec23f2c4" providerId="ADAL" clId="{7FC496DA-B2A6-4DC6-BDA1-548B11863216}" dt="2022-02-07T19:37:32.982" v="59" actId="1076"/>
          <ac:spMkLst>
            <pc:docMk/>
            <pc:sldMk cId="1594472605" sldId="1273"/>
            <ac:spMk id="9" creationId="{7AD3EED1-E5C4-4996-94A7-812743583083}"/>
          </ac:spMkLst>
        </pc:spChg>
        <pc:picChg chg="mod">
          <ac:chgData name="Zhang, Qi" userId="339b946e-f9ca-4040-bc82-18aaec23f2c4" providerId="ADAL" clId="{7FC496DA-B2A6-4DC6-BDA1-548B11863216}" dt="2022-02-07T19:37:25.028" v="54" actId="14100"/>
          <ac:picMkLst>
            <pc:docMk/>
            <pc:sldMk cId="1594472605" sldId="1273"/>
            <ac:picMk id="6" creationId="{77535313-9B31-4100-A0A7-0BC161C9F41A}"/>
          </ac:picMkLst>
        </pc:picChg>
        <pc:picChg chg="mod">
          <ac:chgData name="Zhang, Qi" userId="339b946e-f9ca-4040-bc82-18aaec23f2c4" providerId="ADAL" clId="{7FC496DA-B2A6-4DC6-BDA1-548B11863216}" dt="2022-02-07T19:37:30.357" v="58" actId="1076"/>
          <ac:picMkLst>
            <pc:docMk/>
            <pc:sldMk cId="1594472605" sldId="1273"/>
            <ac:picMk id="8" creationId="{E599FC40-06AC-4DD0-A3A0-F38B484294E7}"/>
          </ac:picMkLst>
        </pc:picChg>
      </pc:sldChg>
      <pc:sldChg chg="modSp mod">
        <pc:chgData name="Zhang, Qi" userId="339b946e-f9ca-4040-bc82-18aaec23f2c4" providerId="ADAL" clId="{7FC496DA-B2A6-4DC6-BDA1-548B11863216}" dt="2022-02-07T19:39:33.308" v="62" actId="14100"/>
        <pc:sldMkLst>
          <pc:docMk/>
          <pc:sldMk cId="2361200824" sldId="1274"/>
        </pc:sldMkLst>
        <pc:spChg chg="mod">
          <ac:chgData name="Zhang, Qi" userId="339b946e-f9ca-4040-bc82-18aaec23f2c4" providerId="ADAL" clId="{7FC496DA-B2A6-4DC6-BDA1-548B11863216}" dt="2022-02-07T19:39:26.252" v="60" actId="1076"/>
          <ac:spMkLst>
            <pc:docMk/>
            <pc:sldMk cId="2361200824" sldId="1274"/>
            <ac:spMk id="2" creationId="{4DDAF652-2A61-4D5F-B7B2-D7F28C6335C6}"/>
          </ac:spMkLst>
        </pc:spChg>
        <pc:spChg chg="mod">
          <ac:chgData name="Zhang, Qi" userId="339b946e-f9ca-4040-bc82-18aaec23f2c4" providerId="ADAL" clId="{7FC496DA-B2A6-4DC6-BDA1-548B11863216}" dt="2022-02-07T19:30:41.900" v="2"/>
          <ac:spMkLst>
            <pc:docMk/>
            <pc:sldMk cId="2361200824" sldId="1274"/>
            <ac:spMk id="3" creationId="{2992BB4A-78FF-44D1-8E97-9C6C0441B280}"/>
          </ac:spMkLst>
        </pc:spChg>
        <pc:spChg chg="mod">
          <ac:chgData name="Zhang, Qi" userId="339b946e-f9ca-4040-bc82-18aaec23f2c4" providerId="ADAL" clId="{7FC496DA-B2A6-4DC6-BDA1-548B11863216}" dt="2022-02-07T19:30:41.900" v="2"/>
          <ac:spMkLst>
            <pc:docMk/>
            <pc:sldMk cId="2361200824" sldId="1274"/>
            <ac:spMk id="4" creationId="{43CF3E43-2240-4659-B52A-9D4A4661F023}"/>
          </ac:spMkLst>
        </pc:spChg>
        <pc:spChg chg="mod">
          <ac:chgData name="Zhang, Qi" userId="339b946e-f9ca-4040-bc82-18aaec23f2c4" providerId="ADAL" clId="{7FC496DA-B2A6-4DC6-BDA1-548B11863216}" dt="2022-02-07T19:30:41.900" v="2"/>
          <ac:spMkLst>
            <pc:docMk/>
            <pc:sldMk cId="2361200824" sldId="1274"/>
            <ac:spMk id="6" creationId="{A57F57CA-66D5-4AC1-A7DD-E65B4E4E3F81}"/>
          </ac:spMkLst>
        </pc:spChg>
        <pc:spChg chg="mod">
          <ac:chgData name="Zhang, Qi" userId="339b946e-f9ca-4040-bc82-18aaec23f2c4" providerId="ADAL" clId="{7FC496DA-B2A6-4DC6-BDA1-548B11863216}" dt="2022-02-07T19:30:41.900" v="2"/>
          <ac:spMkLst>
            <pc:docMk/>
            <pc:sldMk cId="2361200824" sldId="1274"/>
            <ac:spMk id="7" creationId="{83063E72-C624-4189-A940-A35EA0A0AE72}"/>
          </ac:spMkLst>
        </pc:spChg>
        <pc:spChg chg="mod">
          <ac:chgData name="Zhang, Qi" userId="339b946e-f9ca-4040-bc82-18aaec23f2c4" providerId="ADAL" clId="{7FC496DA-B2A6-4DC6-BDA1-548B11863216}" dt="2022-02-07T19:39:33.308" v="62" actId="14100"/>
          <ac:spMkLst>
            <pc:docMk/>
            <pc:sldMk cId="2361200824" sldId="1274"/>
            <ac:spMk id="8" creationId="{916146A2-A978-43C7-8C1D-EF3ECF9D0F20}"/>
          </ac:spMkLst>
        </pc:spChg>
        <pc:spChg chg="mod">
          <ac:chgData name="Zhang, Qi" userId="339b946e-f9ca-4040-bc82-18aaec23f2c4" providerId="ADAL" clId="{7FC496DA-B2A6-4DC6-BDA1-548B11863216}" dt="2022-02-07T19:30:41.900" v="2"/>
          <ac:spMkLst>
            <pc:docMk/>
            <pc:sldMk cId="2361200824" sldId="1274"/>
            <ac:spMk id="9" creationId="{65B3F4CE-0C8D-4AC0-AC18-80720756F282}"/>
          </ac:spMkLst>
        </pc:spChg>
        <pc:grpChg chg="mod">
          <ac:chgData name="Zhang, Qi" userId="339b946e-f9ca-4040-bc82-18aaec23f2c4" providerId="ADAL" clId="{7FC496DA-B2A6-4DC6-BDA1-548B11863216}" dt="2022-02-07T19:39:30.098" v="61" actId="1076"/>
          <ac:grpSpMkLst>
            <pc:docMk/>
            <pc:sldMk cId="2361200824" sldId="1274"/>
            <ac:grpSpMk id="11" creationId="{334750C1-4ABC-469B-8121-0A41088685D2}"/>
          </ac:grpSpMkLst>
        </pc:grpChg>
        <pc:picChg chg="mod">
          <ac:chgData name="Zhang, Qi" userId="339b946e-f9ca-4040-bc82-18aaec23f2c4" providerId="ADAL" clId="{7FC496DA-B2A6-4DC6-BDA1-548B11863216}" dt="2022-02-07T19:30:41.900" v="2"/>
          <ac:picMkLst>
            <pc:docMk/>
            <pc:sldMk cId="2361200824" sldId="1274"/>
            <ac:picMk id="5" creationId="{AED8262E-45D6-4C06-B667-A752E4112FF1}"/>
          </ac:picMkLst>
        </pc:picChg>
      </pc:sldChg>
      <pc:sldChg chg="modSp mod">
        <pc:chgData name="Zhang, Qi" userId="339b946e-f9ca-4040-bc82-18aaec23f2c4" providerId="ADAL" clId="{7FC496DA-B2A6-4DC6-BDA1-548B11863216}" dt="2022-02-07T19:39:47.657" v="66" actId="1076"/>
        <pc:sldMkLst>
          <pc:docMk/>
          <pc:sldMk cId="1550414609" sldId="1275"/>
        </pc:sldMkLst>
        <pc:spChg chg="mod">
          <ac:chgData name="Zhang, Qi" userId="339b946e-f9ca-4040-bc82-18aaec23f2c4" providerId="ADAL" clId="{7FC496DA-B2A6-4DC6-BDA1-548B11863216}" dt="2022-02-07T19:39:38.857" v="63" actId="14100"/>
          <ac:spMkLst>
            <pc:docMk/>
            <pc:sldMk cId="1550414609" sldId="1275"/>
            <ac:spMk id="2" creationId="{4DDAF652-2A61-4D5F-B7B2-D7F28C6335C6}"/>
          </ac:spMkLst>
        </pc:spChg>
        <pc:spChg chg="mod">
          <ac:chgData name="Zhang, Qi" userId="339b946e-f9ca-4040-bc82-18aaec23f2c4" providerId="ADAL" clId="{7FC496DA-B2A6-4DC6-BDA1-548B11863216}" dt="2022-02-07T19:39:44.082" v="65" actId="14100"/>
          <ac:spMkLst>
            <pc:docMk/>
            <pc:sldMk cId="1550414609" sldId="1275"/>
            <ac:spMk id="3" creationId="{8F1B2B79-A51B-4A78-9F71-F208A4D5ED77}"/>
          </ac:spMkLst>
        </pc:spChg>
        <pc:spChg chg="mod">
          <ac:chgData name="Zhang, Qi" userId="339b946e-f9ca-4040-bc82-18aaec23f2c4" providerId="ADAL" clId="{7FC496DA-B2A6-4DC6-BDA1-548B11863216}" dt="2022-02-07T19:30:41.900" v="2"/>
          <ac:spMkLst>
            <pc:docMk/>
            <pc:sldMk cId="1550414609" sldId="1275"/>
            <ac:spMk id="4" creationId="{43CF3E43-2240-4659-B52A-9D4A4661F023}"/>
          </ac:spMkLst>
        </pc:spChg>
        <pc:grpChg chg="mod">
          <ac:chgData name="Zhang, Qi" userId="339b946e-f9ca-4040-bc82-18aaec23f2c4" providerId="ADAL" clId="{7FC496DA-B2A6-4DC6-BDA1-548B11863216}" dt="2022-02-07T19:39:47.657" v="66" actId="1076"/>
          <ac:grpSpMkLst>
            <pc:docMk/>
            <pc:sldMk cId="1550414609" sldId="1275"/>
            <ac:grpSpMk id="7" creationId="{45283B09-716F-4403-9CBD-BA4454A7B95C}"/>
          </ac:grpSpMkLst>
        </pc:grpChg>
        <pc:picChg chg="mod">
          <ac:chgData name="Zhang, Qi" userId="339b946e-f9ca-4040-bc82-18aaec23f2c4" providerId="ADAL" clId="{7FC496DA-B2A6-4DC6-BDA1-548B11863216}" dt="2022-02-07T19:30:41.900" v="2"/>
          <ac:picMkLst>
            <pc:docMk/>
            <pc:sldMk cId="1550414609" sldId="1275"/>
            <ac:picMk id="5" creationId="{32310B21-3C42-4643-8E2F-5BE4F3FA6A95}"/>
          </ac:picMkLst>
        </pc:picChg>
        <pc:picChg chg="mod">
          <ac:chgData name="Zhang, Qi" userId="339b946e-f9ca-4040-bc82-18aaec23f2c4" providerId="ADAL" clId="{7FC496DA-B2A6-4DC6-BDA1-548B11863216}" dt="2022-02-07T19:30:41.900" v="2"/>
          <ac:picMkLst>
            <pc:docMk/>
            <pc:sldMk cId="1550414609" sldId="1275"/>
            <ac:picMk id="6" creationId="{4E91AF42-F9BC-4F01-99E1-49A72A009CCF}"/>
          </ac:picMkLst>
        </pc:picChg>
      </pc:sldChg>
      <pc:sldChg chg="modSp mod">
        <pc:chgData name="Zhang, Qi" userId="339b946e-f9ca-4040-bc82-18aaec23f2c4" providerId="ADAL" clId="{7FC496DA-B2A6-4DC6-BDA1-548B11863216}" dt="2022-02-07T19:40:03.467" v="70" actId="1076"/>
        <pc:sldMkLst>
          <pc:docMk/>
          <pc:sldMk cId="1577337231" sldId="1276"/>
        </pc:sldMkLst>
        <pc:spChg chg="mod">
          <ac:chgData name="Zhang, Qi" userId="339b946e-f9ca-4040-bc82-18aaec23f2c4" providerId="ADAL" clId="{7FC496DA-B2A6-4DC6-BDA1-548B11863216}" dt="2022-02-07T19:39:54.662" v="67" actId="14100"/>
          <ac:spMkLst>
            <pc:docMk/>
            <pc:sldMk cId="1577337231" sldId="1276"/>
            <ac:spMk id="2" creationId="{4DDAF652-2A61-4D5F-B7B2-D7F28C6335C6}"/>
          </ac:spMkLst>
        </pc:spChg>
        <pc:spChg chg="mod">
          <ac:chgData name="Zhang, Qi" userId="339b946e-f9ca-4040-bc82-18aaec23f2c4" providerId="ADAL" clId="{7FC496DA-B2A6-4DC6-BDA1-548B11863216}" dt="2022-02-07T19:39:59.817" v="69" actId="14100"/>
          <ac:spMkLst>
            <pc:docMk/>
            <pc:sldMk cId="1577337231" sldId="1276"/>
            <ac:spMk id="3" creationId="{8F1B2B79-A51B-4A78-9F71-F208A4D5ED77}"/>
          </ac:spMkLst>
        </pc:spChg>
        <pc:spChg chg="mod">
          <ac:chgData name="Zhang, Qi" userId="339b946e-f9ca-4040-bc82-18aaec23f2c4" providerId="ADAL" clId="{7FC496DA-B2A6-4DC6-BDA1-548B11863216}" dt="2022-02-07T19:30:41.900" v="2"/>
          <ac:spMkLst>
            <pc:docMk/>
            <pc:sldMk cId="1577337231" sldId="1276"/>
            <ac:spMk id="4" creationId="{43CF3E43-2240-4659-B52A-9D4A4661F023}"/>
          </ac:spMkLst>
        </pc:spChg>
        <pc:grpChg chg="mod">
          <ac:chgData name="Zhang, Qi" userId="339b946e-f9ca-4040-bc82-18aaec23f2c4" providerId="ADAL" clId="{7FC496DA-B2A6-4DC6-BDA1-548B11863216}" dt="2022-02-07T19:40:03.467" v="70" actId="1076"/>
          <ac:grpSpMkLst>
            <pc:docMk/>
            <pc:sldMk cId="1577337231" sldId="1276"/>
            <ac:grpSpMk id="5" creationId="{920C435D-BA1C-4FA5-B12E-ED9ECED60119}"/>
          </ac:grpSpMkLst>
        </pc:grpChg>
        <pc:picChg chg="mod">
          <ac:chgData name="Zhang, Qi" userId="339b946e-f9ca-4040-bc82-18aaec23f2c4" providerId="ADAL" clId="{7FC496DA-B2A6-4DC6-BDA1-548B11863216}" dt="2022-02-07T19:30:41.900" v="2"/>
          <ac:picMkLst>
            <pc:docMk/>
            <pc:sldMk cId="1577337231" sldId="1276"/>
            <ac:picMk id="6" creationId="{6C7A06E2-58E4-4941-B1D8-9A363D08201E}"/>
          </ac:picMkLst>
        </pc:picChg>
        <pc:picChg chg="mod">
          <ac:chgData name="Zhang, Qi" userId="339b946e-f9ca-4040-bc82-18aaec23f2c4" providerId="ADAL" clId="{7FC496DA-B2A6-4DC6-BDA1-548B11863216}" dt="2022-02-07T19:30:41.900" v="2"/>
          <ac:picMkLst>
            <pc:docMk/>
            <pc:sldMk cId="1577337231" sldId="1276"/>
            <ac:picMk id="7" creationId="{E3A9FC75-4D72-4B4F-8679-A6907477496A}"/>
          </ac:picMkLst>
        </pc:picChg>
      </pc:sldChg>
      <pc:sldChg chg="modSp mod">
        <pc:chgData name="Zhang, Qi" userId="339b946e-f9ca-4040-bc82-18aaec23f2c4" providerId="ADAL" clId="{7FC496DA-B2A6-4DC6-BDA1-548B11863216}" dt="2022-02-07T19:40:22.448" v="76" actId="14100"/>
        <pc:sldMkLst>
          <pc:docMk/>
          <pc:sldMk cId="3344089668" sldId="1277"/>
        </pc:sldMkLst>
        <pc:spChg chg="mod">
          <ac:chgData name="Zhang, Qi" userId="339b946e-f9ca-4040-bc82-18aaec23f2c4" providerId="ADAL" clId="{7FC496DA-B2A6-4DC6-BDA1-548B11863216}" dt="2022-02-07T19:40:07.488" v="71" actId="14100"/>
          <ac:spMkLst>
            <pc:docMk/>
            <pc:sldMk cId="3344089668" sldId="1277"/>
            <ac:spMk id="2" creationId="{4DDAF652-2A61-4D5F-B7B2-D7F28C6335C6}"/>
          </ac:spMkLst>
        </pc:spChg>
        <pc:spChg chg="mod">
          <ac:chgData name="Zhang, Qi" userId="339b946e-f9ca-4040-bc82-18aaec23f2c4" providerId="ADAL" clId="{7FC496DA-B2A6-4DC6-BDA1-548B11863216}" dt="2022-02-07T19:40:12.447" v="73" actId="14100"/>
          <ac:spMkLst>
            <pc:docMk/>
            <pc:sldMk cId="3344089668" sldId="1277"/>
            <ac:spMk id="3" creationId="{8F1B2B79-A51B-4A78-9F71-F208A4D5ED77}"/>
          </ac:spMkLst>
        </pc:spChg>
        <pc:spChg chg="mod">
          <ac:chgData name="Zhang, Qi" userId="339b946e-f9ca-4040-bc82-18aaec23f2c4" providerId="ADAL" clId="{7FC496DA-B2A6-4DC6-BDA1-548B11863216}" dt="2022-02-07T19:30:41.900" v="2"/>
          <ac:spMkLst>
            <pc:docMk/>
            <pc:sldMk cId="3344089668" sldId="1277"/>
            <ac:spMk id="4" creationId="{43CF3E43-2240-4659-B52A-9D4A4661F023}"/>
          </ac:spMkLst>
        </pc:spChg>
        <pc:grpChg chg="mod">
          <ac:chgData name="Zhang, Qi" userId="339b946e-f9ca-4040-bc82-18aaec23f2c4" providerId="ADAL" clId="{7FC496DA-B2A6-4DC6-BDA1-548B11863216}" dt="2022-02-07T19:40:15.262" v="74" actId="1076"/>
          <ac:grpSpMkLst>
            <pc:docMk/>
            <pc:sldMk cId="3344089668" sldId="1277"/>
            <ac:grpSpMk id="6" creationId="{296937D5-396A-4E22-9361-BCD85161F72C}"/>
          </ac:grpSpMkLst>
        </pc:grpChg>
        <pc:picChg chg="mod">
          <ac:chgData name="Zhang, Qi" userId="339b946e-f9ca-4040-bc82-18aaec23f2c4" providerId="ADAL" clId="{7FC496DA-B2A6-4DC6-BDA1-548B11863216}" dt="2022-02-07T19:40:22.448" v="76" actId="14100"/>
          <ac:picMkLst>
            <pc:docMk/>
            <pc:sldMk cId="3344089668" sldId="1277"/>
            <ac:picMk id="5" creationId="{D4BA50F3-999C-4425-B8E8-93C6E5A44A95}"/>
          </ac:picMkLst>
        </pc:picChg>
        <pc:picChg chg="mod">
          <ac:chgData name="Zhang, Qi" userId="339b946e-f9ca-4040-bc82-18aaec23f2c4" providerId="ADAL" clId="{7FC496DA-B2A6-4DC6-BDA1-548B11863216}" dt="2022-02-07T19:30:41.900" v="2"/>
          <ac:picMkLst>
            <pc:docMk/>
            <pc:sldMk cId="3344089668" sldId="1277"/>
            <ac:picMk id="7" creationId="{A93A30D6-AF3F-42BE-8CA2-56C449A4123F}"/>
          </ac:picMkLst>
        </pc:picChg>
        <pc:picChg chg="mod">
          <ac:chgData name="Zhang, Qi" userId="339b946e-f9ca-4040-bc82-18aaec23f2c4" providerId="ADAL" clId="{7FC496DA-B2A6-4DC6-BDA1-548B11863216}" dt="2022-02-07T19:30:41.900" v="2"/>
          <ac:picMkLst>
            <pc:docMk/>
            <pc:sldMk cId="3344089668" sldId="1277"/>
            <ac:picMk id="8" creationId="{8FEAE959-FC52-4617-BE2B-114BC739373B}"/>
          </ac:picMkLst>
        </pc:picChg>
      </pc:sldChg>
      <pc:sldChg chg="modSp mod">
        <pc:chgData name="Zhang, Qi" userId="339b946e-f9ca-4040-bc82-18aaec23f2c4" providerId="ADAL" clId="{7FC496DA-B2A6-4DC6-BDA1-548B11863216}" dt="2022-02-07T19:40:45.442" v="81" actId="14100"/>
        <pc:sldMkLst>
          <pc:docMk/>
          <pc:sldMk cId="2751138270" sldId="1278"/>
        </pc:sldMkLst>
        <pc:spChg chg="mod">
          <ac:chgData name="Zhang, Qi" userId="339b946e-f9ca-4040-bc82-18aaec23f2c4" providerId="ADAL" clId="{7FC496DA-B2A6-4DC6-BDA1-548B11863216}" dt="2022-02-07T19:40:33.507" v="77" actId="14100"/>
          <ac:spMkLst>
            <pc:docMk/>
            <pc:sldMk cId="2751138270" sldId="1278"/>
            <ac:spMk id="2" creationId="{4DDAF652-2A61-4D5F-B7B2-D7F28C6335C6}"/>
          </ac:spMkLst>
        </pc:spChg>
        <pc:spChg chg="mod">
          <ac:chgData name="Zhang, Qi" userId="339b946e-f9ca-4040-bc82-18aaec23f2c4" providerId="ADAL" clId="{7FC496DA-B2A6-4DC6-BDA1-548B11863216}" dt="2022-02-07T19:40:39.293" v="79" actId="14100"/>
          <ac:spMkLst>
            <pc:docMk/>
            <pc:sldMk cId="2751138270" sldId="1278"/>
            <ac:spMk id="3" creationId="{8F1B2B79-A51B-4A78-9F71-F208A4D5ED77}"/>
          </ac:spMkLst>
        </pc:spChg>
        <pc:spChg chg="mod">
          <ac:chgData name="Zhang, Qi" userId="339b946e-f9ca-4040-bc82-18aaec23f2c4" providerId="ADAL" clId="{7FC496DA-B2A6-4DC6-BDA1-548B11863216}" dt="2022-02-07T19:30:41.900" v="2"/>
          <ac:spMkLst>
            <pc:docMk/>
            <pc:sldMk cId="2751138270" sldId="1278"/>
            <ac:spMk id="4" creationId="{43CF3E43-2240-4659-B52A-9D4A4661F023}"/>
          </ac:spMkLst>
        </pc:spChg>
        <pc:picChg chg="mod">
          <ac:chgData name="Zhang, Qi" userId="339b946e-f9ca-4040-bc82-18aaec23f2c4" providerId="ADAL" clId="{7FC496DA-B2A6-4DC6-BDA1-548B11863216}" dt="2022-02-07T19:40:45.442" v="81" actId="14100"/>
          <ac:picMkLst>
            <pc:docMk/>
            <pc:sldMk cId="2751138270" sldId="1278"/>
            <ac:picMk id="5" creationId="{8F7EBA2B-F155-4BA7-8D4A-ACAA87158B6C}"/>
          </ac:picMkLst>
        </pc:picChg>
      </pc:sldChg>
      <pc:sldChg chg="modSp mod">
        <pc:chgData name="Zhang, Qi" userId="339b946e-f9ca-4040-bc82-18aaec23f2c4" providerId="ADAL" clId="{7FC496DA-B2A6-4DC6-BDA1-548B11863216}" dt="2022-02-07T19:41:03.308" v="84" actId="14100"/>
        <pc:sldMkLst>
          <pc:docMk/>
          <pc:sldMk cId="3775828807" sldId="1279"/>
        </pc:sldMkLst>
        <pc:spChg chg="mod">
          <ac:chgData name="Zhang, Qi" userId="339b946e-f9ca-4040-bc82-18aaec23f2c4" providerId="ADAL" clId="{7FC496DA-B2A6-4DC6-BDA1-548B11863216}" dt="2022-02-07T19:41:03.308" v="84" actId="14100"/>
          <ac:spMkLst>
            <pc:docMk/>
            <pc:sldMk cId="3775828807" sldId="1279"/>
            <ac:spMk id="3" creationId="{8F1B2B79-A51B-4A78-9F71-F208A4D5ED77}"/>
          </ac:spMkLst>
        </pc:spChg>
        <pc:spChg chg="mod">
          <ac:chgData name="Zhang, Qi" userId="339b946e-f9ca-4040-bc82-18aaec23f2c4" providerId="ADAL" clId="{7FC496DA-B2A6-4DC6-BDA1-548B11863216}" dt="2022-02-07T19:30:41.900" v="2"/>
          <ac:spMkLst>
            <pc:docMk/>
            <pc:sldMk cId="3775828807" sldId="1279"/>
            <ac:spMk id="4" creationId="{43CF3E43-2240-4659-B52A-9D4A4661F023}"/>
          </ac:spMkLst>
        </pc:spChg>
        <pc:picChg chg="mod">
          <ac:chgData name="Zhang, Qi" userId="339b946e-f9ca-4040-bc82-18aaec23f2c4" providerId="ADAL" clId="{7FC496DA-B2A6-4DC6-BDA1-548B11863216}" dt="2022-02-07T19:40:57.202" v="82" actId="1076"/>
          <ac:picMkLst>
            <pc:docMk/>
            <pc:sldMk cId="3775828807" sldId="1279"/>
            <ac:picMk id="8" creationId="{6F4AC838-8C93-4CF6-B7BA-62E8AF8D472D}"/>
          </ac:picMkLst>
        </pc:picChg>
      </pc:sldChg>
      <pc:sldChg chg="modSp mod">
        <pc:chgData name="Zhang, Qi" userId="339b946e-f9ca-4040-bc82-18aaec23f2c4" providerId="ADAL" clId="{7FC496DA-B2A6-4DC6-BDA1-548B11863216}" dt="2022-02-07T19:42:15.862" v="107" actId="1076"/>
        <pc:sldMkLst>
          <pc:docMk/>
          <pc:sldMk cId="826041588" sldId="1280"/>
        </pc:sldMkLst>
        <pc:spChg chg="mod">
          <ac:chgData name="Zhang, Qi" userId="339b946e-f9ca-4040-bc82-18aaec23f2c4" providerId="ADAL" clId="{7FC496DA-B2A6-4DC6-BDA1-548B11863216}" dt="2022-02-07T19:41:55.713" v="105" actId="14100"/>
          <ac:spMkLst>
            <pc:docMk/>
            <pc:sldMk cId="826041588" sldId="1280"/>
            <ac:spMk id="3" creationId="{8F1B2B79-A51B-4A78-9F71-F208A4D5ED77}"/>
          </ac:spMkLst>
        </pc:spChg>
        <pc:spChg chg="mod">
          <ac:chgData name="Zhang, Qi" userId="339b946e-f9ca-4040-bc82-18aaec23f2c4" providerId="ADAL" clId="{7FC496DA-B2A6-4DC6-BDA1-548B11863216}" dt="2022-02-07T19:30:41.900" v="2"/>
          <ac:spMkLst>
            <pc:docMk/>
            <pc:sldMk cId="826041588" sldId="1280"/>
            <ac:spMk id="4" creationId="{43CF3E43-2240-4659-B52A-9D4A4661F023}"/>
          </ac:spMkLst>
        </pc:spChg>
        <pc:picChg chg="mod">
          <ac:chgData name="Zhang, Qi" userId="339b946e-f9ca-4040-bc82-18aaec23f2c4" providerId="ADAL" clId="{7FC496DA-B2A6-4DC6-BDA1-548B11863216}" dt="2022-02-07T19:41:58.012" v="106" actId="1076"/>
          <ac:picMkLst>
            <pc:docMk/>
            <pc:sldMk cId="826041588" sldId="1280"/>
            <ac:picMk id="5" creationId="{35ED7B24-2C53-45CE-9FDF-854FED9C622B}"/>
          </ac:picMkLst>
        </pc:picChg>
        <pc:picChg chg="mod">
          <ac:chgData name="Zhang, Qi" userId="339b946e-f9ca-4040-bc82-18aaec23f2c4" providerId="ADAL" clId="{7FC496DA-B2A6-4DC6-BDA1-548B11863216}" dt="2022-02-07T19:42:15.862" v="107" actId="1076"/>
          <ac:picMkLst>
            <pc:docMk/>
            <pc:sldMk cId="826041588" sldId="1280"/>
            <ac:picMk id="6" creationId="{D962B43D-3593-4B10-81F3-C5D47955AFDF}"/>
          </ac:picMkLst>
        </pc:picChg>
      </pc:sldChg>
      <pc:sldChg chg="addSp modSp mod">
        <pc:chgData name="Zhang, Qi" userId="339b946e-f9ca-4040-bc82-18aaec23f2c4" providerId="ADAL" clId="{7FC496DA-B2A6-4DC6-BDA1-548B11863216}" dt="2022-02-08T01:45:13.845" v="197" actId="14100"/>
        <pc:sldMkLst>
          <pc:docMk/>
          <pc:sldMk cId="3413220448" sldId="1281"/>
        </pc:sldMkLst>
        <pc:spChg chg="mod">
          <ac:chgData name="Zhang, Qi" userId="339b946e-f9ca-4040-bc82-18aaec23f2c4" providerId="ADAL" clId="{7FC496DA-B2A6-4DC6-BDA1-548B11863216}" dt="2022-02-07T19:42:20.143" v="108" actId="14100"/>
          <ac:spMkLst>
            <pc:docMk/>
            <pc:sldMk cId="3413220448" sldId="1281"/>
            <ac:spMk id="2" creationId="{4DDAF652-2A61-4D5F-B7B2-D7F28C6335C6}"/>
          </ac:spMkLst>
        </pc:spChg>
        <pc:spChg chg="mod">
          <ac:chgData name="Zhang, Qi" userId="339b946e-f9ca-4040-bc82-18aaec23f2c4" providerId="ADAL" clId="{7FC496DA-B2A6-4DC6-BDA1-548B11863216}" dt="2022-02-07T19:42:30.207" v="114" actId="1076"/>
          <ac:spMkLst>
            <pc:docMk/>
            <pc:sldMk cId="3413220448" sldId="1281"/>
            <ac:spMk id="3" creationId="{8F1B2B79-A51B-4A78-9F71-F208A4D5ED77}"/>
          </ac:spMkLst>
        </pc:spChg>
        <pc:spChg chg="mod">
          <ac:chgData name="Zhang, Qi" userId="339b946e-f9ca-4040-bc82-18aaec23f2c4" providerId="ADAL" clId="{7FC496DA-B2A6-4DC6-BDA1-548B11863216}" dt="2022-02-07T19:30:41.900" v="2"/>
          <ac:spMkLst>
            <pc:docMk/>
            <pc:sldMk cId="3413220448" sldId="1281"/>
            <ac:spMk id="4" creationId="{43CF3E43-2240-4659-B52A-9D4A4661F023}"/>
          </ac:spMkLst>
        </pc:spChg>
        <pc:spChg chg="mod">
          <ac:chgData name="Zhang, Qi" userId="339b946e-f9ca-4040-bc82-18aaec23f2c4" providerId="ADAL" clId="{7FC496DA-B2A6-4DC6-BDA1-548B11863216}" dt="2022-02-07T19:45:31.038" v="115" actId="164"/>
          <ac:spMkLst>
            <pc:docMk/>
            <pc:sldMk cId="3413220448" sldId="1281"/>
            <ac:spMk id="6" creationId="{5F508668-F824-4491-AB38-B16E8437E795}"/>
          </ac:spMkLst>
        </pc:spChg>
        <pc:spChg chg="mod">
          <ac:chgData name="Zhang, Qi" userId="339b946e-f9ca-4040-bc82-18aaec23f2c4" providerId="ADAL" clId="{7FC496DA-B2A6-4DC6-BDA1-548B11863216}" dt="2022-02-07T19:45:31.038" v="115" actId="164"/>
          <ac:spMkLst>
            <pc:docMk/>
            <pc:sldMk cId="3413220448" sldId="1281"/>
            <ac:spMk id="7" creationId="{D678F930-2F88-41A0-B007-0A1DC37278F7}"/>
          </ac:spMkLst>
        </pc:spChg>
        <pc:grpChg chg="add mod">
          <ac:chgData name="Zhang, Qi" userId="339b946e-f9ca-4040-bc82-18aaec23f2c4" providerId="ADAL" clId="{7FC496DA-B2A6-4DC6-BDA1-548B11863216}" dt="2022-02-08T01:45:13.845" v="197" actId="14100"/>
          <ac:grpSpMkLst>
            <pc:docMk/>
            <pc:sldMk cId="3413220448" sldId="1281"/>
            <ac:grpSpMk id="8" creationId="{D4CA0049-551B-4736-BF6A-B41F657BEB23}"/>
          </ac:grpSpMkLst>
        </pc:grpChg>
        <pc:picChg chg="mod">
          <ac:chgData name="Zhang, Qi" userId="339b946e-f9ca-4040-bc82-18aaec23f2c4" providerId="ADAL" clId="{7FC496DA-B2A6-4DC6-BDA1-548B11863216}" dt="2022-02-07T19:45:31.038" v="115" actId="164"/>
          <ac:picMkLst>
            <pc:docMk/>
            <pc:sldMk cId="3413220448" sldId="1281"/>
            <ac:picMk id="5" creationId="{90BCBC7A-F02C-40F8-94DD-E6B493225E89}"/>
          </ac:picMkLst>
        </pc:picChg>
      </pc:sldChg>
      <pc:sldChg chg="modSp mod">
        <pc:chgData name="Zhang, Qi" userId="339b946e-f9ca-4040-bc82-18aaec23f2c4" providerId="ADAL" clId="{7FC496DA-B2A6-4DC6-BDA1-548B11863216}" dt="2022-02-08T01:45:33.590" v="198" actId="14100"/>
        <pc:sldMkLst>
          <pc:docMk/>
          <pc:sldMk cId="3391577939" sldId="1282"/>
        </pc:sldMkLst>
        <pc:spChg chg="mod">
          <ac:chgData name="Zhang, Qi" userId="339b946e-f9ca-4040-bc82-18aaec23f2c4" providerId="ADAL" clId="{7FC496DA-B2A6-4DC6-BDA1-548B11863216}" dt="2022-02-07T19:45:38.992" v="117" actId="14100"/>
          <ac:spMkLst>
            <pc:docMk/>
            <pc:sldMk cId="3391577939" sldId="1282"/>
            <ac:spMk id="2" creationId="{4DDAF652-2A61-4D5F-B7B2-D7F28C6335C6}"/>
          </ac:spMkLst>
        </pc:spChg>
        <pc:spChg chg="mod">
          <ac:chgData name="Zhang, Qi" userId="339b946e-f9ca-4040-bc82-18aaec23f2c4" providerId="ADAL" clId="{7FC496DA-B2A6-4DC6-BDA1-548B11863216}" dt="2022-02-07T19:45:41.316" v="118" actId="1076"/>
          <ac:spMkLst>
            <pc:docMk/>
            <pc:sldMk cId="3391577939" sldId="1282"/>
            <ac:spMk id="3" creationId="{8F1B2B79-A51B-4A78-9F71-F208A4D5ED77}"/>
          </ac:spMkLst>
        </pc:spChg>
        <pc:spChg chg="mod">
          <ac:chgData name="Zhang, Qi" userId="339b946e-f9ca-4040-bc82-18aaec23f2c4" providerId="ADAL" clId="{7FC496DA-B2A6-4DC6-BDA1-548B11863216}" dt="2022-02-07T19:30:41.900" v="2"/>
          <ac:spMkLst>
            <pc:docMk/>
            <pc:sldMk cId="3391577939" sldId="1282"/>
            <ac:spMk id="4" creationId="{43CF3E43-2240-4659-B52A-9D4A4661F023}"/>
          </ac:spMkLst>
        </pc:spChg>
        <pc:picChg chg="mod">
          <ac:chgData name="Zhang, Qi" userId="339b946e-f9ca-4040-bc82-18aaec23f2c4" providerId="ADAL" clId="{7FC496DA-B2A6-4DC6-BDA1-548B11863216}" dt="2022-02-08T01:45:33.590" v="198" actId="14100"/>
          <ac:picMkLst>
            <pc:docMk/>
            <pc:sldMk cId="3391577939" sldId="1282"/>
            <ac:picMk id="5" creationId="{3BEA9DCB-7224-41E0-9D74-5AF64B6FEE84}"/>
          </ac:picMkLst>
        </pc:picChg>
      </pc:sldChg>
      <pc:sldChg chg="modSp mod">
        <pc:chgData name="Zhang, Qi" userId="339b946e-f9ca-4040-bc82-18aaec23f2c4" providerId="ADAL" clId="{7FC496DA-B2A6-4DC6-BDA1-548B11863216}" dt="2022-02-07T19:46:03.901" v="127" actId="1076"/>
        <pc:sldMkLst>
          <pc:docMk/>
          <pc:sldMk cId="2479409154" sldId="1283"/>
        </pc:sldMkLst>
        <pc:spChg chg="mod">
          <ac:chgData name="Zhang, Qi" userId="339b946e-f9ca-4040-bc82-18aaec23f2c4" providerId="ADAL" clId="{7FC496DA-B2A6-4DC6-BDA1-548B11863216}" dt="2022-02-07T19:45:51.822" v="121" actId="14100"/>
          <ac:spMkLst>
            <pc:docMk/>
            <pc:sldMk cId="2479409154" sldId="1283"/>
            <ac:spMk id="2" creationId="{4DDAF652-2A61-4D5F-B7B2-D7F28C6335C6}"/>
          </ac:spMkLst>
        </pc:spChg>
        <pc:spChg chg="mod">
          <ac:chgData name="Zhang, Qi" userId="339b946e-f9ca-4040-bc82-18aaec23f2c4" providerId="ADAL" clId="{7FC496DA-B2A6-4DC6-BDA1-548B11863216}" dt="2022-02-07T19:45:58.397" v="124" actId="14100"/>
          <ac:spMkLst>
            <pc:docMk/>
            <pc:sldMk cId="2479409154" sldId="1283"/>
            <ac:spMk id="3" creationId="{8F1B2B79-A51B-4A78-9F71-F208A4D5ED77}"/>
          </ac:spMkLst>
        </pc:spChg>
        <pc:spChg chg="mod">
          <ac:chgData name="Zhang, Qi" userId="339b946e-f9ca-4040-bc82-18aaec23f2c4" providerId="ADAL" clId="{7FC496DA-B2A6-4DC6-BDA1-548B11863216}" dt="2022-02-07T19:30:41.900" v="2"/>
          <ac:spMkLst>
            <pc:docMk/>
            <pc:sldMk cId="2479409154" sldId="1283"/>
            <ac:spMk id="4" creationId="{43CF3E43-2240-4659-B52A-9D4A4661F023}"/>
          </ac:spMkLst>
        </pc:spChg>
        <pc:picChg chg="mod">
          <ac:chgData name="Zhang, Qi" userId="339b946e-f9ca-4040-bc82-18aaec23f2c4" providerId="ADAL" clId="{7FC496DA-B2A6-4DC6-BDA1-548B11863216}" dt="2022-02-07T19:46:03.901" v="127" actId="1076"/>
          <ac:picMkLst>
            <pc:docMk/>
            <pc:sldMk cId="2479409154" sldId="1283"/>
            <ac:picMk id="5" creationId="{68AF772C-C1D3-4FF8-9765-81D0CB9AFDBE}"/>
          </ac:picMkLst>
        </pc:picChg>
      </pc:sldChg>
      <pc:sldChg chg="modSp mod">
        <pc:chgData name="Zhang, Qi" userId="339b946e-f9ca-4040-bc82-18aaec23f2c4" providerId="ADAL" clId="{7FC496DA-B2A6-4DC6-BDA1-548B11863216}" dt="2022-02-07T19:46:25.783" v="132" actId="1076"/>
        <pc:sldMkLst>
          <pc:docMk/>
          <pc:sldMk cId="78046759" sldId="1284"/>
        </pc:sldMkLst>
        <pc:spChg chg="mod">
          <ac:chgData name="Zhang, Qi" userId="339b946e-f9ca-4040-bc82-18aaec23f2c4" providerId="ADAL" clId="{7FC496DA-B2A6-4DC6-BDA1-548B11863216}" dt="2022-02-07T19:46:19.748" v="130" actId="14100"/>
          <ac:spMkLst>
            <pc:docMk/>
            <pc:sldMk cId="78046759" sldId="1284"/>
            <ac:spMk id="3" creationId="{8F1B2B79-A51B-4A78-9F71-F208A4D5ED77}"/>
          </ac:spMkLst>
        </pc:spChg>
        <pc:spChg chg="mod">
          <ac:chgData name="Zhang, Qi" userId="339b946e-f9ca-4040-bc82-18aaec23f2c4" providerId="ADAL" clId="{7FC496DA-B2A6-4DC6-BDA1-548B11863216}" dt="2022-02-07T19:30:41.900" v="2"/>
          <ac:spMkLst>
            <pc:docMk/>
            <pc:sldMk cId="78046759" sldId="1284"/>
            <ac:spMk id="4" creationId="{43CF3E43-2240-4659-B52A-9D4A4661F023}"/>
          </ac:spMkLst>
        </pc:spChg>
        <pc:grpChg chg="mod">
          <ac:chgData name="Zhang, Qi" userId="339b946e-f9ca-4040-bc82-18aaec23f2c4" providerId="ADAL" clId="{7FC496DA-B2A6-4DC6-BDA1-548B11863216}" dt="2022-02-07T19:46:14.277" v="128" actId="1076"/>
          <ac:grpSpMkLst>
            <pc:docMk/>
            <pc:sldMk cId="78046759" sldId="1284"/>
            <ac:grpSpMk id="9" creationId="{BD462938-899F-4942-9268-C4AF35D4564F}"/>
          </ac:grpSpMkLst>
        </pc:grpChg>
        <pc:picChg chg="mod">
          <ac:chgData name="Zhang, Qi" userId="339b946e-f9ca-4040-bc82-18aaec23f2c4" providerId="ADAL" clId="{7FC496DA-B2A6-4DC6-BDA1-548B11863216}" dt="2022-02-07T19:46:23.153" v="131" actId="1076"/>
          <ac:picMkLst>
            <pc:docMk/>
            <pc:sldMk cId="78046759" sldId="1284"/>
            <ac:picMk id="7" creationId="{F37B11A9-B521-496F-AB8A-92847D933C5D}"/>
          </ac:picMkLst>
        </pc:picChg>
        <pc:picChg chg="mod">
          <ac:chgData name="Zhang, Qi" userId="339b946e-f9ca-4040-bc82-18aaec23f2c4" providerId="ADAL" clId="{7FC496DA-B2A6-4DC6-BDA1-548B11863216}" dt="2022-02-07T19:46:25.783" v="132" actId="1076"/>
          <ac:picMkLst>
            <pc:docMk/>
            <pc:sldMk cId="78046759" sldId="1284"/>
            <ac:picMk id="8" creationId="{D0003EAC-6FA1-4252-B5B2-41772F680657}"/>
          </ac:picMkLst>
        </pc:picChg>
        <pc:picChg chg="mod">
          <ac:chgData name="Zhang, Qi" userId="339b946e-f9ca-4040-bc82-18aaec23f2c4" providerId="ADAL" clId="{7FC496DA-B2A6-4DC6-BDA1-548B11863216}" dt="2022-02-07T19:30:41.900" v="2"/>
          <ac:picMkLst>
            <pc:docMk/>
            <pc:sldMk cId="78046759" sldId="1284"/>
            <ac:picMk id="10" creationId="{A400DB92-3F14-4D2D-8088-699DBB499FFF}"/>
          </ac:picMkLst>
        </pc:picChg>
        <pc:picChg chg="mod">
          <ac:chgData name="Zhang, Qi" userId="339b946e-f9ca-4040-bc82-18aaec23f2c4" providerId="ADAL" clId="{7FC496DA-B2A6-4DC6-BDA1-548B11863216}" dt="2022-02-07T19:30:41.900" v="2"/>
          <ac:picMkLst>
            <pc:docMk/>
            <pc:sldMk cId="78046759" sldId="1284"/>
            <ac:picMk id="11" creationId="{8D778CCF-CA5F-46C9-8C8F-520C432A7BB9}"/>
          </ac:picMkLst>
        </pc:picChg>
      </pc:sldChg>
      <pc:sldChg chg="modSp mod">
        <pc:chgData name="Zhang, Qi" userId="339b946e-f9ca-4040-bc82-18aaec23f2c4" providerId="ADAL" clId="{7FC496DA-B2A6-4DC6-BDA1-548B11863216}" dt="2022-02-07T19:47:04.937" v="144" actId="1076"/>
        <pc:sldMkLst>
          <pc:docMk/>
          <pc:sldMk cId="218180139" sldId="1285"/>
        </pc:sldMkLst>
        <pc:spChg chg="mod">
          <ac:chgData name="Zhang, Qi" userId="339b946e-f9ca-4040-bc82-18aaec23f2c4" providerId="ADAL" clId="{7FC496DA-B2A6-4DC6-BDA1-548B11863216}" dt="2022-02-07T19:46:51.902" v="140" actId="14100"/>
          <ac:spMkLst>
            <pc:docMk/>
            <pc:sldMk cId="218180139" sldId="1285"/>
            <ac:spMk id="2" creationId="{4DDAF652-2A61-4D5F-B7B2-D7F28C6335C6}"/>
          </ac:spMkLst>
        </pc:spChg>
        <pc:spChg chg="mod">
          <ac:chgData name="Zhang, Qi" userId="339b946e-f9ca-4040-bc82-18aaec23f2c4" providerId="ADAL" clId="{7FC496DA-B2A6-4DC6-BDA1-548B11863216}" dt="2022-02-07T19:46:57.237" v="142" actId="14100"/>
          <ac:spMkLst>
            <pc:docMk/>
            <pc:sldMk cId="218180139" sldId="1285"/>
            <ac:spMk id="3" creationId="{8F1B2B79-A51B-4A78-9F71-F208A4D5ED77}"/>
          </ac:spMkLst>
        </pc:spChg>
        <pc:spChg chg="mod">
          <ac:chgData name="Zhang, Qi" userId="339b946e-f9ca-4040-bc82-18aaec23f2c4" providerId="ADAL" clId="{7FC496DA-B2A6-4DC6-BDA1-548B11863216}" dt="2022-02-07T19:30:41.900" v="2"/>
          <ac:spMkLst>
            <pc:docMk/>
            <pc:sldMk cId="218180139" sldId="1285"/>
            <ac:spMk id="4" creationId="{43CF3E43-2240-4659-B52A-9D4A4661F023}"/>
          </ac:spMkLst>
        </pc:spChg>
        <pc:spChg chg="mod">
          <ac:chgData name="Zhang, Qi" userId="339b946e-f9ca-4040-bc82-18aaec23f2c4" providerId="ADAL" clId="{7FC496DA-B2A6-4DC6-BDA1-548B11863216}" dt="2022-02-07T19:47:04.937" v="144" actId="1076"/>
          <ac:spMkLst>
            <pc:docMk/>
            <pc:sldMk cId="218180139" sldId="1285"/>
            <ac:spMk id="6" creationId="{62B3308A-27EA-4CCF-A2A9-1458FD443EF9}"/>
          </ac:spMkLst>
        </pc:spChg>
        <pc:picChg chg="mod">
          <ac:chgData name="Zhang, Qi" userId="339b946e-f9ca-4040-bc82-18aaec23f2c4" providerId="ADAL" clId="{7FC496DA-B2A6-4DC6-BDA1-548B11863216}" dt="2022-02-07T19:47:00.031" v="143" actId="1076"/>
          <ac:picMkLst>
            <pc:docMk/>
            <pc:sldMk cId="218180139" sldId="1285"/>
            <ac:picMk id="5" creationId="{61A03EBB-47DA-4FD0-A031-E66E9126351C}"/>
          </ac:picMkLst>
        </pc:picChg>
      </pc:sldChg>
      <pc:sldChg chg="modSp mod">
        <pc:chgData name="Zhang, Qi" userId="339b946e-f9ca-4040-bc82-18aaec23f2c4" providerId="ADAL" clId="{7FC496DA-B2A6-4DC6-BDA1-548B11863216}" dt="2022-02-08T01:49:16.364" v="200" actId="14100"/>
        <pc:sldMkLst>
          <pc:docMk/>
          <pc:sldMk cId="3196203859" sldId="1286"/>
        </pc:sldMkLst>
        <pc:spChg chg="mod">
          <ac:chgData name="Zhang, Qi" userId="339b946e-f9ca-4040-bc82-18aaec23f2c4" providerId="ADAL" clId="{7FC496DA-B2A6-4DC6-BDA1-548B11863216}" dt="2022-02-07T20:18:24.192" v="145" actId="14100"/>
          <ac:spMkLst>
            <pc:docMk/>
            <pc:sldMk cId="3196203859" sldId="1286"/>
            <ac:spMk id="2" creationId="{4DDAF652-2A61-4D5F-B7B2-D7F28C6335C6}"/>
          </ac:spMkLst>
        </pc:spChg>
        <pc:spChg chg="mod">
          <ac:chgData name="Zhang, Qi" userId="339b946e-f9ca-4040-bc82-18aaec23f2c4" providerId="ADAL" clId="{7FC496DA-B2A6-4DC6-BDA1-548B11863216}" dt="2022-02-08T01:49:16.364" v="200" actId="14100"/>
          <ac:spMkLst>
            <pc:docMk/>
            <pc:sldMk cId="3196203859" sldId="1286"/>
            <ac:spMk id="3" creationId="{8F1B2B79-A51B-4A78-9F71-F208A4D5ED77}"/>
          </ac:spMkLst>
        </pc:spChg>
        <pc:spChg chg="mod">
          <ac:chgData name="Zhang, Qi" userId="339b946e-f9ca-4040-bc82-18aaec23f2c4" providerId="ADAL" clId="{7FC496DA-B2A6-4DC6-BDA1-548B11863216}" dt="2022-02-07T19:30:41.900" v="2"/>
          <ac:spMkLst>
            <pc:docMk/>
            <pc:sldMk cId="3196203859" sldId="1286"/>
            <ac:spMk id="4" creationId="{43CF3E43-2240-4659-B52A-9D4A4661F023}"/>
          </ac:spMkLst>
        </pc:spChg>
        <pc:spChg chg="mod">
          <ac:chgData name="Zhang, Qi" userId="339b946e-f9ca-4040-bc82-18aaec23f2c4" providerId="ADAL" clId="{7FC496DA-B2A6-4DC6-BDA1-548B11863216}" dt="2022-02-07T20:18:30.987" v="148" actId="1076"/>
          <ac:spMkLst>
            <pc:docMk/>
            <pc:sldMk cId="3196203859" sldId="1286"/>
            <ac:spMk id="6" creationId="{51D16EE0-CB6B-49B8-8CFD-6B2F66F51306}"/>
          </ac:spMkLst>
        </pc:spChg>
        <pc:picChg chg="mod">
          <ac:chgData name="Zhang, Qi" userId="339b946e-f9ca-4040-bc82-18aaec23f2c4" providerId="ADAL" clId="{7FC496DA-B2A6-4DC6-BDA1-548B11863216}" dt="2022-02-07T20:18:28.587" v="147" actId="1076"/>
          <ac:picMkLst>
            <pc:docMk/>
            <pc:sldMk cId="3196203859" sldId="1286"/>
            <ac:picMk id="5" creationId="{C0766F01-C8CF-4DCF-80E5-AC1AE005B488}"/>
          </ac:picMkLst>
        </pc:picChg>
      </pc:sldChg>
      <pc:sldChg chg="modSp del">
        <pc:chgData name="Zhang, Qi" userId="339b946e-f9ca-4040-bc82-18aaec23f2c4" providerId="ADAL" clId="{7FC496DA-B2A6-4DC6-BDA1-548B11863216}" dt="2022-02-07T20:20:39.550" v="162" actId="2696"/>
        <pc:sldMkLst>
          <pc:docMk/>
          <pc:sldMk cId="284903082" sldId="1287"/>
        </pc:sldMkLst>
        <pc:spChg chg="mod">
          <ac:chgData name="Zhang, Qi" userId="339b946e-f9ca-4040-bc82-18aaec23f2c4" providerId="ADAL" clId="{7FC496DA-B2A6-4DC6-BDA1-548B11863216}" dt="2022-02-07T19:30:41.900" v="2"/>
          <ac:spMkLst>
            <pc:docMk/>
            <pc:sldMk cId="284903082" sldId="1287"/>
            <ac:spMk id="2" creationId="{15727CFF-5E32-4821-92AA-F7441737B5F1}"/>
          </ac:spMkLst>
        </pc:spChg>
        <pc:spChg chg="mod">
          <ac:chgData name="Zhang, Qi" userId="339b946e-f9ca-4040-bc82-18aaec23f2c4" providerId="ADAL" clId="{7FC496DA-B2A6-4DC6-BDA1-548B11863216}" dt="2022-02-07T19:30:41.900" v="2"/>
          <ac:spMkLst>
            <pc:docMk/>
            <pc:sldMk cId="284903082" sldId="1287"/>
            <ac:spMk id="3" creationId="{8F1B2B79-A51B-4A78-9F71-F208A4D5ED77}"/>
          </ac:spMkLst>
        </pc:spChg>
        <pc:spChg chg="mod">
          <ac:chgData name="Zhang, Qi" userId="339b946e-f9ca-4040-bc82-18aaec23f2c4" providerId="ADAL" clId="{7FC496DA-B2A6-4DC6-BDA1-548B11863216}" dt="2022-02-07T19:30:41.900" v="2"/>
          <ac:spMkLst>
            <pc:docMk/>
            <pc:sldMk cId="284903082" sldId="1287"/>
            <ac:spMk id="4" creationId="{43CF3E43-2240-4659-B52A-9D4A4661F023}"/>
          </ac:spMkLst>
        </pc:spChg>
        <pc:picChg chg="mod">
          <ac:chgData name="Zhang, Qi" userId="339b946e-f9ca-4040-bc82-18aaec23f2c4" providerId="ADAL" clId="{7FC496DA-B2A6-4DC6-BDA1-548B11863216}" dt="2022-02-07T19:30:41.900" v="2"/>
          <ac:picMkLst>
            <pc:docMk/>
            <pc:sldMk cId="284903082" sldId="1287"/>
            <ac:picMk id="6" creationId="{3295C220-631E-4EC7-B247-E809317DCBA0}"/>
          </ac:picMkLst>
        </pc:picChg>
      </pc:sldChg>
      <pc:sldChg chg="modSp mod">
        <pc:chgData name="Zhang, Qi" userId="339b946e-f9ca-4040-bc82-18aaec23f2c4" providerId="ADAL" clId="{7FC496DA-B2A6-4DC6-BDA1-548B11863216}" dt="2022-02-07T20:21:01.676" v="168" actId="1076"/>
        <pc:sldMkLst>
          <pc:docMk/>
          <pc:sldMk cId="639278725" sldId="1288"/>
        </pc:sldMkLst>
        <pc:spChg chg="mod">
          <ac:chgData name="Zhang, Qi" userId="339b946e-f9ca-4040-bc82-18aaec23f2c4" providerId="ADAL" clId="{7FC496DA-B2A6-4DC6-BDA1-548B11863216}" dt="2022-02-07T20:20:47.581" v="164" actId="14100"/>
          <ac:spMkLst>
            <pc:docMk/>
            <pc:sldMk cId="639278725" sldId="1288"/>
            <ac:spMk id="2" creationId="{4DDAF652-2A61-4D5F-B7B2-D7F28C6335C6}"/>
          </ac:spMkLst>
        </pc:spChg>
        <pc:spChg chg="mod">
          <ac:chgData name="Zhang, Qi" userId="339b946e-f9ca-4040-bc82-18aaec23f2c4" providerId="ADAL" clId="{7FC496DA-B2A6-4DC6-BDA1-548B11863216}" dt="2022-02-07T20:20:55.366" v="167" actId="14100"/>
          <ac:spMkLst>
            <pc:docMk/>
            <pc:sldMk cId="639278725" sldId="1288"/>
            <ac:spMk id="3" creationId="{8F1B2B79-A51B-4A78-9F71-F208A4D5ED77}"/>
          </ac:spMkLst>
        </pc:spChg>
        <pc:spChg chg="mod">
          <ac:chgData name="Zhang, Qi" userId="339b946e-f9ca-4040-bc82-18aaec23f2c4" providerId="ADAL" clId="{7FC496DA-B2A6-4DC6-BDA1-548B11863216}" dt="2022-02-07T19:30:41.900" v="2"/>
          <ac:spMkLst>
            <pc:docMk/>
            <pc:sldMk cId="639278725" sldId="1288"/>
            <ac:spMk id="4" creationId="{43CF3E43-2240-4659-B52A-9D4A4661F023}"/>
          </ac:spMkLst>
        </pc:spChg>
        <pc:spChg chg="mod">
          <ac:chgData name="Zhang, Qi" userId="339b946e-f9ca-4040-bc82-18aaec23f2c4" providerId="ADAL" clId="{7FC496DA-B2A6-4DC6-BDA1-548B11863216}" dt="2022-02-07T20:21:01.676" v="168" actId="1076"/>
          <ac:spMkLst>
            <pc:docMk/>
            <pc:sldMk cId="639278725" sldId="1288"/>
            <ac:spMk id="6" creationId="{97EA244C-9343-408D-B620-4BC8D021F143}"/>
          </ac:spMkLst>
        </pc:spChg>
        <pc:spChg chg="mod">
          <ac:chgData name="Zhang, Qi" userId="339b946e-f9ca-4040-bc82-18aaec23f2c4" providerId="ADAL" clId="{7FC496DA-B2A6-4DC6-BDA1-548B11863216}" dt="2022-02-07T20:21:01.676" v="168" actId="1076"/>
          <ac:spMkLst>
            <pc:docMk/>
            <pc:sldMk cId="639278725" sldId="1288"/>
            <ac:spMk id="7" creationId="{35AC4DB0-994E-496F-8D9E-A40E1A13C7E9}"/>
          </ac:spMkLst>
        </pc:spChg>
        <pc:picChg chg="mod">
          <ac:chgData name="Zhang, Qi" userId="339b946e-f9ca-4040-bc82-18aaec23f2c4" providerId="ADAL" clId="{7FC496DA-B2A6-4DC6-BDA1-548B11863216}" dt="2022-02-07T20:21:01.676" v="168" actId="1076"/>
          <ac:picMkLst>
            <pc:docMk/>
            <pc:sldMk cId="639278725" sldId="1288"/>
            <ac:picMk id="5" creationId="{8CF383B6-125B-4D5F-9273-AE103DC323C2}"/>
          </ac:picMkLst>
        </pc:picChg>
        <pc:cxnChg chg="mod">
          <ac:chgData name="Zhang, Qi" userId="339b946e-f9ca-4040-bc82-18aaec23f2c4" providerId="ADAL" clId="{7FC496DA-B2A6-4DC6-BDA1-548B11863216}" dt="2022-02-07T20:21:01.676" v="168" actId="1076"/>
          <ac:cxnSpMkLst>
            <pc:docMk/>
            <pc:sldMk cId="639278725" sldId="1288"/>
            <ac:cxnSpMk id="9" creationId="{92611577-FE8C-4292-8FA2-EF3F0174D2FE}"/>
          </ac:cxnSpMkLst>
        </pc:cxnChg>
      </pc:sldChg>
      <pc:sldChg chg="modSp mod">
        <pc:chgData name="Zhang, Qi" userId="339b946e-f9ca-4040-bc82-18aaec23f2c4" providerId="ADAL" clId="{7FC496DA-B2A6-4DC6-BDA1-548B11863216}" dt="2022-02-07T20:21:56.721" v="178" actId="1076"/>
        <pc:sldMkLst>
          <pc:docMk/>
          <pc:sldMk cId="2488416595" sldId="1289"/>
        </pc:sldMkLst>
        <pc:spChg chg="mod">
          <ac:chgData name="Zhang, Qi" userId="339b946e-f9ca-4040-bc82-18aaec23f2c4" providerId="ADAL" clId="{7FC496DA-B2A6-4DC6-BDA1-548B11863216}" dt="2022-02-07T20:21:41.367" v="174" actId="14100"/>
          <ac:spMkLst>
            <pc:docMk/>
            <pc:sldMk cId="2488416595" sldId="1289"/>
            <ac:spMk id="2" creationId="{4DDAF652-2A61-4D5F-B7B2-D7F28C6335C6}"/>
          </ac:spMkLst>
        </pc:spChg>
        <pc:spChg chg="mod">
          <ac:chgData name="Zhang, Qi" userId="339b946e-f9ca-4040-bc82-18aaec23f2c4" providerId="ADAL" clId="{7FC496DA-B2A6-4DC6-BDA1-548B11863216}" dt="2022-02-07T20:21:50.087" v="177" actId="1076"/>
          <ac:spMkLst>
            <pc:docMk/>
            <pc:sldMk cId="2488416595" sldId="1289"/>
            <ac:spMk id="3" creationId="{8F1B2B79-A51B-4A78-9F71-F208A4D5ED77}"/>
          </ac:spMkLst>
        </pc:spChg>
        <pc:spChg chg="mod">
          <ac:chgData name="Zhang, Qi" userId="339b946e-f9ca-4040-bc82-18aaec23f2c4" providerId="ADAL" clId="{7FC496DA-B2A6-4DC6-BDA1-548B11863216}" dt="2022-02-07T19:30:41.900" v="2"/>
          <ac:spMkLst>
            <pc:docMk/>
            <pc:sldMk cId="2488416595" sldId="1289"/>
            <ac:spMk id="4" creationId="{43CF3E43-2240-4659-B52A-9D4A4661F023}"/>
          </ac:spMkLst>
        </pc:spChg>
        <pc:spChg chg="mod">
          <ac:chgData name="Zhang, Qi" userId="339b946e-f9ca-4040-bc82-18aaec23f2c4" providerId="ADAL" clId="{7FC496DA-B2A6-4DC6-BDA1-548B11863216}" dt="2022-02-07T20:21:56.721" v="178" actId="1076"/>
          <ac:spMkLst>
            <pc:docMk/>
            <pc:sldMk cId="2488416595" sldId="1289"/>
            <ac:spMk id="6" creationId="{EEC6CA5C-123A-41DC-B3DD-4E41F6A5B615}"/>
          </ac:spMkLst>
        </pc:spChg>
        <pc:spChg chg="mod">
          <ac:chgData name="Zhang, Qi" userId="339b946e-f9ca-4040-bc82-18aaec23f2c4" providerId="ADAL" clId="{7FC496DA-B2A6-4DC6-BDA1-548B11863216}" dt="2022-02-07T20:21:56.721" v="178" actId="1076"/>
          <ac:spMkLst>
            <pc:docMk/>
            <pc:sldMk cId="2488416595" sldId="1289"/>
            <ac:spMk id="7" creationId="{1FEDFCCE-B768-4BEB-9140-8F88440FA172}"/>
          </ac:spMkLst>
        </pc:spChg>
        <pc:spChg chg="mod">
          <ac:chgData name="Zhang, Qi" userId="339b946e-f9ca-4040-bc82-18aaec23f2c4" providerId="ADAL" clId="{7FC496DA-B2A6-4DC6-BDA1-548B11863216}" dt="2022-02-07T20:21:56.721" v="178" actId="1076"/>
          <ac:spMkLst>
            <pc:docMk/>
            <pc:sldMk cId="2488416595" sldId="1289"/>
            <ac:spMk id="8" creationId="{0EF3194B-D782-4669-9C63-27350247A9FE}"/>
          </ac:spMkLst>
        </pc:spChg>
        <pc:picChg chg="mod">
          <ac:chgData name="Zhang, Qi" userId="339b946e-f9ca-4040-bc82-18aaec23f2c4" providerId="ADAL" clId="{7FC496DA-B2A6-4DC6-BDA1-548B11863216}" dt="2022-02-07T20:21:56.721" v="178" actId="1076"/>
          <ac:picMkLst>
            <pc:docMk/>
            <pc:sldMk cId="2488416595" sldId="1289"/>
            <ac:picMk id="5" creationId="{7D3C42A0-DC45-4F7C-BB98-3398BE594185}"/>
          </ac:picMkLst>
        </pc:picChg>
      </pc:sldChg>
      <pc:sldChg chg="modSp mod">
        <pc:chgData name="Zhang, Qi" userId="339b946e-f9ca-4040-bc82-18aaec23f2c4" providerId="ADAL" clId="{7FC496DA-B2A6-4DC6-BDA1-548B11863216}" dt="2022-02-07T20:22:03.241" v="180" actId="1076"/>
        <pc:sldMkLst>
          <pc:docMk/>
          <pc:sldMk cId="2725886690" sldId="1290"/>
        </pc:sldMkLst>
        <pc:spChg chg="mod">
          <ac:chgData name="Zhang, Qi" userId="339b946e-f9ca-4040-bc82-18aaec23f2c4" providerId="ADAL" clId="{7FC496DA-B2A6-4DC6-BDA1-548B11863216}" dt="2022-02-07T20:22:01.838" v="179" actId="14100"/>
          <ac:spMkLst>
            <pc:docMk/>
            <pc:sldMk cId="2725886690" sldId="1290"/>
            <ac:spMk id="2" creationId="{4DDAF652-2A61-4D5F-B7B2-D7F28C6335C6}"/>
          </ac:spMkLst>
        </pc:spChg>
        <pc:spChg chg="mod">
          <ac:chgData name="Zhang, Qi" userId="339b946e-f9ca-4040-bc82-18aaec23f2c4" providerId="ADAL" clId="{7FC496DA-B2A6-4DC6-BDA1-548B11863216}" dt="2022-02-07T19:30:41.900" v="2"/>
          <ac:spMkLst>
            <pc:docMk/>
            <pc:sldMk cId="2725886690" sldId="1290"/>
            <ac:spMk id="4" creationId="{43CF3E43-2240-4659-B52A-9D4A4661F023}"/>
          </ac:spMkLst>
        </pc:spChg>
        <pc:picChg chg="mod">
          <ac:chgData name="Zhang, Qi" userId="339b946e-f9ca-4040-bc82-18aaec23f2c4" providerId="ADAL" clId="{7FC496DA-B2A6-4DC6-BDA1-548B11863216}" dt="2022-02-07T20:22:03.241" v="180" actId="1076"/>
          <ac:picMkLst>
            <pc:docMk/>
            <pc:sldMk cId="2725886690" sldId="1290"/>
            <ac:picMk id="5" creationId="{1CF6C329-A934-48FF-BA75-CDBFFC0E6E7A}"/>
          </ac:picMkLst>
        </pc:picChg>
      </pc:sldChg>
      <pc:sldChg chg="modSp mod">
        <pc:chgData name="Zhang, Qi" userId="339b946e-f9ca-4040-bc82-18aaec23f2c4" providerId="ADAL" clId="{7FC496DA-B2A6-4DC6-BDA1-548B11863216}" dt="2022-02-07T20:22:25.751" v="186" actId="14100"/>
        <pc:sldMkLst>
          <pc:docMk/>
          <pc:sldMk cId="421414770" sldId="1291"/>
        </pc:sldMkLst>
        <pc:spChg chg="mod">
          <ac:chgData name="Zhang, Qi" userId="339b946e-f9ca-4040-bc82-18aaec23f2c4" providerId="ADAL" clId="{7FC496DA-B2A6-4DC6-BDA1-548B11863216}" dt="2022-02-07T20:22:16.801" v="183" actId="14100"/>
          <ac:spMkLst>
            <pc:docMk/>
            <pc:sldMk cId="421414770" sldId="1291"/>
            <ac:spMk id="3" creationId="{8F1B2B79-A51B-4A78-9F71-F208A4D5ED77}"/>
          </ac:spMkLst>
        </pc:spChg>
        <pc:spChg chg="mod">
          <ac:chgData name="Zhang, Qi" userId="339b946e-f9ca-4040-bc82-18aaec23f2c4" providerId="ADAL" clId="{7FC496DA-B2A6-4DC6-BDA1-548B11863216}" dt="2022-02-07T19:30:41.900" v="2"/>
          <ac:spMkLst>
            <pc:docMk/>
            <pc:sldMk cId="421414770" sldId="1291"/>
            <ac:spMk id="4" creationId="{43CF3E43-2240-4659-B52A-9D4A4661F023}"/>
          </ac:spMkLst>
        </pc:spChg>
        <pc:picChg chg="mod">
          <ac:chgData name="Zhang, Qi" userId="339b946e-f9ca-4040-bc82-18aaec23f2c4" providerId="ADAL" clId="{7FC496DA-B2A6-4DC6-BDA1-548B11863216}" dt="2022-02-07T20:22:19.456" v="184" actId="1076"/>
          <ac:picMkLst>
            <pc:docMk/>
            <pc:sldMk cId="421414770" sldId="1291"/>
            <ac:picMk id="5" creationId="{5E24C416-0E72-4E92-986E-C582E2C26C0A}"/>
          </ac:picMkLst>
        </pc:picChg>
        <pc:picChg chg="mod">
          <ac:chgData name="Zhang, Qi" userId="339b946e-f9ca-4040-bc82-18aaec23f2c4" providerId="ADAL" clId="{7FC496DA-B2A6-4DC6-BDA1-548B11863216}" dt="2022-02-07T20:22:25.751" v="186" actId="14100"/>
          <ac:picMkLst>
            <pc:docMk/>
            <pc:sldMk cId="421414770" sldId="1291"/>
            <ac:picMk id="6" creationId="{3DD1B8AE-D47A-40C9-8770-F4E136A24801}"/>
          </ac:picMkLst>
        </pc:picChg>
      </pc:sldChg>
      <pc:sldChg chg="modSp mod">
        <pc:chgData name="Zhang, Qi" userId="339b946e-f9ca-4040-bc82-18aaec23f2c4" providerId="ADAL" clId="{7FC496DA-B2A6-4DC6-BDA1-548B11863216}" dt="2022-02-07T19:41:28.713" v="95" actId="1076"/>
        <pc:sldMkLst>
          <pc:docMk/>
          <pc:sldMk cId="2355598967" sldId="1301"/>
        </pc:sldMkLst>
        <pc:spChg chg="mod">
          <ac:chgData name="Zhang, Qi" userId="339b946e-f9ca-4040-bc82-18aaec23f2c4" providerId="ADAL" clId="{7FC496DA-B2A6-4DC6-BDA1-548B11863216}" dt="2022-02-07T19:41:20.102" v="91" actId="1076"/>
          <ac:spMkLst>
            <pc:docMk/>
            <pc:sldMk cId="2355598967" sldId="1301"/>
            <ac:spMk id="3" creationId="{8F1B2B79-A51B-4A78-9F71-F208A4D5ED77}"/>
          </ac:spMkLst>
        </pc:spChg>
        <pc:spChg chg="mod">
          <ac:chgData name="Zhang, Qi" userId="339b946e-f9ca-4040-bc82-18aaec23f2c4" providerId="ADAL" clId="{7FC496DA-B2A6-4DC6-BDA1-548B11863216}" dt="2022-02-07T19:30:41.900" v="2"/>
          <ac:spMkLst>
            <pc:docMk/>
            <pc:sldMk cId="2355598967" sldId="1301"/>
            <ac:spMk id="4" creationId="{43CF3E43-2240-4659-B52A-9D4A4661F023}"/>
          </ac:spMkLst>
        </pc:spChg>
        <pc:spChg chg="mod">
          <ac:chgData name="Zhang, Qi" userId="339b946e-f9ca-4040-bc82-18aaec23f2c4" providerId="ADAL" clId="{7FC496DA-B2A6-4DC6-BDA1-548B11863216}" dt="2022-02-07T19:30:41.900" v="2"/>
          <ac:spMkLst>
            <pc:docMk/>
            <pc:sldMk cId="2355598967" sldId="1301"/>
            <ac:spMk id="14" creationId="{29ABAC8C-F8A9-4EE6-B532-E15FE49202FA}"/>
          </ac:spMkLst>
        </pc:spChg>
        <pc:spChg chg="mod">
          <ac:chgData name="Zhang, Qi" userId="339b946e-f9ca-4040-bc82-18aaec23f2c4" providerId="ADAL" clId="{7FC496DA-B2A6-4DC6-BDA1-548B11863216}" dt="2022-02-07T19:30:41.900" v="2"/>
          <ac:spMkLst>
            <pc:docMk/>
            <pc:sldMk cId="2355598967" sldId="1301"/>
            <ac:spMk id="15" creationId="{1298B804-9996-4D97-8C3E-7F13C1C79751}"/>
          </ac:spMkLst>
        </pc:spChg>
        <pc:grpChg chg="mod">
          <ac:chgData name="Zhang, Qi" userId="339b946e-f9ca-4040-bc82-18aaec23f2c4" providerId="ADAL" clId="{7FC496DA-B2A6-4DC6-BDA1-548B11863216}" dt="2022-02-07T19:41:27.377" v="94" actId="1076"/>
          <ac:grpSpMkLst>
            <pc:docMk/>
            <pc:sldMk cId="2355598967" sldId="1301"/>
            <ac:grpSpMk id="5" creationId="{98134CEF-4C73-4B4A-95C9-1F9C6910B470}"/>
          </ac:grpSpMkLst>
        </pc:grpChg>
        <pc:picChg chg="mod">
          <ac:chgData name="Zhang, Qi" userId="339b946e-f9ca-4040-bc82-18aaec23f2c4" providerId="ADAL" clId="{7FC496DA-B2A6-4DC6-BDA1-548B11863216}" dt="2022-02-07T19:30:41.900" v="2"/>
          <ac:picMkLst>
            <pc:docMk/>
            <pc:sldMk cId="2355598967" sldId="1301"/>
            <ac:picMk id="6" creationId="{9E3C82FE-C048-444D-AF7D-02478D69A934}"/>
          </ac:picMkLst>
        </pc:picChg>
        <pc:picChg chg="mod">
          <ac:chgData name="Zhang, Qi" userId="339b946e-f9ca-4040-bc82-18aaec23f2c4" providerId="ADAL" clId="{7FC496DA-B2A6-4DC6-BDA1-548B11863216}" dt="2022-02-07T19:41:28.713" v="95" actId="1076"/>
          <ac:picMkLst>
            <pc:docMk/>
            <pc:sldMk cId="2355598967" sldId="1301"/>
            <ac:picMk id="8" creationId="{6F4AC838-8C93-4CF6-B7BA-62E8AF8D472D}"/>
          </ac:picMkLst>
        </pc:picChg>
        <pc:picChg chg="mod">
          <ac:chgData name="Zhang, Qi" userId="339b946e-f9ca-4040-bc82-18aaec23f2c4" providerId="ADAL" clId="{7FC496DA-B2A6-4DC6-BDA1-548B11863216}" dt="2022-02-07T19:41:24.593" v="93" actId="14100"/>
          <ac:picMkLst>
            <pc:docMk/>
            <pc:sldMk cId="2355598967" sldId="1301"/>
            <ac:picMk id="16" creationId="{2E416A01-E03E-4A43-9DDA-DED1A3E51113}"/>
          </ac:picMkLst>
        </pc:picChg>
        <pc:cxnChg chg="mod">
          <ac:chgData name="Zhang, Qi" userId="339b946e-f9ca-4040-bc82-18aaec23f2c4" providerId="ADAL" clId="{7FC496DA-B2A6-4DC6-BDA1-548B11863216}" dt="2022-02-07T19:30:41.900" v="2"/>
          <ac:cxnSpMkLst>
            <pc:docMk/>
            <pc:sldMk cId="2355598967" sldId="1301"/>
            <ac:cxnSpMk id="7" creationId="{D8E15106-8F71-4158-8DBE-F1122F2321FA}"/>
          </ac:cxnSpMkLst>
        </pc:cxnChg>
        <pc:cxnChg chg="mod">
          <ac:chgData name="Zhang, Qi" userId="339b946e-f9ca-4040-bc82-18aaec23f2c4" providerId="ADAL" clId="{7FC496DA-B2A6-4DC6-BDA1-548B11863216}" dt="2022-02-07T19:30:41.900" v="2"/>
          <ac:cxnSpMkLst>
            <pc:docMk/>
            <pc:sldMk cId="2355598967" sldId="1301"/>
            <ac:cxnSpMk id="9" creationId="{BD0A0ECE-9CFE-45DD-92CF-5271BA80B08F}"/>
          </ac:cxnSpMkLst>
        </pc:cxnChg>
        <pc:cxnChg chg="mod">
          <ac:chgData name="Zhang, Qi" userId="339b946e-f9ca-4040-bc82-18aaec23f2c4" providerId="ADAL" clId="{7FC496DA-B2A6-4DC6-BDA1-548B11863216}" dt="2022-02-07T19:30:41.900" v="2"/>
          <ac:cxnSpMkLst>
            <pc:docMk/>
            <pc:sldMk cId="2355598967" sldId="1301"/>
            <ac:cxnSpMk id="10" creationId="{34CDA6B9-E99A-4343-A193-E718610AEA59}"/>
          </ac:cxnSpMkLst>
        </pc:cxnChg>
        <pc:cxnChg chg="mod">
          <ac:chgData name="Zhang, Qi" userId="339b946e-f9ca-4040-bc82-18aaec23f2c4" providerId="ADAL" clId="{7FC496DA-B2A6-4DC6-BDA1-548B11863216}" dt="2022-02-07T19:30:41.900" v="2"/>
          <ac:cxnSpMkLst>
            <pc:docMk/>
            <pc:sldMk cId="2355598967" sldId="1301"/>
            <ac:cxnSpMk id="11" creationId="{74738AC2-5684-4E8A-8FFF-3D7D07B56027}"/>
          </ac:cxnSpMkLst>
        </pc:cxnChg>
        <pc:cxnChg chg="mod">
          <ac:chgData name="Zhang, Qi" userId="339b946e-f9ca-4040-bc82-18aaec23f2c4" providerId="ADAL" clId="{7FC496DA-B2A6-4DC6-BDA1-548B11863216}" dt="2022-02-07T19:30:41.900" v="2"/>
          <ac:cxnSpMkLst>
            <pc:docMk/>
            <pc:sldMk cId="2355598967" sldId="1301"/>
            <ac:cxnSpMk id="12" creationId="{32373683-EAC9-46C1-8874-271C989812AC}"/>
          </ac:cxnSpMkLst>
        </pc:cxnChg>
        <pc:cxnChg chg="mod">
          <ac:chgData name="Zhang, Qi" userId="339b946e-f9ca-4040-bc82-18aaec23f2c4" providerId="ADAL" clId="{7FC496DA-B2A6-4DC6-BDA1-548B11863216}" dt="2022-02-07T19:30:41.900" v="2"/>
          <ac:cxnSpMkLst>
            <pc:docMk/>
            <pc:sldMk cId="2355598967" sldId="1301"/>
            <ac:cxnSpMk id="13" creationId="{7E57773E-BC4B-4BBB-ACCC-162712D04EC6}"/>
          </ac:cxnSpMkLst>
        </pc:cxnChg>
      </pc:sldChg>
      <pc:sldChg chg="modSp mod">
        <pc:chgData name="Zhang, Qi" userId="339b946e-f9ca-4040-bc82-18aaec23f2c4" providerId="ADAL" clId="{7FC496DA-B2A6-4DC6-BDA1-548B11863216}" dt="2022-02-07T19:41:44.582" v="100" actId="1076"/>
        <pc:sldMkLst>
          <pc:docMk/>
          <pc:sldMk cId="3188690622" sldId="1302"/>
        </pc:sldMkLst>
        <pc:spChg chg="mod">
          <ac:chgData name="Zhang, Qi" userId="339b946e-f9ca-4040-bc82-18aaec23f2c4" providerId="ADAL" clId="{7FC496DA-B2A6-4DC6-BDA1-548B11863216}" dt="2022-02-07T19:41:39.612" v="98" actId="14100"/>
          <ac:spMkLst>
            <pc:docMk/>
            <pc:sldMk cId="3188690622" sldId="1302"/>
            <ac:spMk id="3" creationId="{8F1B2B79-A51B-4A78-9F71-F208A4D5ED77}"/>
          </ac:spMkLst>
        </pc:spChg>
        <pc:spChg chg="mod">
          <ac:chgData name="Zhang, Qi" userId="339b946e-f9ca-4040-bc82-18aaec23f2c4" providerId="ADAL" clId="{7FC496DA-B2A6-4DC6-BDA1-548B11863216}" dt="2022-02-07T19:30:41.900" v="2"/>
          <ac:spMkLst>
            <pc:docMk/>
            <pc:sldMk cId="3188690622" sldId="1302"/>
            <ac:spMk id="4" creationId="{43CF3E43-2240-4659-B52A-9D4A4661F023}"/>
          </ac:spMkLst>
        </pc:spChg>
        <pc:picChg chg="mod">
          <ac:chgData name="Zhang, Qi" userId="339b946e-f9ca-4040-bc82-18aaec23f2c4" providerId="ADAL" clId="{7FC496DA-B2A6-4DC6-BDA1-548B11863216}" dt="2022-02-07T19:41:44.582" v="100" actId="1076"/>
          <ac:picMkLst>
            <pc:docMk/>
            <pc:sldMk cId="3188690622" sldId="1302"/>
            <ac:picMk id="5" creationId="{7DD5CA1D-8953-4121-9A36-415ACD5460EF}"/>
          </ac:picMkLst>
        </pc:picChg>
        <pc:picChg chg="mod">
          <ac:chgData name="Zhang, Qi" userId="339b946e-f9ca-4040-bc82-18aaec23f2c4" providerId="ADAL" clId="{7FC496DA-B2A6-4DC6-BDA1-548B11863216}" dt="2022-02-07T19:41:42.183" v="99" actId="1076"/>
          <ac:picMkLst>
            <pc:docMk/>
            <pc:sldMk cId="3188690622" sldId="1302"/>
            <ac:picMk id="8" creationId="{6F4AC838-8C93-4CF6-B7BA-62E8AF8D472D}"/>
          </ac:picMkLst>
        </pc:picChg>
      </pc:sldChg>
      <pc:sldChg chg="modSp mod">
        <pc:chgData name="Zhang, Qi" userId="339b946e-f9ca-4040-bc82-18aaec23f2c4" providerId="ADAL" clId="{7FC496DA-B2A6-4DC6-BDA1-548B11863216}" dt="2022-02-07T19:46:45.447" v="139" actId="1076"/>
        <pc:sldMkLst>
          <pc:docMk/>
          <pc:sldMk cId="3626737147" sldId="1303"/>
        </pc:sldMkLst>
        <pc:spChg chg="mod">
          <ac:chgData name="Zhang, Qi" userId="339b946e-f9ca-4040-bc82-18aaec23f2c4" providerId="ADAL" clId="{7FC496DA-B2A6-4DC6-BDA1-548B11863216}" dt="2022-02-07T19:46:36.782" v="135" actId="14100"/>
          <ac:spMkLst>
            <pc:docMk/>
            <pc:sldMk cId="3626737147" sldId="1303"/>
            <ac:spMk id="3" creationId="{8F1B2B79-A51B-4A78-9F71-F208A4D5ED77}"/>
          </ac:spMkLst>
        </pc:spChg>
        <pc:spChg chg="mod">
          <ac:chgData name="Zhang, Qi" userId="339b946e-f9ca-4040-bc82-18aaec23f2c4" providerId="ADAL" clId="{7FC496DA-B2A6-4DC6-BDA1-548B11863216}" dt="2022-02-07T19:30:41.900" v="2"/>
          <ac:spMkLst>
            <pc:docMk/>
            <pc:sldMk cId="3626737147" sldId="1303"/>
            <ac:spMk id="4" creationId="{43CF3E43-2240-4659-B52A-9D4A4661F023}"/>
          </ac:spMkLst>
        </pc:spChg>
        <pc:grpChg chg="mod">
          <ac:chgData name="Zhang, Qi" userId="339b946e-f9ca-4040-bc82-18aaec23f2c4" providerId="ADAL" clId="{7FC496DA-B2A6-4DC6-BDA1-548B11863216}" dt="2022-02-07T19:46:31.987" v="133" actId="1076"/>
          <ac:grpSpMkLst>
            <pc:docMk/>
            <pc:sldMk cId="3626737147" sldId="1303"/>
            <ac:grpSpMk id="2" creationId="{A182E6CF-93B6-4BD3-8962-EA1C0D2CB91C}"/>
          </ac:grpSpMkLst>
        </pc:grpChg>
        <pc:picChg chg="mod">
          <ac:chgData name="Zhang, Qi" userId="339b946e-f9ca-4040-bc82-18aaec23f2c4" providerId="ADAL" clId="{7FC496DA-B2A6-4DC6-BDA1-548B11863216}" dt="2022-02-07T19:30:41.900" v="2"/>
          <ac:picMkLst>
            <pc:docMk/>
            <pc:sldMk cId="3626737147" sldId="1303"/>
            <ac:picMk id="5" creationId="{2AA70D3B-650B-4692-BE03-AA0CD611B850}"/>
          </ac:picMkLst>
        </pc:picChg>
        <pc:picChg chg="mod">
          <ac:chgData name="Zhang, Qi" userId="339b946e-f9ca-4040-bc82-18aaec23f2c4" providerId="ADAL" clId="{7FC496DA-B2A6-4DC6-BDA1-548B11863216}" dt="2022-02-07T19:46:44.002" v="138" actId="1076"/>
          <ac:picMkLst>
            <pc:docMk/>
            <pc:sldMk cId="3626737147" sldId="1303"/>
            <ac:picMk id="7" creationId="{F37B11A9-B521-496F-AB8A-92847D933C5D}"/>
          </ac:picMkLst>
        </pc:picChg>
        <pc:picChg chg="mod">
          <ac:chgData name="Zhang, Qi" userId="339b946e-f9ca-4040-bc82-18aaec23f2c4" providerId="ADAL" clId="{7FC496DA-B2A6-4DC6-BDA1-548B11863216}" dt="2022-02-07T19:46:45.447" v="139" actId="1076"/>
          <ac:picMkLst>
            <pc:docMk/>
            <pc:sldMk cId="3626737147" sldId="1303"/>
            <ac:picMk id="8" creationId="{D0003EAC-6FA1-4252-B5B2-41772F680657}"/>
          </ac:picMkLst>
        </pc:picChg>
        <pc:picChg chg="mod">
          <ac:chgData name="Zhang, Qi" userId="339b946e-f9ca-4040-bc82-18aaec23f2c4" providerId="ADAL" clId="{7FC496DA-B2A6-4DC6-BDA1-548B11863216}" dt="2022-02-07T19:30:41.900" v="2"/>
          <ac:picMkLst>
            <pc:docMk/>
            <pc:sldMk cId="3626737147" sldId="1303"/>
            <ac:picMk id="9" creationId="{6A3DC65B-DC39-4E25-B8B7-2158443BFCA1}"/>
          </ac:picMkLst>
        </pc:picChg>
      </pc:sldChg>
      <pc:sldChg chg="modSp mod">
        <pc:chgData name="Zhang, Qi" userId="339b946e-f9ca-4040-bc82-18aaec23f2c4" providerId="ADAL" clId="{7FC496DA-B2A6-4DC6-BDA1-548B11863216}" dt="2022-02-07T20:21:34.992" v="173" actId="1076"/>
        <pc:sldMkLst>
          <pc:docMk/>
          <pc:sldMk cId="98776659" sldId="1304"/>
        </pc:sldMkLst>
        <pc:spChg chg="mod">
          <ac:chgData name="Zhang, Qi" userId="339b946e-f9ca-4040-bc82-18aaec23f2c4" providerId="ADAL" clId="{7FC496DA-B2A6-4DC6-BDA1-548B11863216}" dt="2022-02-07T20:21:31.062" v="172" actId="1076"/>
          <ac:spMkLst>
            <pc:docMk/>
            <pc:sldMk cId="98776659" sldId="1304"/>
            <ac:spMk id="3" creationId="{8F1B2B79-A51B-4A78-9F71-F208A4D5ED77}"/>
          </ac:spMkLst>
        </pc:spChg>
        <pc:spChg chg="mod">
          <ac:chgData name="Zhang, Qi" userId="339b946e-f9ca-4040-bc82-18aaec23f2c4" providerId="ADAL" clId="{7FC496DA-B2A6-4DC6-BDA1-548B11863216}" dt="2022-02-07T20:21:34.992" v="173" actId="1076"/>
          <ac:spMkLst>
            <pc:docMk/>
            <pc:sldMk cId="98776659" sldId="1304"/>
            <ac:spMk id="4" creationId="{43CF3E43-2240-4659-B52A-9D4A4661F023}"/>
          </ac:spMkLst>
        </pc:spChg>
        <pc:spChg chg="mod">
          <ac:chgData name="Zhang, Qi" userId="339b946e-f9ca-4040-bc82-18aaec23f2c4" providerId="ADAL" clId="{7FC496DA-B2A6-4DC6-BDA1-548B11863216}" dt="2022-02-07T20:21:31.062" v="172" actId="1076"/>
          <ac:spMkLst>
            <pc:docMk/>
            <pc:sldMk cId="98776659" sldId="1304"/>
            <ac:spMk id="10" creationId="{0A4C6EE1-8901-45C4-A0E7-E7EDF0CAFCFD}"/>
          </ac:spMkLst>
        </pc:spChg>
        <pc:picChg chg="mod">
          <ac:chgData name="Zhang, Qi" userId="339b946e-f9ca-4040-bc82-18aaec23f2c4" providerId="ADAL" clId="{7FC496DA-B2A6-4DC6-BDA1-548B11863216}" dt="2022-02-07T20:21:31.062" v="172" actId="1076"/>
          <ac:picMkLst>
            <pc:docMk/>
            <pc:sldMk cId="98776659" sldId="1304"/>
            <ac:picMk id="5" creationId="{262A12A3-27E1-4660-8493-7AC8659A14F4}"/>
          </ac:picMkLst>
        </pc:picChg>
        <pc:picChg chg="mod">
          <ac:chgData name="Zhang, Qi" userId="339b946e-f9ca-4040-bc82-18aaec23f2c4" providerId="ADAL" clId="{7FC496DA-B2A6-4DC6-BDA1-548B11863216}" dt="2022-02-07T20:21:31.062" v="172" actId="1076"/>
          <ac:picMkLst>
            <pc:docMk/>
            <pc:sldMk cId="98776659" sldId="1304"/>
            <ac:picMk id="6" creationId="{D30397D9-169E-4C45-BD19-B5AE1415B140}"/>
          </ac:picMkLst>
        </pc:picChg>
        <pc:cxnChg chg="mod">
          <ac:chgData name="Zhang, Qi" userId="339b946e-f9ca-4040-bc82-18aaec23f2c4" providerId="ADAL" clId="{7FC496DA-B2A6-4DC6-BDA1-548B11863216}" dt="2022-02-07T20:21:31.062" v="172" actId="1076"/>
          <ac:cxnSpMkLst>
            <pc:docMk/>
            <pc:sldMk cId="98776659" sldId="1304"/>
            <ac:cxnSpMk id="9" creationId="{951AAFE9-47BC-4D23-B10C-90C32CEFC0DF}"/>
          </ac:cxnSpMkLst>
        </pc:cxnChg>
      </pc:sldChg>
      <pc:sldChg chg="modSp mod">
        <pc:chgData name="Zhang, Qi" userId="339b946e-f9ca-4040-bc82-18aaec23f2c4" providerId="ADAL" clId="{7FC496DA-B2A6-4DC6-BDA1-548B11863216}" dt="2022-02-07T20:22:33.056" v="187" actId="1076"/>
        <pc:sldMkLst>
          <pc:docMk/>
          <pc:sldMk cId="2652481831" sldId="1305"/>
        </pc:sldMkLst>
        <pc:spChg chg="mod">
          <ac:chgData name="Zhang, Qi" userId="339b946e-f9ca-4040-bc82-18aaec23f2c4" providerId="ADAL" clId="{7FC496DA-B2A6-4DC6-BDA1-548B11863216}" dt="2022-02-07T19:30:41.900" v="2"/>
          <ac:spMkLst>
            <pc:docMk/>
            <pc:sldMk cId="2652481831" sldId="1305"/>
            <ac:spMk id="4" creationId="{AAD992DC-084B-40ED-9CF1-EC0894F55285}"/>
          </ac:spMkLst>
        </pc:spChg>
        <pc:spChg chg="mod">
          <ac:chgData name="Zhang, Qi" userId="339b946e-f9ca-4040-bc82-18aaec23f2c4" providerId="ADAL" clId="{7FC496DA-B2A6-4DC6-BDA1-548B11863216}" dt="2022-02-07T20:22:33.056" v="187" actId="1076"/>
          <ac:spMkLst>
            <pc:docMk/>
            <pc:sldMk cId="2652481831" sldId="1305"/>
            <ac:spMk id="8" creationId="{C145F395-4886-4CF1-96B9-FC0F18AC2AE9}"/>
          </ac:spMkLst>
        </pc:spChg>
        <pc:spChg chg="mod">
          <ac:chgData name="Zhang, Qi" userId="339b946e-f9ca-4040-bc82-18aaec23f2c4" providerId="ADAL" clId="{7FC496DA-B2A6-4DC6-BDA1-548B11863216}" dt="2022-02-07T20:22:33.056" v="187" actId="1076"/>
          <ac:spMkLst>
            <pc:docMk/>
            <pc:sldMk cId="2652481831" sldId="1305"/>
            <ac:spMk id="9" creationId="{78B89484-57A3-4BBD-AAAF-938B4499A1B9}"/>
          </ac:spMkLst>
        </pc:spChg>
        <pc:picChg chg="mod">
          <ac:chgData name="Zhang, Qi" userId="339b946e-f9ca-4040-bc82-18aaec23f2c4" providerId="ADAL" clId="{7FC496DA-B2A6-4DC6-BDA1-548B11863216}" dt="2022-02-07T20:22:33.056" v="187" actId="1076"/>
          <ac:picMkLst>
            <pc:docMk/>
            <pc:sldMk cId="2652481831" sldId="1305"/>
            <ac:picMk id="5" creationId="{10324A57-A48D-4D62-8FB5-74BB2D46C4BC}"/>
          </ac:picMkLst>
        </pc:picChg>
        <pc:picChg chg="mod">
          <ac:chgData name="Zhang, Qi" userId="339b946e-f9ca-4040-bc82-18aaec23f2c4" providerId="ADAL" clId="{7FC496DA-B2A6-4DC6-BDA1-548B11863216}" dt="2022-02-07T20:22:33.056" v="187" actId="1076"/>
          <ac:picMkLst>
            <pc:docMk/>
            <pc:sldMk cId="2652481831" sldId="1305"/>
            <ac:picMk id="6" creationId="{9F37D68B-40A2-4D13-B828-560C43FECB35}"/>
          </ac:picMkLst>
        </pc:picChg>
        <pc:picChg chg="mod">
          <ac:chgData name="Zhang, Qi" userId="339b946e-f9ca-4040-bc82-18aaec23f2c4" providerId="ADAL" clId="{7FC496DA-B2A6-4DC6-BDA1-548B11863216}" dt="2022-02-07T20:22:33.056" v="187" actId="1076"/>
          <ac:picMkLst>
            <pc:docMk/>
            <pc:sldMk cId="2652481831" sldId="1305"/>
            <ac:picMk id="7" creationId="{31861330-DD2D-459E-94DF-650B00C66CD4}"/>
          </ac:picMkLst>
        </pc:picChg>
      </pc:sldChg>
      <pc:sldChg chg="modSp mod">
        <pc:chgData name="Zhang, Qi" userId="339b946e-f9ca-4040-bc82-18aaec23f2c4" providerId="ADAL" clId="{7FC496DA-B2A6-4DC6-BDA1-548B11863216}" dt="2022-02-07T20:22:58.766" v="194" actId="1076"/>
        <pc:sldMkLst>
          <pc:docMk/>
          <pc:sldMk cId="488967499" sldId="1306"/>
        </pc:sldMkLst>
        <pc:spChg chg="mod">
          <ac:chgData name="Zhang, Qi" userId="339b946e-f9ca-4040-bc82-18aaec23f2c4" providerId="ADAL" clId="{7FC496DA-B2A6-4DC6-BDA1-548B11863216}" dt="2022-02-07T20:22:51.452" v="191" actId="1076"/>
          <ac:spMkLst>
            <pc:docMk/>
            <pc:sldMk cId="488967499" sldId="1306"/>
            <ac:spMk id="2" creationId="{54989CDF-C601-4F2E-B853-2BA1DA24302C}"/>
          </ac:spMkLst>
        </pc:spChg>
        <pc:spChg chg="mod">
          <ac:chgData name="Zhang, Qi" userId="339b946e-f9ca-4040-bc82-18aaec23f2c4" providerId="ADAL" clId="{7FC496DA-B2A6-4DC6-BDA1-548B11863216}" dt="2022-02-07T19:30:41.900" v="2"/>
          <ac:spMkLst>
            <pc:docMk/>
            <pc:sldMk cId="488967499" sldId="1306"/>
            <ac:spMk id="4" creationId="{A63F9A90-7F97-46D6-9FDC-348EDCA87498}"/>
          </ac:spMkLst>
        </pc:spChg>
        <pc:picChg chg="mod">
          <ac:chgData name="Zhang, Qi" userId="339b946e-f9ca-4040-bc82-18aaec23f2c4" providerId="ADAL" clId="{7FC496DA-B2A6-4DC6-BDA1-548B11863216}" dt="2022-02-07T20:22:56.587" v="193" actId="14100"/>
          <ac:picMkLst>
            <pc:docMk/>
            <pc:sldMk cId="488967499" sldId="1306"/>
            <ac:picMk id="5" creationId="{3519D75E-6E77-4CD8-8791-5C8314A54409}"/>
          </ac:picMkLst>
        </pc:picChg>
        <pc:picChg chg="mod">
          <ac:chgData name="Zhang, Qi" userId="339b946e-f9ca-4040-bc82-18aaec23f2c4" providerId="ADAL" clId="{7FC496DA-B2A6-4DC6-BDA1-548B11863216}" dt="2022-02-07T20:22:58.766" v="194" actId="1076"/>
          <ac:picMkLst>
            <pc:docMk/>
            <pc:sldMk cId="488967499" sldId="1306"/>
            <ac:picMk id="6" creationId="{3E9A2180-F7B7-406F-9B0C-479DDA53DC0E}"/>
          </ac:picMkLst>
        </pc:picChg>
      </pc:sldChg>
      <pc:sldChg chg="modSp mod">
        <pc:chgData name="Zhang, Qi" userId="339b946e-f9ca-4040-bc82-18aaec23f2c4" providerId="ADAL" clId="{7FC496DA-B2A6-4DC6-BDA1-548B11863216}" dt="2022-02-07T20:22:42.146" v="190" actId="1076"/>
        <pc:sldMkLst>
          <pc:docMk/>
          <pc:sldMk cId="1285578151" sldId="1308"/>
        </pc:sldMkLst>
        <pc:spChg chg="mod">
          <ac:chgData name="Zhang, Qi" userId="339b946e-f9ca-4040-bc82-18aaec23f2c4" providerId="ADAL" clId="{7FC496DA-B2A6-4DC6-BDA1-548B11863216}" dt="2022-02-07T19:30:41.900" v="2"/>
          <ac:spMkLst>
            <pc:docMk/>
            <pc:sldMk cId="1285578151" sldId="1308"/>
            <ac:spMk id="4" creationId="{A63F9A90-7F97-46D6-9FDC-348EDCA87498}"/>
          </ac:spMkLst>
        </pc:spChg>
        <pc:picChg chg="mod">
          <ac:chgData name="Zhang, Qi" userId="339b946e-f9ca-4040-bc82-18aaec23f2c4" providerId="ADAL" clId="{7FC496DA-B2A6-4DC6-BDA1-548B11863216}" dt="2022-02-07T20:22:37.505" v="188" actId="1076"/>
          <ac:picMkLst>
            <pc:docMk/>
            <pc:sldMk cId="1285578151" sldId="1308"/>
            <ac:picMk id="5" creationId="{8E6E38FF-A2ED-49E8-B371-E7D47254F9FB}"/>
          </ac:picMkLst>
        </pc:picChg>
        <pc:picChg chg="mod">
          <ac:chgData name="Zhang, Qi" userId="339b946e-f9ca-4040-bc82-18aaec23f2c4" providerId="ADAL" clId="{7FC496DA-B2A6-4DC6-BDA1-548B11863216}" dt="2022-02-07T20:22:42.146" v="190" actId="1076"/>
          <ac:picMkLst>
            <pc:docMk/>
            <pc:sldMk cId="1285578151" sldId="1308"/>
            <ac:picMk id="6" creationId="{02306773-B0B7-4F00-AB1C-AF7665789D7E}"/>
          </ac:picMkLst>
        </pc:picChg>
        <pc:picChg chg="mod">
          <ac:chgData name="Zhang, Qi" userId="339b946e-f9ca-4040-bc82-18aaec23f2c4" providerId="ADAL" clId="{7FC496DA-B2A6-4DC6-BDA1-548B11863216}" dt="2022-02-07T20:22:40.486" v="189" actId="1076"/>
          <ac:picMkLst>
            <pc:docMk/>
            <pc:sldMk cId="1285578151" sldId="1308"/>
            <ac:picMk id="7" creationId="{DC215B51-B3CF-4EA5-9ADF-594E5BB0FD8E}"/>
          </ac:picMkLst>
        </pc:picChg>
      </pc:sldChg>
      <pc:sldChg chg="modSp new mod">
        <pc:chgData name="Zhang, Qi" userId="339b946e-f9ca-4040-bc82-18aaec23f2c4" providerId="ADAL" clId="{7FC496DA-B2A6-4DC6-BDA1-548B11863216}" dt="2022-02-07T19:31:58.724" v="27" actId="1076"/>
        <pc:sldMkLst>
          <pc:docMk/>
          <pc:sldMk cId="205781186" sldId="1309"/>
        </pc:sldMkLst>
        <pc:spChg chg="mod">
          <ac:chgData name="Zhang, Qi" userId="339b946e-f9ca-4040-bc82-18aaec23f2c4" providerId="ADAL" clId="{7FC496DA-B2A6-4DC6-BDA1-548B11863216}" dt="2022-02-07T19:31:55.684" v="26" actId="14100"/>
          <ac:spMkLst>
            <pc:docMk/>
            <pc:sldMk cId="205781186" sldId="1309"/>
            <ac:spMk id="2" creationId="{88D806DA-15E0-4DFB-B8FD-B7DB42C81FC9}"/>
          </ac:spMkLst>
        </pc:spChg>
        <pc:spChg chg="mod">
          <ac:chgData name="Zhang, Qi" userId="339b946e-f9ca-4040-bc82-18aaec23f2c4" providerId="ADAL" clId="{7FC496DA-B2A6-4DC6-BDA1-548B11863216}" dt="2022-02-07T19:31:58.724" v="27" actId="1076"/>
          <ac:spMkLst>
            <pc:docMk/>
            <pc:sldMk cId="205781186" sldId="1309"/>
            <ac:spMk id="3" creationId="{F16E1201-E474-4C34-98B0-60E48125A78F}"/>
          </ac:spMkLst>
        </pc:spChg>
      </pc:sldChg>
      <pc:sldChg chg="addSp modSp new mod">
        <pc:chgData name="Zhang, Qi" userId="339b946e-f9ca-4040-bc82-18aaec23f2c4" providerId="ADAL" clId="{7FC496DA-B2A6-4DC6-BDA1-548B11863216}" dt="2022-02-07T20:20:33.897" v="161" actId="1076"/>
        <pc:sldMkLst>
          <pc:docMk/>
          <pc:sldMk cId="1161492859" sldId="1310"/>
        </pc:sldMkLst>
        <pc:spChg chg="mod">
          <ac:chgData name="Zhang, Qi" userId="339b946e-f9ca-4040-bc82-18aaec23f2c4" providerId="ADAL" clId="{7FC496DA-B2A6-4DC6-BDA1-548B11863216}" dt="2022-02-07T20:20:03.552" v="154" actId="14100"/>
          <ac:spMkLst>
            <pc:docMk/>
            <pc:sldMk cId="1161492859" sldId="1310"/>
            <ac:spMk id="2" creationId="{632908C0-D172-4653-978E-15DEB67DFF6A}"/>
          </ac:spMkLst>
        </pc:spChg>
        <pc:spChg chg="mod">
          <ac:chgData name="Zhang, Qi" userId="339b946e-f9ca-4040-bc82-18aaec23f2c4" providerId="ADAL" clId="{7FC496DA-B2A6-4DC6-BDA1-548B11863216}" dt="2022-02-07T20:20:05.547" v="155" actId="1076"/>
          <ac:spMkLst>
            <pc:docMk/>
            <pc:sldMk cId="1161492859" sldId="1310"/>
            <ac:spMk id="3" creationId="{7E9BBEDA-9A77-41DE-9D90-3EFACBCCEDC7}"/>
          </ac:spMkLst>
        </pc:spChg>
        <pc:spChg chg="add mod">
          <ac:chgData name="Zhang, Qi" userId="339b946e-f9ca-4040-bc82-18aaec23f2c4" providerId="ADAL" clId="{7FC496DA-B2A6-4DC6-BDA1-548B11863216}" dt="2022-02-07T20:20:33.897" v="161" actId="1076"/>
          <ac:spMkLst>
            <pc:docMk/>
            <pc:sldMk cId="1161492859" sldId="1310"/>
            <ac:spMk id="6" creationId="{665D67D8-148A-4480-8895-8135AC411C4B}"/>
          </ac:spMkLst>
        </pc:spChg>
        <pc:picChg chg="add mod">
          <ac:chgData name="Zhang, Qi" userId="339b946e-f9ca-4040-bc82-18aaec23f2c4" providerId="ADAL" clId="{7FC496DA-B2A6-4DC6-BDA1-548B11863216}" dt="2022-02-07T20:20:15.352" v="159" actId="1076"/>
          <ac:picMkLst>
            <pc:docMk/>
            <pc:sldMk cId="1161492859" sldId="1310"/>
            <ac:picMk id="5" creationId="{6E2F56D4-1EBA-4E32-BD0B-93C7E0FC70B2}"/>
          </ac:picMkLst>
        </pc:picChg>
      </pc:sldChg>
      <pc:sldMasterChg chg="modSp modSldLayout">
        <pc:chgData name="Zhang, Qi" userId="339b946e-f9ca-4040-bc82-18aaec23f2c4" providerId="ADAL" clId="{7FC496DA-B2A6-4DC6-BDA1-548B11863216}" dt="2022-02-07T19:30:41.900" v="2"/>
        <pc:sldMasterMkLst>
          <pc:docMk/>
          <pc:sldMasterMk cId="3146698612" sldId="2147483660"/>
        </pc:sldMasterMkLst>
        <pc:spChg chg="mod">
          <ac:chgData name="Zhang, Qi" userId="339b946e-f9ca-4040-bc82-18aaec23f2c4" providerId="ADAL" clId="{7FC496DA-B2A6-4DC6-BDA1-548B11863216}" dt="2022-02-07T19:30:41.900" v="2"/>
          <ac:spMkLst>
            <pc:docMk/>
            <pc:sldMasterMk cId="3146698612" sldId="2147483660"/>
            <ac:spMk id="2" creationId="{00000000-0000-0000-0000-000000000000}"/>
          </ac:spMkLst>
        </pc:spChg>
        <pc:spChg chg="mod">
          <ac:chgData name="Zhang, Qi" userId="339b946e-f9ca-4040-bc82-18aaec23f2c4" providerId="ADAL" clId="{7FC496DA-B2A6-4DC6-BDA1-548B11863216}" dt="2022-02-07T19:30:41.900" v="2"/>
          <ac:spMkLst>
            <pc:docMk/>
            <pc:sldMasterMk cId="3146698612" sldId="2147483660"/>
            <ac:spMk id="3" creationId="{00000000-0000-0000-0000-000000000000}"/>
          </ac:spMkLst>
        </pc:spChg>
        <pc:spChg chg="mod">
          <ac:chgData name="Zhang, Qi" userId="339b946e-f9ca-4040-bc82-18aaec23f2c4" providerId="ADAL" clId="{7FC496DA-B2A6-4DC6-BDA1-548B11863216}" dt="2022-02-07T19:30:41.900" v="2"/>
          <ac:spMkLst>
            <pc:docMk/>
            <pc:sldMasterMk cId="3146698612" sldId="2147483660"/>
            <ac:spMk id="4" creationId="{00000000-0000-0000-0000-000000000000}"/>
          </ac:spMkLst>
        </pc:spChg>
        <pc:spChg chg="mod">
          <ac:chgData name="Zhang, Qi" userId="339b946e-f9ca-4040-bc82-18aaec23f2c4" providerId="ADAL" clId="{7FC496DA-B2A6-4DC6-BDA1-548B11863216}" dt="2022-02-07T19:30:41.900" v="2"/>
          <ac:spMkLst>
            <pc:docMk/>
            <pc:sldMasterMk cId="3146698612" sldId="2147483660"/>
            <ac:spMk id="5" creationId="{00000000-0000-0000-0000-000000000000}"/>
          </ac:spMkLst>
        </pc:spChg>
        <pc:spChg chg="mod">
          <ac:chgData name="Zhang, Qi" userId="339b946e-f9ca-4040-bc82-18aaec23f2c4" providerId="ADAL" clId="{7FC496DA-B2A6-4DC6-BDA1-548B11863216}" dt="2022-02-07T19:30:41.900" v="2"/>
          <ac:spMkLst>
            <pc:docMk/>
            <pc:sldMasterMk cId="3146698612" sldId="2147483660"/>
            <ac:spMk id="6" creationId="{00000000-0000-0000-0000-000000000000}"/>
          </ac:spMkLst>
        </pc:spChg>
        <pc:sldLayoutChg chg="modSp">
          <pc:chgData name="Zhang, Qi" userId="339b946e-f9ca-4040-bc82-18aaec23f2c4" providerId="ADAL" clId="{7FC496DA-B2A6-4DC6-BDA1-548B11863216}" dt="2022-02-07T19:30:41.900" v="2"/>
          <pc:sldLayoutMkLst>
            <pc:docMk/>
            <pc:sldMasterMk cId="3146698612" sldId="2147483660"/>
            <pc:sldLayoutMk cId="2237540794" sldId="2147483661"/>
          </pc:sldLayoutMkLst>
          <pc:spChg chg="mod">
            <ac:chgData name="Zhang, Qi" userId="339b946e-f9ca-4040-bc82-18aaec23f2c4" providerId="ADAL" clId="{7FC496DA-B2A6-4DC6-BDA1-548B11863216}" dt="2022-02-07T19:30:41.900" v="2"/>
            <ac:spMkLst>
              <pc:docMk/>
              <pc:sldMasterMk cId="3146698612" sldId="2147483660"/>
              <pc:sldLayoutMk cId="2237540794" sldId="2147483661"/>
              <ac:spMk id="2" creationId="{00000000-0000-0000-0000-000000000000}"/>
            </ac:spMkLst>
          </pc:spChg>
          <pc:spChg chg="mod">
            <ac:chgData name="Zhang, Qi" userId="339b946e-f9ca-4040-bc82-18aaec23f2c4" providerId="ADAL" clId="{7FC496DA-B2A6-4DC6-BDA1-548B11863216}" dt="2022-02-07T19:30:41.900" v="2"/>
            <ac:spMkLst>
              <pc:docMk/>
              <pc:sldMasterMk cId="3146698612" sldId="2147483660"/>
              <pc:sldLayoutMk cId="2237540794" sldId="2147483661"/>
              <ac:spMk id="3" creationId="{00000000-0000-0000-0000-000000000000}"/>
            </ac:spMkLst>
          </pc:spChg>
        </pc:sldLayoutChg>
        <pc:sldLayoutChg chg="modSp">
          <pc:chgData name="Zhang, Qi" userId="339b946e-f9ca-4040-bc82-18aaec23f2c4" providerId="ADAL" clId="{7FC496DA-B2A6-4DC6-BDA1-548B11863216}" dt="2022-02-07T19:30:41.900" v="2"/>
          <pc:sldLayoutMkLst>
            <pc:docMk/>
            <pc:sldMasterMk cId="3146698612" sldId="2147483660"/>
            <pc:sldLayoutMk cId="3989188123" sldId="2147483663"/>
          </pc:sldLayoutMkLst>
          <pc:spChg chg="mod">
            <ac:chgData name="Zhang, Qi" userId="339b946e-f9ca-4040-bc82-18aaec23f2c4" providerId="ADAL" clId="{7FC496DA-B2A6-4DC6-BDA1-548B11863216}" dt="2022-02-07T19:30:41.900" v="2"/>
            <ac:spMkLst>
              <pc:docMk/>
              <pc:sldMasterMk cId="3146698612" sldId="2147483660"/>
              <pc:sldLayoutMk cId="3989188123" sldId="2147483663"/>
              <ac:spMk id="2" creationId="{00000000-0000-0000-0000-000000000000}"/>
            </ac:spMkLst>
          </pc:spChg>
          <pc:spChg chg="mod">
            <ac:chgData name="Zhang, Qi" userId="339b946e-f9ca-4040-bc82-18aaec23f2c4" providerId="ADAL" clId="{7FC496DA-B2A6-4DC6-BDA1-548B11863216}" dt="2022-02-07T19:30:41.900" v="2"/>
            <ac:spMkLst>
              <pc:docMk/>
              <pc:sldMasterMk cId="3146698612" sldId="2147483660"/>
              <pc:sldLayoutMk cId="3989188123" sldId="2147483663"/>
              <ac:spMk id="3" creationId="{00000000-0000-0000-0000-000000000000}"/>
            </ac:spMkLst>
          </pc:spChg>
        </pc:sldLayoutChg>
        <pc:sldLayoutChg chg="modSp">
          <pc:chgData name="Zhang, Qi" userId="339b946e-f9ca-4040-bc82-18aaec23f2c4" providerId="ADAL" clId="{7FC496DA-B2A6-4DC6-BDA1-548B11863216}" dt="2022-02-07T19:30:41.900" v="2"/>
          <pc:sldLayoutMkLst>
            <pc:docMk/>
            <pc:sldMasterMk cId="3146698612" sldId="2147483660"/>
            <pc:sldLayoutMk cId="2923922611" sldId="2147483664"/>
          </pc:sldLayoutMkLst>
          <pc:spChg chg="mod">
            <ac:chgData name="Zhang, Qi" userId="339b946e-f9ca-4040-bc82-18aaec23f2c4" providerId="ADAL" clId="{7FC496DA-B2A6-4DC6-BDA1-548B11863216}" dt="2022-02-07T19:30:41.900" v="2"/>
            <ac:spMkLst>
              <pc:docMk/>
              <pc:sldMasterMk cId="3146698612" sldId="2147483660"/>
              <pc:sldLayoutMk cId="2923922611" sldId="2147483664"/>
              <ac:spMk id="3" creationId="{00000000-0000-0000-0000-000000000000}"/>
            </ac:spMkLst>
          </pc:spChg>
          <pc:spChg chg="mod">
            <ac:chgData name="Zhang, Qi" userId="339b946e-f9ca-4040-bc82-18aaec23f2c4" providerId="ADAL" clId="{7FC496DA-B2A6-4DC6-BDA1-548B11863216}" dt="2022-02-07T19:30:41.900" v="2"/>
            <ac:spMkLst>
              <pc:docMk/>
              <pc:sldMasterMk cId="3146698612" sldId="2147483660"/>
              <pc:sldLayoutMk cId="2923922611" sldId="2147483664"/>
              <ac:spMk id="4" creationId="{00000000-0000-0000-0000-000000000000}"/>
            </ac:spMkLst>
          </pc:spChg>
        </pc:sldLayoutChg>
        <pc:sldLayoutChg chg="modSp">
          <pc:chgData name="Zhang, Qi" userId="339b946e-f9ca-4040-bc82-18aaec23f2c4" providerId="ADAL" clId="{7FC496DA-B2A6-4DC6-BDA1-548B11863216}" dt="2022-02-07T19:30:41.900" v="2"/>
          <pc:sldLayoutMkLst>
            <pc:docMk/>
            <pc:sldMasterMk cId="3146698612" sldId="2147483660"/>
            <pc:sldLayoutMk cId="133547678" sldId="2147483665"/>
          </pc:sldLayoutMkLst>
          <pc:spChg chg="mod">
            <ac:chgData name="Zhang, Qi" userId="339b946e-f9ca-4040-bc82-18aaec23f2c4" providerId="ADAL" clId="{7FC496DA-B2A6-4DC6-BDA1-548B11863216}" dt="2022-02-07T19:30:41.900" v="2"/>
            <ac:spMkLst>
              <pc:docMk/>
              <pc:sldMasterMk cId="3146698612" sldId="2147483660"/>
              <pc:sldLayoutMk cId="133547678" sldId="2147483665"/>
              <ac:spMk id="2" creationId="{00000000-0000-0000-0000-000000000000}"/>
            </ac:spMkLst>
          </pc:spChg>
          <pc:spChg chg="mod">
            <ac:chgData name="Zhang, Qi" userId="339b946e-f9ca-4040-bc82-18aaec23f2c4" providerId="ADAL" clId="{7FC496DA-B2A6-4DC6-BDA1-548B11863216}" dt="2022-02-07T19:30:41.900" v="2"/>
            <ac:spMkLst>
              <pc:docMk/>
              <pc:sldMasterMk cId="3146698612" sldId="2147483660"/>
              <pc:sldLayoutMk cId="133547678" sldId="2147483665"/>
              <ac:spMk id="3" creationId="{00000000-0000-0000-0000-000000000000}"/>
            </ac:spMkLst>
          </pc:spChg>
          <pc:spChg chg="mod">
            <ac:chgData name="Zhang, Qi" userId="339b946e-f9ca-4040-bc82-18aaec23f2c4" providerId="ADAL" clId="{7FC496DA-B2A6-4DC6-BDA1-548B11863216}" dt="2022-02-07T19:30:41.900" v="2"/>
            <ac:spMkLst>
              <pc:docMk/>
              <pc:sldMasterMk cId="3146698612" sldId="2147483660"/>
              <pc:sldLayoutMk cId="133547678" sldId="2147483665"/>
              <ac:spMk id="4" creationId="{00000000-0000-0000-0000-000000000000}"/>
            </ac:spMkLst>
          </pc:spChg>
          <pc:spChg chg="mod">
            <ac:chgData name="Zhang, Qi" userId="339b946e-f9ca-4040-bc82-18aaec23f2c4" providerId="ADAL" clId="{7FC496DA-B2A6-4DC6-BDA1-548B11863216}" dt="2022-02-07T19:30:41.900" v="2"/>
            <ac:spMkLst>
              <pc:docMk/>
              <pc:sldMasterMk cId="3146698612" sldId="2147483660"/>
              <pc:sldLayoutMk cId="133547678" sldId="2147483665"/>
              <ac:spMk id="5" creationId="{00000000-0000-0000-0000-000000000000}"/>
            </ac:spMkLst>
          </pc:spChg>
          <pc:spChg chg="mod">
            <ac:chgData name="Zhang, Qi" userId="339b946e-f9ca-4040-bc82-18aaec23f2c4" providerId="ADAL" clId="{7FC496DA-B2A6-4DC6-BDA1-548B11863216}" dt="2022-02-07T19:30:41.900" v="2"/>
            <ac:spMkLst>
              <pc:docMk/>
              <pc:sldMasterMk cId="3146698612" sldId="2147483660"/>
              <pc:sldLayoutMk cId="133547678" sldId="2147483665"/>
              <ac:spMk id="6" creationId="{00000000-0000-0000-0000-000000000000}"/>
            </ac:spMkLst>
          </pc:spChg>
        </pc:sldLayoutChg>
        <pc:sldLayoutChg chg="modSp">
          <pc:chgData name="Zhang, Qi" userId="339b946e-f9ca-4040-bc82-18aaec23f2c4" providerId="ADAL" clId="{7FC496DA-B2A6-4DC6-BDA1-548B11863216}" dt="2022-02-07T19:30:41.900" v="2"/>
          <pc:sldLayoutMkLst>
            <pc:docMk/>
            <pc:sldMasterMk cId="3146698612" sldId="2147483660"/>
            <pc:sldLayoutMk cId="1479953243" sldId="2147483668"/>
          </pc:sldLayoutMkLst>
          <pc:spChg chg="mod">
            <ac:chgData name="Zhang, Qi" userId="339b946e-f9ca-4040-bc82-18aaec23f2c4" providerId="ADAL" clId="{7FC496DA-B2A6-4DC6-BDA1-548B11863216}" dt="2022-02-07T19:30:41.900" v="2"/>
            <ac:spMkLst>
              <pc:docMk/>
              <pc:sldMasterMk cId="3146698612" sldId="2147483660"/>
              <pc:sldLayoutMk cId="1479953243" sldId="2147483668"/>
              <ac:spMk id="2" creationId="{00000000-0000-0000-0000-000000000000}"/>
            </ac:spMkLst>
          </pc:spChg>
          <pc:spChg chg="mod">
            <ac:chgData name="Zhang, Qi" userId="339b946e-f9ca-4040-bc82-18aaec23f2c4" providerId="ADAL" clId="{7FC496DA-B2A6-4DC6-BDA1-548B11863216}" dt="2022-02-07T19:30:41.900" v="2"/>
            <ac:spMkLst>
              <pc:docMk/>
              <pc:sldMasterMk cId="3146698612" sldId="2147483660"/>
              <pc:sldLayoutMk cId="1479953243" sldId="2147483668"/>
              <ac:spMk id="3" creationId="{00000000-0000-0000-0000-000000000000}"/>
            </ac:spMkLst>
          </pc:spChg>
          <pc:spChg chg="mod">
            <ac:chgData name="Zhang, Qi" userId="339b946e-f9ca-4040-bc82-18aaec23f2c4" providerId="ADAL" clId="{7FC496DA-B2A6-4DC6-BDA1-548B11863216}" dt="2022-02-07T19:30:41.900" v="2"/>
            <ac:spMkLst>
              <pc:docMk/>
              <pc:sldMasterMk cId="3146698612" sldId="2147483660"/>
              <pc:sldLayoutMk cId="1479953243" sldId="2147483668"/>
              <ac:spMk id="4" creationId="{00000000-0000-0000-0000-000000000000}"/>
            </ac:spMkLst>
          </pc:spChg>
        </pc:sldLayoutChg>
        <pc:sldLayoutChg chg="modSp">
          <pc:chgData name="Zhang, Qi" userId="339b946e-f9ca-4040-bc82-18aaec23f2c4" providerId="ADAL" clId="{7FC496DA-B2A6-4DC6-BDA1-548B11863216}" dt="2022-02-07T19:30:41.900" v="2"/>
          <pc:sldLayoutMkLst>
            <pc:docMk/>
            <pc:sldMasterMk cId="3146698612" sldId="2147483660"/>
            <pc:sldLayoutMk cId="1167083911" sldId="2147483669"/>
          </pc:sldLayoutMkLst>
          <pc:spChg chg="mod">
            <ac:chgData name="Zhang, Qi" userId="339b946e-f9ca-4040-bc82-18aaec23f2c4" providerId="ADAL" clId="{7FC496DA-B2A6-4DC6-BDA1-548B11863216}" dt="2022-02-07T19:30:41.900" v="2"/>
            <ac:spMkLst>
              <pc:docMk/>
              <pc:sldMasterMk cId="3146698612" sldId="2147483660"/>
              <pc:sldLayoutMk cId="1167083911" sldId="2147483669"/>
              <ac:spMk id="2" creationId="{00000000-0000-0000-0000-000000000000}"/>
            </ac:spMkLst>
          </pc:spChg>
          <pc:spChg chg="mod">
            <ac:chgData name="Zhang, Qi" userId="339b946e-f9ca-4040-bc82-18aaec23f2c4" providerId="ADAL" clId="{7FC496DA-B2A6-4DC6-BDA1-548B11863216}" dt="2022-02-07T19:30:41.900" v="2"/>
            <ac:spMkLst>
              <pc:docMk/>
              <pc:sldMasterMk cId="3146698612" sldId="2147483660"/>
              <pc:sldLayoutMk cId="1167083911" sldId="2147483669"/>
              <ac:spMk id="3" creationId="{00000000-0000-0000-0000-000000000000}"/>
            </ac:spMkLst>
          </pc:spChg>
          <pc:spChg chg="mod">
            <ac:chgData name="Zhang, Qi" userId="339b946e-f9ca-4040-bc82-18aaec23f2c4" providerId="ADAL" clId="{7FC496DA-B2A6-4DC6-BDA1-548B11863216}" dt="2022-02-07T19:30:41.900" v="2"/>
            <ac:spMkLst>
              <pc:docMk/>
              <pc:sldMasterMk cId="3146698612" sldId="2147483660"/>
              <pc:sldLayoutMk cId="1167083911" sldId="2147483669"/>
              <ac:spMk id="4" creationId="{00000000-0000-0000-0000-000000000000}"/>
            </ac:spMkLst>
          </pc:spChg>
        </pc:sldLayoutChg>
        <pc:sldLayoutChg chg="modSp">
          <pc:chgData name="Zhang, Qi" userId="339b946e-f9ca-4040-bc82-18aaec23f2c4" providerId="ADAL" clId="{7FC496DA-B2A6-4DC6-BDA1-548B11863216}" dt="2022-02-07T19:30:41.900" v="2"/>
          <pc:sldLayoutMkLst>
            <pc:docMk/>
            <pc:sldMasterMk cId="3146698612" sldId="2147483660"/>
            <pc:sldLayoutMk cId="62535388" sldId="2147483671"/>
          </pc:sldLayoutMkLst>
          <pc:spChg chg="mod">
            <ac:chgData name="Zhang, Qi" userId="339b946e-f9ca-4040-bc82-18aaec23f2c4" providerId="ADAL" clId="{7FC496DA-B2A6-4DC6-BDA1-548B11863216}" dt="2022-02-07T19:30:41.900" v="2"/>
            <ac:spMkLst>
              <pc:docMk/>
              <pc:sldMasterMk cId="3146698612" sldId="2147483660"/>
              <pc:sldLayoutMk cId="62535388" sldId="2147483671"/>
              <ac:spMk id="2" creationId="{00000000-0000-0000-0000-000000000000}"/>
            </ac:spMkLst>
          </pc:spChg>
          <pc:spChg chg="mod">
            <ac:chgData name="Zhang, Qi" userId="339b946e-f9ca-4040-bc82-18aaec23f2c4" providerId="ADAL" clId="{7FC496DA-B2A6-4DC6-BDA1-548B11863216}" dt="2022-02-07T19:30:41.900" v="2"/>
            <ac:spMkLst>
              <pc:docMk/>
              <pc:sldMasterMk cId="3146698612" sldId="2147483660"/>
              <pc:sldLayoutMk cId="62535388" sldId="2147483671"/>
              <ac:spMk id="3" creationId="{00000000-0000-0000-0000-000000000000}"/>
            </ac:spMkLst>
          </pc:spChg>
        </pc:sldLayoutChg>
      </pc:sldMasterChg>
    </pc:docChg>
  </pc:docChgLst>
  <pc:docChgLst>
    <pc:chgData name="Zhang, Qi" userId="339b946e-f9ca-4040-bc82-18aaec23f2c4" providerId="ADAL" clId="{20BBFFAD-17F7-4D7F-94BF-EF9048086E68}"/>
    <pc:docChg chg="delSld modSld">
      <pc:chgData name="Zhang, Qi" userId="339b946e-f9ca-4040-bc82-18aaec23f2c4" providerId="ADAL" clId="{20BBFFAD-17F7-4D7F-94BF-EF9048086E68}" dt="2023-02-09T04:28:16.688" v="4" actId="47"/>
      <pc:docMkLst>
        <pc:docMk/>
      </pc:docMkLst>
      <pc:sldChg chg="modSp mod">
        <pc:chgData name="Zhang, Qi" userId="339b946e-f9ca-4040-bc82-18aaec23f2c4" providerId="ADAL" clId="{20BBFFAD-17F7-4D7F-94BF-EF9048086E68}" dt="2023-02-09T04:28:09.913" v="3" actId="6549"/>
        <pc:sldMkLst>
          <pc:docMk/>
          <pc:sldMk cId="1719822774" sldId="256"/>
        </pc:sldMkLst>
        <pc:spChg chg="mod">
          <ac:chgData name="Zhang, Qi" userId="339b946e-f9ca-4040-bc82-18aaec23f2c4" providerId="ADAL" clId="{20BBFFAD-17F7-4D7F-94BF-EF9048086E68}" dt="2023-02-09T04:28:06.118" v="1" actId="6549"/>
          <ac:spMkLst>
            <pc:docMk/>
            <pc:sldMk cId="1719822774" sldId="256"/>
            <ac:spMk id="2" creationId="{00000000-0000-0000-0000-000000000000}"/>
          </ac:spMkLst>
        </pc:spChg>
        <pc:spChg chg="mod">
          <ac:chgData name="Zhang, Qi" userId="339b946e-f9ca-4040-bc82-18aaec23f2c4" providerId="ADAL" clId="{20BBFFAD-17F7-4D7F-94BF-EF9048086E68}" dt="2023-02-09T04:28:09.913" v="3" actId="6549"/>
          <ac:spMkLst>
            <pc:docMk/>
            <pc:sldMk cId="1719822774" sldId="256"/>
            <ac:spMk id="3" creationId="{00000000-0000-0000-0000-000000000000}"/>
          </ac:spMkLst>
        </pc:spChg>
      </pc:sldChg>
      <pc:sldChg chg="del">
        <pc:chgData name="Zhang, Qi" userId="339b946e-f9ca-4040-bc82-18aaec23f2c4" providerId="ADAL" clId="{20BBFFAD-17F7-4D7F-94BF-EF9048086E68}" dt="2023-02-09T04:28:16.688" v="4" actId="47"/>
        <pc:sldMkLst>
          <pc:docMk/>
          <pc:sldMk cId="730208780" sldId="1264"/>
        </pc:sldMkLst>
      </pc:sldChg>
      <pc:sldChg chg="del">
        <pc:chgData name="Zhang, Qi" userId="339b946e-f9ca-4040-bc82-18aaec23f2c4" providerId="ADAL" clId="{20BBFFAD-17F7-4D7F-94BF-EF9048086E68}" dt="2023-02-09T04:28:16.688" v="4" actId="47"/>
        <pc:sldMkLst>
          <pc:docMk/>
          <pc:sldMk cId="2224315384" sldId="1265"/>
        </pc:sldMkLst>
      </pc:sldChg>
      <pc:sldChg chg="del">
        <pc:chgData name="Zhang, Qi" userId="339b946e-f9ca-4040-bc82-18aaec23f2c4" providerId="ADAL" clId="{20BBFFAD-17F7-4D7F-94BF-EF9048086E68}" dt="2023-02-09T04:28:16.688" v="4" actId="47"/>
        <pc:sldMkLst>
          <pc:docMk/>
          <pc:sldMk cId="2715518060" sldId="1267"/>
        </pc:sldMkLst>
      </pc:sldChg>
      <pc:sldChg chg="del">
        <pc:chgData name="Zhang, Qi" userId="339b946e-f9ca-4040-bc82-18aaec23f2c4" providerId="ADAL" clId="{20BBFFAD-17F7-4D7F-94BF-EF9048086E68}" dt="2023-02-09T04:28:16.688" v="4" actId="47"/>
        <pc:sldMkLst>
          <pc:docMk/>
          <pc:sldMk cId="98614753" sldId="1268"/>
        </pc:sldMkLst>
      </pc:sldChg>
      <pc:sldChg chg="del">
        <pc:chgData name="Zhang, Qi" userId="339b946e-f9ca-4040-bc82-18aaec23f2c4" providerId="ADAL" clId="{20BBFFAD-17F7-4D7F-94BF-EF9048086E68}" dt="2023-02-09T04:28:16.688" v="4" actId="47"/>
        <pc:sldMkLst>
          <pc:docMk/>
          <pc:sldMk cId="205781186" sldId="1309"/>
        </pc:sldMkLst>
      </pc:sldChg>
    </pc:docChg>
  </pc:docChgLst>
  <pc:docChgLst>
    <pc:chgData name="Zhang, Qi" userId="339b946e-f9ca-4040-bc82-18aaec23f2c4" providerId="ADAL" clId="{B48E0D93-AE68-420A-BAB0-EC4491821525}"/>
    <pc:docChg chg="modSld">
      <pc:chgData name="Zhang, Qi" userId="339b946e-f9ca-4040-bc82-18aaec23f2c4" providerId="ADAL" clId="{B48E0D93-AE68-420A-BAB0-EC4491821525}" dt="2020-02-20T15:44:51.612" v="0" actId="6549"/>
      <pc:docMkLst>
        <pc:docMk/>
      </pc:docMkLst>
      <pc:sldChg chg="modSp">
        <pc:chgData name="Zhang, Qi" userId="339b946e-f9ca-4040-bc82-18aaec23f2c4" providerId="ADAL" clId="{B48E0D93-AE68-420A-BAB0-EC4491821525}" dt="2020-02-20T15:44:51.612" v="0" actId="6549"/>
        <pc:sldMkLst>
          <pc:docMk/>
          <pc:sldMk cId="2224315384" sldId="1265"/>
        </pc:sldMkLst>
        <pc:spChg chg="mod">
          <ac:chgData name="Zhang, Qi" userId="339b946e-f9ca-4040-bc82-18aaec23f2c4" providerId="ADAL" clId="{B48E0D93-AE68-420A-BAB0-EC4491821525}" dt="2020-02-20T15:44:51.612" v="0" actId="6549"/>
          <ac:spMkLst>
            <pc:docMk/>
            <pc:sldMk cId="2224315384" sldId="1265"/>
            <ac:spMk id="3" creationId="{8F1B2B79-A51B-4A78-9F71-F208A4D5ED77}"/>
          </ac:spMkLst>
        </pc:spChg>
      </pc:sldChg>
    </pc:docChg>
  </pc:docChgLst>
  <pc:docChgLst>
    <pc:chgData name="Zhang, Qi" userId="339b946e-f9ca-4040-bc82-18aaec23f2c4" providerId="ADAL" clId="{6FAB5A54-4138-4256-AA63-55D197E4B908}"/>
    <pc:docChg chg="modSld">
      <pc:chgData name="Zhang, Qi" userId="339b946e-f9ca-4040-bc82-18aaec23f2c4" providerId="ADAL" clId="{6FAB5A54-4138-4256-AA63-55D197E4B908}" dt="2023-02-14T05:15:30.685" v="2" actId="20577"/>
      <pc:docMkLst>
        <pc:docMk/>
      </pc:docMkLst>
      <pc:sldChg chg="modSp mod">
        <pc:chgData name="Zhang, Qi" userId="339b946e-f9ca-4040-bc82-18aaec23f2c4" providerId="ADAL" clId="{6FAB5A54-4138-4256-AA63-55D197E4B908}" dt="2023-02-14T05:15:30.685" v="2" actId="20577"/>
        <pc:sldMkLst>
          <pc:docMk/>
          <pc:sldMk cId="3344089668" sldId="1277"/>
        </pc:sldMkLst>
        <pc:spChg chg="mod">
          <ac:chgData name="Zhang, Qi" userId="339b946e-f9ca-4040-bc82-18aaec23f2c4" providerId="ADAL" clId="{6FAB5A54-4138-4256-AA63-55D197E4B908}" dt="2023-02-14T05:15:30.685" v="2" actId="20577"/>
          <ac:spMkLst>
            <pc:docMk/>
            <pc:sldMk cId="3344089668" sldId="1277"/>
            <ac:spMk id="3" creationId="{8F1B2B79-A51B-4A78-9F71-F208A4D5ED77}"/>
          </ac:spMkLst>
        </pc:spChg>
      </pc:sldChg>
    </pc:docChg>
  </pc:docChgLst>
  <pc:docChgLst>
    <pc:chgData name="Zhang, Qi" userId="339b946e-f9ca-4040-bc82-18aaec23f2c4" providerId="ADAL" clId="{B2B96DC3-90A9-4FA0-87EA-6431D7C87628}"/>
    <pc:docChg chg="modSld">
      <pc:chgData name="Zhang, Qi" userId="339b946e-f9ca-4040-bc82-18aaec23f2c4" providerId="ADAL" clId="{B2B96DC3-90A9-4FA0-87EA-6431D7C87628}" dt="2020-02-20T06:22:50.492" v="3" actId="6549"/>
      <pc:docMkLst>
        <pc:docMk/>
      </pc:docMkLst>
      <pc:sldChg chg="modSp">
        <pc:chgData name="Zhang, Qi" userId="339b946e-f9ca-4040-bc82-18aaec23f2c4" providerId="ADAL" clId="{B2B96DC3-90A9-4FA0-87EA-6431D7C87628}" dt="2020-02-20T06:22:50.492" v="3" actId="6549"/>
        <pc:sldMkLst>
          <pc:docMk/>
          <pc:sldMk cId="1719822774" sldId="256"/>
        </pc:sldMkLst>
        <pc:spChg chg="mod">
          <ac:chgData name="Zhang, Qi" userId="339b946e-f9ca-4040-bc82-18aaec23f2c4" providerId="ADAL" clId="{B2B96DC3-90A9-4FA0-87EA-6431D7C87628}" dt="2020-02-20T06:22:50.492" v="3" actId="6549"/>
          <ac:spMkLst>
            <pc:docMk/>
            <pc:sldMk cId="1719822774" sldId="256"/>
            <ac:spMk id="3" creationId="{00000000-0000-0000-0000-000000000000}"/>
          </ac:spMkLst>
        </pc:spChg>
      </pc:sldChg>
    </pc:docChg>
  </pc:docChgLst>
  <pc:docChgLst>
    <pc:chgData name="Zhang, Qi" userId="339b946e-f9ca-4040-bc82-18aaec23f2c4" providerId="ADAL" clId="{2C1CD760-877A-41F1-A21A-77CBF761D600}"/>
    <pc:docChg chg="undo custSel addSld delSld modSld">
      <pc:chgData name="Zhang, Qi" userId="339b946e-f9ca-4040-bc82-18aaec23f2c4" providerId="ADAL" clId="{2C1CD760-877A-41F1-A21A-77CBF761D600}" dt="2024-02-18T23:56:15.013" v="1113" actId="1076"/>
      <pc:docMkLst>
        <pc:docMk/>
      </pc:docMkLst>
      <pc:sldChg chg="del">
        <pc:chgData name="Zhang, Qi" userId="339b946e-f9ca-4040-bc82-18aaec23f2c4" providerId="ADAL" clId="{2C1CD760-877A-41F1-A21A-77CBF761D600}" dt="2024-02-18T22:07:01.740" v="1014" actId="47"/>
        <pc:sldMkLst>
          <pc:docMk/>
          <pc:sldMk cId="807843350" sldId="1269"/>
        </pc:sldMkLst>
      </pc:sldChg>
      <pc:sldChg chg="del">
        <pc:chgData name="Zhang, Qi" userId="339b946e-f9ca-4040-bc82-18aaec23f2c4" providerId="ADAL" clId="{2C1CD760-877A-41F1-A21A-77CBF761D600}" dt="2024-02-18T22:07:01.740" v="1014" actId="47"/>
        <pc:sldMkLst>
          <pc:docMk/>
          <pc:sldMk cId="429192462" sldId="1270"/>
        </pc:sldMkLst>
      </pc:sldChg>
      <pc:sldChg chg="del">
        <pc:chgData name="Zhang, Qi" userId="339b946e-f9ca-4040-bc82-18aaec23f2c4" providerId="ADAL" clId="{2C1CD760-877A-41F1-A21A-77CBF761D600}" dt="2024-02-18T22:07:01.740" v="1014" actId="47"/>
        <pc:sldMkLst>
          <pc:docMk/>
          <pc:sldMk cId="2611570703" sldId="1271"/>
        </pc:sldMkLst>
      </pc:sldChg>
      <pc:sldChg chg="del">
        <pc:chgData name="Zhang, Qi" userId="339b946e-f9ca-4040-bc82-18aaec23f2c4" providerId="ADAL" clId="{2C1CD760-877A-41F1-A21A-77CBF761D600}" dt="2024-02-18T22:07:01.740" v="1014" actId="47"/>
        <pc:sldMkLst>
          <pc:docMk/>
          <pc:sldMk cId="1594472605" sldId="1273"/>
        </pc:sldMkLst>
      </pc:sldChg>
      <pc:sldChg chg="del">
        <pc:chgData name="Zhang, Qi" userId="339b946e-f9ca-4040-bc82-18aaec23f2c4" providerId="ADAL" clId="{2C1CD760-877A-41F1-A21A-77CBF761D600}" dt="2024-02-18T22:07:01.740" v="1014" actId="47"/>
        <pc:sldMkLst>
          <pc:docMk/>
          <pc:sldMk cId="2361200824" sldId="1274"/>
        </pc:sldMkLst>
      </pc:sldChg>
      <pc:sldChg chg="del">
        <pc:chgData name="Zhang, Qi" userId="339b946e-f9ca-4040-bc82-18aaec23f2c4" providerId="ADAL" clId="{2C1CD760-877A-41F1-A21A-77CBF761D600}" dt="2024-02-18T22:07:01.740" v="1014" actId="47"/>
        <pc:sldMkLst>
          <pc:docMk/>
          <pc:sldMk cId="1550414609" sldId="1275"/>
        </pc:sldMkLst>
      </pc:sldChg>
      <pc:sldChg chg="del">
        <pc:chgData name="Zhang, Qi" userId="339b946e-f9ca-4040-bc82-18aaec23f2c4" providerId="ADAL" clId="{2C1CD760-877A-41F1-A21A-77CBF761D600}" dt="2024-02-18T22:07:01.740" v="1014" actId="47"/>
        <pc:sldMkLst>
          <pc:docMk/>
          <pc:sldMk cId="1577337231" sldId="1276"/>
        </pc:sldMkLst>
      </pc:sldChg>
      <pc:sldChg chg="del">
        <pc:chgData name="Zhang, Qi" userId="339b946e-f9ca-4040-bc82-18aaec23f2c4" providerId="ADAL" clId="{2C1CD760-877A-41F1-A21A-77CBF761D600}" dt="2024-02-18T22:07:01.740" v="1014" actId="47"/>
        <pc:sldMkLst>
          <pc:docMk/>
          <pc:sldMk cId="3344089668" sldId="1277"/>
        </pc:sldMkLst>
      </pc:sldChg>
      <pc:sldChg chg="del">
        <pc:chgData name="Zhang, Qi" userId="339b946e-f9ca-4040-bc82-18aaec23f2c4" providerId="ADAL" clId="{2C1CD760-877A-41F1-A21A-77CBF761D600}" dt="2024-02-18T22:07:01.740" v="1014" actId="47"/>
        <pc:sldMkLst>
          <pc:docMk/>
          <pc:sldMk cId="2751138270" sldId="1278"/>
        </pc:sldMkLst>
      </pc:sldChg>
      <pc:sldChg chg="del">
        <pc:chgData name="Zhang, Qi" userId="339b946e-f9ca-4040-bc82-18aaec23f2c4" providerId="ADAL" clId="{2C1CD760-877A-41F1-A21A-77CBF761D600}" dt="2024-02-18T22:07:01.740" v="1014" actId="47"/>
        <pc:sldMkLst>
          <pc:docMk/>
          <pc:sldMk cId="3775828807" sldId="1279"/>
        </pc:sldMkLst>
      </pc:sldChg>
      <pc:sldChg chg="del">
        <pc:chgData name="Zhang, Qi" userId="339b946e-f9ca-4040-bc82-18aaec23f2c4" providerId="ADAL" clId="{2C1CD760-877A-41F1-A21A-77CBF761D600}" dt="2024-02-18T22:07:01.740" v="1014" actId="47"/>
        <pc:sldMkLst>
          <pc:docMk/>
          <pc:sldMk cId="826041588" sldId="1280"/>
        </pc:sldMkLst>
      </pc:sldChg>
      <pc:sldChg chg="del">
        <pc:chgData name="Zhang, Qi" userId="339b946e-f9ca-4040-bc82-18aaec23f2c4" providerId="ADAL" clId="{2C1CD760-877A-41F1-A21A-77CBF761D600}" dt="2024-02-18T22:07:01.740" v="1014" actId="47"/>
        <pc:sldMkLst>
          <pc:docMk/>
          <pc:sldMk cId="3413220448" sldId="1281"/>
        </pc:sldMkLst>
      </pc:sldChg>
      <pc:sldChg chg="del">
        <pc:chgData name="Zhang, Qi" userId="339b946e-f9ca-4040-bc82-18aaec23f2c4" providerId="ADAL" clId="{2C1CD760-877A-41F1-A21A-77CBF761D600}" dt="2024-02-18T22:07:01.740" v="1014" actId="47"/>
        <pc:sldMkLst>
          <pc:docMk/>
          <pc:sldMk cId="3391577939" sldId="1282"/>
        </pc:sldMkLst>
      </pc:sldChg>
      <pc:sldChg chg="del">
        <pc:chgData name="Zhang, Qi" userId="339b946e-f9ca-4040-bc82-18aaec23f2c4" providerId="ADAL" clId="{2C1CD760-877A-41F1-A21A-77CBF761D600}" dt="2024-02-18T22:07:01.740" v="1014" actId="47"/>
        <pc:sldMkLst>
          <pc:docMk/>
          <pc:sldMk cId="2479409154" sldId="1283"/>
        </pc:sldMkLst>
      </pc:sldChg>
      <pc:sldChg chg="del">
        <pc:chgData name="Zhang, Qi" userId="339b946e-f9ca-4040-bc82-18aaec23f2c4" providerId="ADAL" clId="{2C1CD760-877A-41F1-A21A-77CBF761D600}" dt="2024-02-18T22:07:01.740" v="1014" actId="47"/>
        <pc:sldMkLst>
          <pc:docMk/>
          <pc:sldMk cId="78046759" sldId="1284"/>
        </pc:sldMkLst>
      </pc:sldChg>
      <pc:sldChg chg="del">
        <pc:chgData name="Zhang, Qi" userId="339b946e-f9ca-4040-bc82-18aaec23f2c4" providerId="ADAL" clId="{2C1CD760-877A-41F1-A21A-77CBF761D600}" dt="2024-02-18T22:07:01.740" v="1014" actId="47"/>
        <pc:sldMkLst>
          <pc:docMk/>
          <pc:sldMk cId="218180139" sldId="1285"/>
        </pc:sldMkLst>
      </pc:sldChg>
      <pc:sldChg chg="del">
        <pc:chgData name="Zhang, Qi" userId="339b946e-f9ca-4040-bc82-18aaec23f2c4" providerId="ADAL" clId="{2C1CD760-877A-41F1-A21A-77CBF761D600}" dt="2024-02-18T22:07:01.740" v="1014" actId="47"/>
        <pc:sldMkLst>
          <pc:docMk/>
          <pc:sldMk cId="3196203859" sldId="1286"/>
        </pc:sldMkLst>
      </pc:sldChg>
      <pc:sldChg chg="del">
        <pc:chgData name="Zhang, Qi" userId="339b946e-f9ca-4040-bc82-18aaec23f2c4" providerId="ADAL" clId="{2C1CD760-877A-41F1-A21A-77CBF761D600}" dt="2024-02-18T22:07:01.740" v="1014" actId="47"/>
        <pc:sldMkLst>
          <pc:docMk/>
          <pc:sldMk cId="639278725" sldId="1288"/>
        </pc:sldMkLst>
      </pc:sldChg>
      <pc:sldChg chg="del">
        <pc:chgData name="Zhang, Qi" userId="339b946e-f9ca-4040-bc82-18aaec23f2c4" providerId="ADAL" clId="{2C1CD760-877A-41F1-A21A-77CBF761D600}" dt="2024-02-18T22:07:01.740" v="1014" actId="47"/>
        <pc:sldMkLst>
          <pc:docMk/>
          <pc:sldMk cId="2488416595" sldId="1289"/>
        </pc:sldMkLst>
      </pc:sldChg>
      <pc:sldChg chg="del">
        <pc:chgData name="Zhang, Qi" userId="339b946e-f9ca-4040-bc82-18aaec23f2c4" providerId="ADAL" clId="{2C1CD760-877A-41F1-A21A-77CBF761D600}" dt="2024-02-18T22:07:01.740" v="1014" actId="47"/>
        <pc:sldMkLst>
          <pc:docMk/>
          <pc:sldMk cId="2725886690" sldId="1290"/>
        </pc:sldMkLst>
      </pc:sldChg>
      <pc:sldChg chg="del">
        <pc:chgData name="Zhang, Qi" userId="339b946e-f9ca-4040-bc82-18aaec23f2c4" providerId="ADAL" clId="{2C1CD760-877A-41F1-A21A-77CBF761D600}" dt="2024-02-18T22:07:01.740" v="1014" actId="47"/>
        <pc:sldMkLst>
          <pc:docMk/>
          <pc:sldMk cId="421414770" sldId="1291"/>
        </pc:sldMkLst>
      </pc:sldChg>
      <pc:sldChg chg="del">
        <pc:chgData name="Zhang, Qi" userId="339b946e-f9ca-4040-bc82-18aaec23f2c4" providerId="ADAL" clId="{2C1CD760-877A-41F1-A21A-77CBF761D600}" dt="2024-02-18T22:07:01.740" v="1014" actId="47"/>
        <pc:sldMkLst>
          <pc:docMk/>
          <pc:sldMk cId="2355598967" sldId="1301"/>
        </pc:sldMkLst>
      </pc:sldChg>
      <pc:sldChg chg="del">
        <pc:chgData name="Zhang, Qi" userId="339b946e-f9ca-4040-bc82-18aaec23f2c4" providerId="ADAL" clId="{2C1CD760-877A-41F1-A21A-77CBF761D600}" dt="2024-02-18T22:07:01.740" v="1014" actId="47"/>
        <pc:sldMkLst>
          <pc:docMk/>
          <pc:sldMk cId="3188690622" sldId="1302"/>
        </pc:sldMkLst>
      </pc:sldChg>
      <pc:sldChg chg="del">
        <pc:chgData name="Zhang, Qi" userId="339b946e-f9ca-4040-bc82-18aaec23f2c4" providerId="ADAL" clId="{2C1CD760-877A-41F1-A21A-77CBF761D600}" dt="2024-02-18T22:07:01.740" v="1014" actId="47"/>
        <pc:sldMkLst>
          <pc:docMk/>
          <pc:sldMk cId="3626737147" sldId="1303"/>
        </pc:sldMkLst>
      </pc:sldChg>
      <pc:sldChg chg="del">
        <pc:chgData name="Zhang, Qi" userId="339b946e-f9ca-4040-bc82-18aaec23f2c4" providerId="ADAL" clId="{2C1CD760-877A-41F1-A21A-77CBF761D600}" dt="2024-02-18T22:07:01.740" v="1014" actId="47"/>
        <pc:sldMkLst>
          <pc:docMk/>
          <pc:sldMk cId="98776659" sldId="1304"/>
        </pc:sldMkLst>
      </pc:sldChg>
      <pc:sldChg chg="del">
        <pc:chgData name="Zhang, Qi" userId="339b946e-f9ca-4040-bc82-18aaec23f2c4" providerId="ADAL" clId="{2C1CD760-877A-41F1-A21A-77CBF761D600}" dt="2024-02-18T22:07:01.740" v="1014" actId="47"/>
        <pc:sldMkLst>
          <pc:docMk/>
          <pc:sldMk cId="2652481831" sldId="1305"/>
        </pc:sldMkLst>
      </pc:sldChg>
      <pc:sldChg chg="del">
        <pc:chgData name="Zhang, Qi" userId="339b946e-f9ca-4040-bc82-18aaec23f2c4" providerId="ADAL" clId="{2C1CD760-877A-41F1-A21A-77CBF761D600}" dt="2024-02-18T22:07:01.740" v="1014" actId="47"/>
        <pc:sldMkLst>
          <pc:docMk/>
          <pc:sldMk cId="488967499" sldId="1306"/>
        </pc:sldMkLst>
      </pc:sldChg>
      <pc:sldChg chg="del">
        <pc:chgData name="Zhang, Qi" userId="339b946e-f9ca-4040-bc82-18aaec23f2c4" providerId="ADAL" clId="{2C1CD760-877A-41F1-A21A-77CBF761D600}" dt="2024-02-18T22:07:01.740" v="1014" actId="47"/>
        <pc:sldMkLst>
          <pc:docMk/>
          <pc:sldMk cId="1285578151" sldId="1308"/>
        </pc:sldMkLst>
      </pc:sldChg>
      <pc:sldChg chg="del">
        <pc:chgData name="Zhang, Qi" userId="339b946e-f9ca-4040-bc82-18aaec23f2c4" providerId="ADAL" clId="{2C1CD760-877A-41F1-A21A-77CBF761D600}" dt="2024-02-18T22:07:01.740" v="1014" actId="47"/>
        <pc:sldMkLst>
          <pc:docMk/>
          <pc:sldMk cId="1161492859" sldId="1310"/>
        </pc:sldMkLst>
      </pc:sldChg>
      <pc:sldChg chg="modSp mod">
        <pc:chgData name="Zhang, Qi" userId="339b946e-f9ca-4040-bc82-18aaec23f2c4" providerId="ADAL" clId="{2C1CD760-877A-41F1-A21A-77CBF761D600}" dt="2024-02-16T06:07:33.244" v="18" actId="20577"/>
        <pc:sldMkLst>
          <pc:docMk/>
          <pc:sldMk cId="1313545482" sldId="1311"/>
        </pc:sldMkLst>
        <pc:spChg chg="mod">
          <ac:chgData name="Zhang, Qi" userId="339b946e-f9ca-4040-bc82-18aaec23f2c4" providerId="ADAL" clId="{2C1CD760-877A-41F1-A21A-77CBF761D600}" dt="2024-02-16T06:07:33.244" v="18" actId="20577"/>
          <ac:spMkLst>
            <pc:docMk/>
            <pc:sldMk cId="1313545482" sldId="1311"/>
            <ac:spMk id="12" creationId="{19FC5B4F-9697-C4F8-F4A5-F0F2A403AED0}"/>
          </ac:spMkLst>
        </pc:spChg>
      </pc:sldChg>
      <pc:sldChg chg="modSp mod">
        <pc:chgData name="Zhang, Qi" userId="339b946e-f9ca-4040-bc82-18aaec23f2c4" providerId="ADAL" clId="{2C1CD760-877A-41F1-A21A-77CBF761D600}" dt="2024-02-16T06:15:51.496" v="35" actId="6549"/>
        <pc:sldMkLst>
          <pc:docMk/>
          <pc:sldMk cId="2475628452" sldId="1318"/>
        </pc:sldMkLst>
        <pc:spChg chg="mod">
          <ac:chgData name="Zhang, Qi" userId="339b946e-f9ca-4040-bc82-18aaec23f2c4" providerId="ADAL" clId="{2C1CD760-877A-41F1-A21A-77CBF761D600}" dt="2024-02-16T06:15:51.496" v="35" actId="6549"/>
          <ac:spMkLst>
            <pc:docMk/>
            <pc:sldMk cId="2475628452" sldId="1318"/>
            <ac:spMk id="6" creationId="{F2562187-73F7-041C-F9B7-AE3606E80D61}"/>
          </ac:spMkLst>
        </pc:spChg>
      </pc:sldChg>
      <pc:sldChg chg="modSp mod">
        <pc:chgData name="Zhang, Qi" userId="339b946e-f9ca-4040-bc82-18aaec23f2c4" providerId="ADAL" clId="{2C1CD760-877A-41F1-A21A-77CBF761D600}" dt="2024-02-18T21:11:45.800" v="795" actId="20577"/>
        <pc:sldMkLst>
          <pc:docMk/>
          <pc:sldMk cId="484811004" sldId="1319"/>
        </pc:sldMkLst>
        <pc:spChg chg="mod">
          <ac:chgData name="Zhang, Qi" userId="339b946e-f9ca-4040-bc82-18aaec23f2c4" providerId="ADAL" clId="{2C1CD760-877A-41F1-A21A-77CBF761D600}" dt="2024-02-16T06:08:26.287" v="29" actId="14100"/>
          <ac:spMkLst>
            <pc:docMk/>
            <pc:sldMk cId="484811004" sldId="1319"/>
            <ac:spMk id="2" creationId="{8F103AC7-CB78-1751-431D-EE9A452C4051}"/>
          </ac:spMkLst>
        </pc:spChg>
        <pc:spChg chg="mod">
          <ac:chgData name="Zhang, Qi" userId="339b946e-f9ca-4040-bc82-18aaec23f2c4" providerId="ADAL" clId="{2C1CD760-877A-41F1-A21A-77CBF761D600}" dt="2024-02-18T21:11:45.800" v="795" actId="20577"/>
          <ac:spMkLst>
            <pc:docMk/>
            <pc:sldMk cId="484811004" sldId="1319"/>
            <ac:spMk id="8" creationId="{2FEEF60E-A390-5967-DCB0-4B8EEC51CB02}"/>
          </ac:spMkLst>
        </pc:spChg>
      </pc:sldChg>
      <pc:sldChg chg="del">
        <pc:chgData name="Zhang, Qi" userId="339b946e-f9ca-4040-bc82-18aaec23f2c4" providerId="ADAL" clId="{2C1CD760-877A-41F1-A21A-77CBF761D600}" dt="2024-02-18T22:07:01.740" v="1014" actId="47"/>
        <pc:sldMkLst>
          <pc:docMk/>
          <pc:sldMk cId="926994362" sldId="1321"/>
        </pc:sldMkLst>
      </pc:sldChg>
      <pc:sldChg chg="addSp modSp mod">
        <pc:chgData name="Zhang, Qi" userId="339b946e-f9ca-4040-bc82-18aaec23f2c4" providerId="ADAL" clId="{2C1CD760-877A-41F1-A21A-77CBF761D600}" dt="2024-02-18T22:02:30.609" v="985" actId="1076"/>
        <pc:sldMkLst>
          <pc:docMk/>
          <pc:sldMk cId="3787200417" sldId="1325"/>
        </pc:sldMkLst>
        <pc:spChg chg="add mod">
          <ac:chgData name="Zhang, Qi" userId="339b946e-f9ca-4040-bc82-18aaec23f2c4" providerId="ADAL" clId="{2C1CD760-877A-41F1-A21A-77CBF761D600}" dt="2024-02-18T22:02:30.609" v="985" actId="1076"/>
          <ac:spMkLst>
            <pc:docMk/>
            <pc:sldMk cId="3787200417" sldId="1325"/>
            <ac:spMk id="5" creationId="{D34949B4-16E9-EF8E-32EE-8B4F67A6FFDE}"/>
          </ac:spMkLst>
        </pc:spChg>
      </pc:sldChg>
      <pc:sldChg chg="addSp modSp mod">
        <pc:chgData name="Zhang, Qi" userId="339b946e-f9ca-4040-bc82-18aaec23f2c4" providerId="ADAL" clId="{2C1CD760-877A-41F1-A21A-77CBF761D600}" dt="2024-02-18T22:03:21.556" v="993" actId="1076"/>
        <pc:sldMkLst>
          <pc:docMk/>
          <pc:sldMk cId="2446671032" sldId="1326"/>
        </pc:sldMkLst>
        <pc:spChg chg="add mod">
          <ac:chgData name="Zhang, Qi" userId="339b946e-f9ca-4040-bc82-18aaec23f2c4" providerId="ADAL" clId="{2C1CD760-877A-41F1-A21A-77CBF761D600}" dt="2024-02-18T22:03:21.556" v="993" actId="1076"/>
          <ac:spMkLst>
            <pc:docMk/>
            <pc:sldMk cId="2446671032" sldId="1326"/>
            <ac:spMk id="5" creationId="{AE3A187F-64EC-A0A7-9CB7-E65F7233CFDB}"/>
          </ac:spMkLst>
        </pc:spChg>
        <pc:spChg chg="mod">
          <ac:chgData name="Zhang, Qi" userId="339b946e-f9ca-4040-bc82-18aaec23f2c4" providerId="ADAL" clId="{2C1CD760-877A-41F1-A21A-77CBF761D600}" dt="2024-02-18T22:02:57.030" v="987"/>
          <ac:spMkLst>
            <pc:docMk/>
            <pc:sldMk cId="2446671032" sldId="1326"/>
            <ac:spMk id="6" creationId="{5C4976BB-53EB-D29C-0336-6FA3E35EF5AA}"/>
          </ac:spMkLst>
        </pc:spChg>
      </pc:sldChg>
      <pc:sldChg chg="addSp modSp mod">
        <pc:chgData name="Zhang, Qi" userId="339b946e-f9ca-4040-bc82-18aaec23f2c4" providerId="ADAL" clId="{2C1CD760-877A-41F1-A21A-77CBF761D600}" dt="2024-02-18T21:17:32.385" v="840" actId="1076"/>
        <pc:sldMkLst>
          <pc:docMk/>
          <pc:sldMk cId="1370265684" sldId="1327"/>
        </pc:sldMkLst>
        <pc:picChg chg="add mod">
          <ac:chgData name="Zhang, Qi" userId="339b946e-f9ca-4040-bc82-18aaec23f2c4" providerId="ADAL" clId="{2C1CD760-877A-41F1-A21A-77CBF761D600}" dt="2024-02-18T21:17:32.385" v="840" actId="1076"/>
          <ac:picMkLst>
            <pc:docMk/>
            <pc:sldMk cId="1370265684" sldId="1327"/>
            <ac:picMk id="5" creationId="{63849CB2-8E1F-6C0D-D073-0EB6F3E27E2B}"/>
          </ac:picMkLst>
        </pc:picChg>
      </pc:sldChg>
      <pc:sldChg chg="addSp delSp modSp mod">
        <pc:chgData name="Zhang, Qi" userId="339b946e-f9ca-4040-bc82-18aaec23f2c4" providerId="ADAL" clId="{2C1CD760-877A-41F1-A21A-77CBF761D600}" dt="2024-02-18T21:23:01.315" v="841" actId="1076"/>
        <pc:sldMkLst>
          <pc:docMk/>
          <pc:sldMk cId="324783043" sldId="1329"/>
        </pc:sldMkLst>
        <pc:spChg chg="add mod">
          <ac:chgData name="Zhang, Qi" userId="339b946e-f9ca-4040-bc82-18aaec23f2c4" providerId="ADAL" clId="{2C1CD760-877A-41F1-A21A-77CBF761D600}" dt="2024-02-16T06:22:24.058" v="73" actId="20577"/>
          <ac:spMkLst>
            <pc:docMk/>
            <pc:sldMk cId="324783043" sldId="1329"/>
            <ac:spMk id="5" creationId="{25F2F8B2-5A5F-7784-9DE9-3082478F4E2F}"/>
          </ac:spMkLst>
        </pc:spChg>
        <pc:spChg chg="mod">
          <ac:chgData name="Zhang, Qi" userId="339b946e-f9ca-4040-bc82-18aaec23f2c4" providerId="ADAL" clId="{2C1CD760-877A-41F1-A21A-77CBF761D600}" dt="2024-02-18T21:23:01.315" v="841" actId="1076"/>
          <ac:spMkLst>
            <pc:docMk/>
            <pc:sldMk cId="324783043" sldId="1329"/>
            <ac:spMk id="6" creationId="{B91302E4-7137-65D3-7B61-F498F8289EFB}"/>
          </ac:spMkLst>
        </pc:spChg>
        <pc:spChg chg="del">
          <ac:chgData name="Zhang, Qi" userId="339b946e-f9ca-4040-bc82-18aaec23f2c4" providerId="ADAL" clId="{2C1CD760-877A-41F1-A21A-77CBF761D600}" dt="2024-02-16T06:21:21.504" v="36" actId="478"/>
          <ac:spMkLst>
            <pc:docMk/>
            <pc:sldMk cId="324783043" sldId="1329"/>
            <ac:spMk id="10" creationId="{8391B422-FE51-528C-B19F-6E1D78580290}"/>
          </ac:spMkLst>
        </pc:spChg>
      </pc:sldChg>
      <pc:sldChg chg="addSp delSp modSp mod">
        <pc:chgData name="Zhang, Qi" userId="339b946e-f9ca-4040-bc82-18aaec23f2c4" providerId="ADAL" clId="{2C1CD760-877A-41F1-A21A-77CBF761D600}" dt="2024-02-16T06:31:49.112" v="123" actId="1076"/>
        <pc:sldMkLst>
          <pc:docMk/>
          <pc:sldMk cId="4059899861" sldId="1330"/>
        </pc:sldMkLst>
        <pc:spChg chg="mod">
          <ac:chgData name="Zhang, Qi" userId="339b946e-f9ca-4040-bc82-18aaec23f2c4" providerId="ADAL" clId="{2C1CD760-877A-41F1-A21A-77CBF761D600}" dt="2024-02-16T06:31:27.313" v="121" actId="14100"/>
          <ac:spMkLst>
            <pc:docMk/>
            <pc:sldMk cId="4059899861" sldId="1330"/>
            <ac:spMk id="2" creationId="{7507F8B9-DF79-8CE3-2BE8-C844EA6699F3}"/>
          </ac:spMkLst>
        </pc:spChg>
        <pc:spChg chg="del">
          <ac:chgData name="Zhang, Qi" userId="339b946e-f9ca-4040-bc82-18aaec23f2c4" providerId="ADAL" clId="{2C1CD760-877A-41F1-A21A-77CBF761D600}" dt="2024-02-16T06:31:12.769" v="118" actId="478"/>
          <ac:spMkLst>
            <pc:docMk/>
            <pc:sldMk cId="4059899861" sldId="1330"/>
            <ac:spMk id="3" creationId="{2BAB3601-D9C8-B1C0-BB23-66B18982CD8A}"/>
          </ac:spMkLst>
        </pc:spChg>
        <pc:spChg chg="add mod">
          <ac:chgData name="Zhang, Qi" userId="339b946e-f9ca-4040-bc82-18aaec23f2c4" providerId="ADAL" clId="{2C1CD760-877A-41F1-A21A-77CBF761D600}" dt="2024-02-16T06:31:25.042" v="120" actId="1076"/>
          <ac:spMkLst>
            <pc:docMk/>
            <pc:sldMk cId="4059899861" sldId="1330"/>
            <ac:spMk id="6" creationId="{14FE03C1-30D2-3529-B8B4-84E00E3D3B3F}"/>
          </ac:spMkLst>
        </pc:spChg>
        <pc:spChg chg="add mod">
          <ac:chgData name="Zhang, Qi" userId="339b946e-f9ca-4040-bc82-18aaec23f2c4" providerId="ADAL" clId="{2C1CD760-877A-41F1-A21A-77CBF761D600}" dt="2024-02-16T06:31:49.112" v="123" actId="1076"/>
          <ac:spMkLst>
            <pc:docMk/>
            <pc:sldMk cId="4059899861" sldId="1330"/>
            <ac:spMk id="8" creationId="{C945324F-E059-6CC7-866D-702931CB5C44}"/>
          </ac:spMkLst>
        </pc:spChg>
      </pc:sldChg>
      <pc:sldChg chg="addSp delSp modSp add mod">
        <pc:chgData name="Zhang, Qi" userId="339b946e-f9ca-4040-bc82-18aaec23f2c4" providerId="ADAL" clId="{2C1CD760-877A-41F1-A21A-77CBF761D600}" dt="2024-02-16T06:36:19.413" v="171" actId="20577"/>
        <pc:sldMkLst>
          <pc:docMk/>
          <pc:sldMk cId="2570091452" sldId="1331"/>
        </pc:sldMkLst>
        <pc:spChg chg="mod">
          <ac:chgData name="Zhang, Qi" userId="339b946e-f9ca-4040-bc82-18aaec23f2c4" providerId="ADAL" clId="{2C1CD760-877A-41F1-A21A-77CBF761D600}" dt="2024-02-16T06:35:22.556" v="137" actId="20577"/>
          <ac:spMkLst>
            <pc:docMk/>
            <pc:sldMk cId="2570091452" sldId="1331"/>
            <ac:spMk id="2" creationId="{FDE1FB79-B7BC-D12B-CE5E-8EA75B6AC9C7}"/>
          </ac:spMkLst>
        </pc:spChg>
        <pc:spChg chg="del">
          <ac:chgData name="Zhang, Qi" userId="339b946e-f9ca-4040-bc82-18aaec23f2c4" providerId="ADAL" clId="{2C1CD760-877A-41F1-A21A-77CBF761D600}" dt="2024-02-16T06:35:30.688" v="138" actId="478"/>
          <ac:spMkLst>
            <pc:docMk/>
            <pc:sldMk cId="2570091452" sldId="1331"/>
            <ac:spMk id="3" creationId="{6EDA50DD-0AEB-934C-2844-3CDA6DD143D9}"/>
          </ac:spMkLst>
        </pc:spChg>
        <pc:spChg chg="add mod">
          <ac:chgData name="Zhang, Qi" userId="339b946e-f9ca-4040-bc82-18aaec23f2c4" providerId="ADAL" clId="{2C1CD760-877A-41F1-A21A-77CBF761D600}" dt="2024-02-16T06:35:41.017" v="140" actId="1076"/>
          <ac:spMkLst>
            <pc:docMk/>
            <pc:sldMk cId="2570091452" sldId="1331"/>
            <ac:spMk id="6" creationId="{93ABC166-FE2F-09DC-2689-C000E9F50EAF}"/>
          </ac:spMkLst>
        </pc:spChg>
        <pc:spChg chg="add mod">
          <ac:chgData name="Zhang, Qi" userId="339b946e-f9ca-4040-bc82-18aaec23f2c4" providerId="ADAL" clId="{2C1CD760-877A-41F1-A21A-77CBF761D600}" dt="2024-02-16T06:36:19.413" v="171" actId="20577"/>
          <ac:spMkLst>
            <pc:docMk/>
            <pc:sldMk cId="2570091452" sldId="1331"/>
            <ac:spMk id="8" creationId="{56C15726-A6B0-83E5-33B4-4D00ADFBF211}"/>
          </ac:spMkLst>
        </pc:spChg>
      </pc:sldChg>
      <pc:sldChg chg="addSp delSp modSp add mod">
        <pc:chgData name="Zhang, Qi" userId="339b946e-f9ca-4040-bc82-18aaec23f2c4" providerId="ADAL" clId="{2C1CD760-877A-41F1-A21A-77CBF761D600}" dt="2024-02-16T06:38:08.890" v="211" actId="1076"/>
        <pc:sldMkLst>
          <pc:docMk/>
          <pc:sldMk cId="4064994775" sldId="1332"/>
        </pc:sldMkLst>
        <pc:spChg chg="mod">
          <ac:chgData name="Zhang, Qi" userId="339b946e-f9ca-4040-bc82-18aaec23f2c4" providerId="ADAL" clId="{2C1CD760-877A-41F1-A21A-77CBF761D600}" dt="2024-02-16T06:37:41.514" v="206" actId="20577"/>
          <ac:spMkLst>
            <pc:docMk/>
            <pc:sldMk cId="4064994775" sldId="1332"/>
            <ac:spMk id="2" creationId="{B75B583F-895C-83DE-7615-805684F77943}"/>
          </ac:spMkLst>
        </pc:spChg>
        <pc:spChg chg="del">
          <ac:chgData name="Zhang, Qi" userId="339b946e-f9ca-4040-bc82-18aaec23f2c4" providerId="ADAL" clId="{2C1CD760-877A-41F1-A21A-77CBF761D600}" dt="2024-02-16T06:37:45.113" v="207" actId="478"/>
          <ac:spMkLst>
            <pc:docMk/>
            <pc:sldMk cId="4064994775" sldId="1332"/>
            <ac:spMk id="3" creationId="{F6CC37BF-E59B-23AF-49CC-27F4E5DED2E4}"/>
          </ac:spMkLst>
        </pc:spChg>
        <pc:spChg chg="add mod">
          <ac:chgData name="Zhang, Qi" userId="339b946e-f9ca-4040-bc82-18aaec23f2c4" providerId="ADAL" clId="{2C1CD760-877A-41F1-A21A-77CBF761D600}" dt="2024-02-16T06:37:56.855" v="209" actId="1076"/>
          <ac:spMkLst>
            <pc:docMk/>
            <pc:sldMk cId="4064994775" sldId="1332"/>
            <ac:spMk id="6" creationId="{47A4B405-493D-26B3-D331-4BF631CCE66A}"/>
          </ac:spMkLst>
        </pc:spChg>
        <pc:spChg chg="add mod">
          <ac:chgData name="Zhang, Qi" userId="339b946e-f9ca-4040-bc82-18aaec23f2c4" providerId="ADAL" clId="{2C1CD760-877A-41F1-A21A-77CBF761D600}" dt="2024-02-16T06:38:08.890" v="211" actId="1076"/>
          <ac:spMkLst>
            <pc:docMk/>
            <pc:sldMk cId="4064994775" sldId="1332"/>
            <ac:spMk id="8" creationId="{37A3C9D7-FD80-44AD-9D81-6AC8D20B307C}"/>
          </ac:spMkLst>
        </pc:spChg>
      </pc:sldChg>
      <pc:sldChg chg="addSp delSp modSp add mod">
        <pc:chgData name="Zhang, Qi" userId="339b946e-f9ca-4040-bc82-18aaec23f2c4" providerId="ADAL" clId="{2C1CD760-877A-41F1-A21A-77CBF761D600}" dt="2024-02-16T06:39:20.088" v="239" actId="1076"/>
        <pc:sldMkLst>
          <pc:docMk/>
          <pc:sldMk cId="3916814126" sldId="1333"/>
        </pc:sldMkLst>
        <pc:spChg chg="mod">
          <ac:chgData name="Zhang, Qi" userId="339b946e-f9ca-4040-bc82-18aaec23f2c4" providerId="ADAL" clId="{2C1CD760-877A-41F1-A21A-77CBF761D600}" dt="2024-02-16T06:38:39.517" v="228" actId="20577"/>
          <ac:spMkLst>
            <pc:docMk/>
            <pc:sldMk cId="3916814126" sldId="1333"/>
            <ac:spMk id="2" creationId="{F1BA070C-E43F-CDC5-4725-9E053906815E}"/>
          </ac:spMkLst>
        </pc:spChg>
        <pc:spChg chg="del">
          <ac:chgData name="Zhang, Qi" userId="339b946e-f9ca-4040-bc82-18aaec23f2c4" providerId="ADAL" clId="{2C1CD760-877A-41F1-A21A-77CBF761D600}" dt="2024-02-16T06:38:44.441" v="229" actId="478"/>
          <ac:spMkLst>
            <pc:docMk/>
            <pc:sldMk cId="3916814126" sldId="1333"/>
            <ac:spMk id="3" creationId="{D5197B31-B089-AAAB-6AA6-F529DAD8D6D0}"/>
          </ac:spMkLst>
        </pc:spChg>
        <pc:spChg chg="add mod">
          <ac:chgData name="Zhang, Qi" userId="339b946e-f9ca-4040-bc82-18aaec23f2c4" providerId="ADAL" clId="{2C1CD760-877A-41F1-A21A-77CBF761D600}" dt="2024-02-16T06:39:20.088" v="239" actId="1076"/>
          <ac:spMkLst>
            <pc:docMk/>
            <pc:sldMk cId="3916814126" sldId="1333"/>
            <ac:spMk id="6" creationId="{B41A76B9-62AC-7BDB-389B-D3955AB7F575}"/>
          </ac:spMkLst>
        </pc:spChg>
      </pc:sldChg>
      <pc:sldChg chg="addSp delSp modSp add mod">
        <pc:chgData name="Zhang, Qi" userId="339b946e-f9ca-4040-bc82-18aaec23f2c4" providerId="ADAL" clId="{2C1CD760-877A-41F1-A21A-77CBF761D600}" dt="2024-02-16T06:41:24.978" v="282" actId="1076"/>
        <pc:sldMkLst>
          <pc:docMk/>
          <pc:sldMk cId="2469916700" sldId="1334"/>
        </pc:sldMkLst>
        <pc:spChg chg="mod">
          <ac:chgData name="Zhang, Qi" userId="339b946e-f9ca-4040-bc82-18aaec23f2c4" providerId="ADAL" clId="{2C1CD760-877A-41F1-A21A-77CBF761D600}" dt="2024-02-16T06:40:37.645" v="277" actId="20577"/>
          <ac:spMkLst>
            <pc:docMk/>
            <pc:sldMk cId="2469916700" sldId="1334"/>
            <ac:spMk id="2" creationId="{11303874-B4BE-A2B7-B07E-C85183B171E8}"/>
          </ac:spMkLst>
        </pc:spChg>
        <pc:spChg chg="del">
          <ac:chgData name="Zhang, Qi" userId="339b946e-f9ca-4040-bc82-18aaec23f2c4" providerId="ADAL" clId="{2C1CD760-877A-41F1-A21A-77CBF761D600}" dt="2024-02-16T06:40:41.750" v="278" actId="478"/>
          <ac:spMkLst>
            <pc:docMk/>
            <pc:sldMk cId="2469916700" sldId="1334"/>
            <ac:spMk id="3" creationId="{878790D8-20BF-0D8C-9BF5-3622F30558E6}"/>
          </ac:spMkLst>
        </pc:spChg>
        <pc:spChg chg="add mod">
          <ac:chgData name="Zhang, Qi" userId="339b946e-f9ca-4040-bc82-18aaec23f2c4" providerId="ADAL" clId="{2C1CD760-877A-41F1-A21A-77CBF761D600}" dt="2024-02-16T06:41:24.978" v="282" actId="1076"/>
          <ac:spMkLst>
            <pc:docMk/>
            <pc:sldMk cId="2469916700" sldId="1334"/>
            <ac:spMk id="6" creationId="{C0259685-6FD2-56CC-7CBC-E2C67AB807EE}"/>
          </ac:spMkLst>
        </pc:spChg>
      </pc:sldChg>
      <pc:sldChg chg="addSp delSp modSp add mod">
        <pc:chgData name="Zhang, Qi" userId="339b946e-f9ca-4040-bc82-18aaec23f2c4" providerId="ADAL" clId="{2C1CD760-877A-41F1-A21A-77CBF761D600}" dt="2024-02-16T06:49:50.577" v="339" actId="1076"/>
        <pc:sldMkLst>
          <pc:docMk/>
          <pc:sldMk cId="2821578250" sldId="1335"/>
        </pc:sldMkLst>
        <pc:spChg chg="mod">
          <ac:chgData name="Zhang, Qi" userId="339b946e-f9ca-4040-bc82-18aaec23f2c4" providerId="ADAL" clId="{2C1CD760-877A-41F1-A21A-77CBF761D600}" dt="2024-02-16T06:49:09.163" v="331" actId="14100"/>
          <ac:spMkLst>
            <pc:docMk/>
            <pc:sldMk cId="2821578250" sldId="1335"/>
            <ac:spMk id="2" creationId="{736579BB-42B7-9D21-34B5-4B253FD0DA1F}"/>
          </ac:spMkLst>
        </pc:spChg>
        <pc:spChg chg="del">
          <ac:chgData name="Zhang, Qi" userId="339b946e-f9ca-4040-bc82-18aaec23f2c4" providerId="ADAL" clId="{2C1CD760-877A-41F1-A21A-77CBF761D600}" dt="2024-02-16T06:49:10.748" v="332" actId="478"/>
          <ac:spMkLst>
            <pc:docMk/>
            <pc:sldMk cId="2821578250" sldId="1335"/>
            <ac:spMk id="3" creationId="{F7AB7822-DDB7-34A8-8465-A0C4A759E891}"/>
          </ac:spMkLst>
        </pc:spChg>
        <pc:spChg chg="add mod">
          <ac:chgData name="Zhang, Qi" userId="339b946e-f9ca-4040-bc82-18aaec23f2c4" providerId="ADAL" clId="{2C1CD760-877A-41F1-A21A-77CBF761D600}" dt="2024-02-16T06:49:30.251" v="337" actId="404"/>
          <ac:spMkLst>
            <pc:docMk/>
            <pc:sldMk cId="2821578250" sldId="1335"/>
            <ac:spMk id="6" creationId="{7A81FF1B-746D-50E5-DD4B-58F4D7BA2254}"/>
          </ac:spMkLst>
        </pc:spChg>
        <pc:picChg chg="add mod">
          <ac:chgData name="Zhang, Qi" userId="339b946e-f9ca-4040-bc82-18aaec23f2c4" providerId="ADAL" clId="{2C1CD760-877A-41F1-A21A-77CBF761D600}" dt="2024-02-16T06:49:50.577" v="339" actId="1076"/>
          <ac:picMkLst>
            <pc:docMk/>
            <pc:sldMk cId="2821578250" sldId="1335"/>
            <ac:picMk id="7" creationId="{8F7C8AF4-5907-E9C1-8763-E35C3189A0FA}"/>
          </ac:picMkLst>
        </pc:picChg>
      </pc:sldChg>
      <pc:sldChg chg="add del">
        <pc:chgData name="Zhang, Qi" userId="339b946e-f9ca-4040-bc82-18aaec23f2c4" providerId="ADAL" clId="{2C1CD760-877A-41F1-A21A-77CBF761D600}" dt="2024-02-18T22:07:01.740" v="1014" actId="47"/>
        <pc:sldMkLst>
          <pc:docMk/>
          <pc:sldMk cId="3791373055" sldId="1336"/>
        </pc:sldMkLst>
      </pc:sldChg>
      <pc:sldChg chg="add del">
        <pc:chgData name="Zhang, Qi" userId="339b946e-f9ca-4040-bc82-18aaec23f2c4" providerId="ADAL" clId="{2C1CD760-877A-41F1-A21A-77CBF761D600}" dt="2024-02-18T22:07:01.740" v="1014" actId="47"/>
        <pc:sldMkLst>
          <pc:docMk/>
          <pc:sldMk cId="1342043334" sldId="1337"/>
        </pc:sldMkLst>
      </pc:sldChg>
      <pc:sldChg chg="add del">
        <pc:chgData name="Zhang, Qi" userId="339b946e-f9ca-4040-bc82-18aaec23f2c4" providerId="ADAL" clId="{2C1CD760-877A-41F1-A21A-77CBF761D600}" dt="2024-02-18T22:07:01.740" v="1014" actId="47"/>
        <pc:sldMkLst>
          <pc:docMk/>
          <pc:sldMk cId="1764135212" sldId="1338"/>
        </pc:sldMkLst>
      </pc:sldChg>
      <pc:sldChg chg="add del">
        <pc:chgData name="Zhang, Qi" userId="339b946e-f9ca-4040-bc82-18aaec23f2c4" providerId="ADAL" clId="{2C1CD760-877A-41F1-A21A-77CBF761D600}" dt="2024-02-18T22:07:01.740" v="1014" actId="47"/>
        <pc:sldMkLst>
          <pc:docMk/>
          <pc:sldMk cId="1110007228" sldId="1339"/>
        </pc:sldMkLst>
      </pc:sldChg>
      <pc:sldChg chg="add del">
        <pc:chgData name="Zhang, Qi" userId="339b946e-f9ca-4040-bc82-18aaec23f2c4" providerId="ADAL" clId="{2C1CD760-877A-41F1-A21A-77CBF761D600}" dt="2024-02-18T22:07:01.740" v="1014" actId="47"/>
        <pc:sldMkLst>
          <pc:docMk/>
          <pc:sldMk cId="3497488268" sldId="1340"/>
        </pc:sldMkLst>
      </pc:sldChg>
      <pc:sldChg chg="add del">
        <pc:chgData name="Zhang, Qi" userId="339b946e-f9ca-4040-bc82-18aaec23f2c4" providerId="ADAL" clId="{2C1CD760-877A-41F1-A21A-77CBF761D600}" dt="2024-02-18T22:07:01.740" v="1014" actId="47"/>
        <pc:sldMkLst>
          <pc:docMk/>
          <pc:sldMk cId="2340380510" sldId="1341"/>
        </pc:sldMkLst>
      </pc:sldChg>
      <pc:sldChg chg="add del">
        <pc:chgData name="Zhang, Qi" userId="339b946e-f9ca-4040-bc82-18aaec23f2c4" providerId="ADAL" clId="{2C1CD760-877A-41F1-A21A-77CBF761D600}" dt="2024-02-18T22:07:01.740" v="1014" actId="47"/>
        <pc:sldMkLst>
          <pc:docMk/>
          <pc:sldMk cId="2892160545" sldId="1342"/>
        </pc:sldMkLst>
      </pc:sldChg>
      <pc:sldChg chg="add del">
        <pc:chgData name="Zhang, Qi" userId="339b946e-f9ca-4040-bc82-18aaec23f2c4" providerId="ADAL" clId="{2C1CD760-877A-41F1-A21A-77CBF761D600}" dt="2024-02-18T22:07:01.740" v="1014" actId="47"/>
        <pc:sldMkLst>
          <pc:docMk/>
          <pc:sldMk cId="3603763560" sldId="1343"/>
        </pc:sldMkLst>
      </pc:sldChg>
      <pc:sldChg chg="add del">
        <pc:chgData name="Zhang, Qi" userId="339b946e-f9ca-4040-bc82-18aaec23f2c4" providerId="ADAL" clId="{2C1CD760-877A-41F1-A21A-77CBF761D600}" dt="2024-02-18T22:07:01.740" v="1014" actId="47"/>
        <pc:sldMkLst>
          <pc:docMk/>
          <pc:sldMk cId="72660416" sldId="1344"/>
        </pc:sldMkLst>
      </pc:sldChg>
      <pc:sldChg chg="add del">
        <pc:chgData name="Zhang, Qi" userId="339b946e-f9ca-4040-bc82-18aaec23f2c4" providerId="ADAL" clId="{2C1CD760-877A-41F1-A21A-77CBF761D600}" dt="2024-02-18T22:07:01.740" v="1014" actId="47"/>
        <pc:sldMkLst>
          <pc:docMk/>
          <pc:sldMk cId="197868931" sldId="1345"/>
        </pc:sldMkLst>
      </pc:sldChg>
      <pc:sldChg chg="addSp delSp modSp new mod">
        <pc:chgData name="Zhang, Qi" userId="339b946e-f9ca-4040-bc82-18aaec23f2c4" providerId="ADAL" clId="{2C1CD760-877A-41F1-A21A-77CBF761D600}" dt="2024-02-16T06:31:07.336" v="117" actId="1076"/>
        <pc:sldMkLst>
          <pc:docMk/>
          <pc:sldMk cId="2640708450" sldId="1346"/>
        </pc:sldMkLst>
        <pc:spChg chg="mod">
          <ac:chgData name="Zhang, Qi" userId="339b946e-f9ca-4040-bc82-18aaec23f2c4" providerId="ADAL" clId="{2C1CD760-877A-41F1-A21A-77CBF761D600}" dt="2024-02-16T06:30:19.772" v="111" actId="20577"/>
          <ac:spMkLst>
            <pc:docMk/>
            <pc:sldMk cId="2640708450" sldId="1346"/>
            <ac:spMk id="2" creationId="{5C74FF49-75F4-C944-69C2-5469F1C73DDB}"/>
          </ac:spMkLst>
        </pc:spChg>
        <pc:spChg chg="del">
          <ac:chgData name="Zhang, Qi" userId="339b946e-f9ca-4040-bc82-18aaec23f2c4" providerId="ADAL" clId="{2C1CD760-877A-41F1-A21A-77CBF761D600}" dt="2024-02-16T06:30:23.024" v="112" actId="478"/>
          <ac:spMkLst>
            <pc:docMk/>
            <pc:sldMk cId="2640708450" sldId="1346"/>
            <ac:spMk id="3" creationId="{08C7B41D-22B9-60C4-56A6-24C4B7D34EFB}"/>
          </ac:spMkLst>
        </pc:spChg>
        <pc:picChg chg="add mod">
          <ac:chgData name="Zhang, Qi" userId="339b946e-f9ca-4040-bc82-18aaec23f2c4" providerId="ADAL" clId="{2C1CD760-877A-41F1-A21A-77CBF761D600}" dt="2024-02-16T06:31:07.336" v="117" actId="1076"/>
          <ac:picMkLst>
            <pc:docMk/>
            <pc:sldMk cId="2640708450" sldId="1346"/>
            <ac:picMk id="6" creationId="{5BF55726-B738-2382-7493-15D9EFB7708B}"/>
          </ac:picMkLst>
        </pc:picChg>
      </pc:sldChg>
      <pc:sldChg chg="addSp delSp modSp add mod">
        <pc:chgData name="Zhang, Qi" userId="339b946e-f9ca-4040-bc82-18aaec23f2c4" providerId="ADAL" clId="{2C1CD760-877A-41F1-A21A-77CBF761D600}" dt="2024-02-16T07:01:34.880" v="371" actId="1076"/>
        <pc:sldMkLst>
          <pc:docMk/>
          <pc:sldMk cId="1124516258" sldId="1347"/>
        </pc:sldMkLst>
        <pc:spChg chg="mod">
          <ac:chgData name="Zhang, Qi" userId="339b946e-f9ca-4040-bc82-18aaec23f2c4" providerId="ADAL" clId="{2C1CD760-877A-41F1-A21A-77CBF761D600}" dt="2024-02-16T06:51:21.253" v="366" actId="14100"/>
          <ac:spMkLst>
            <pc:docMk/>
            <pc:sldMk cId="1124516258" sldId="1347"/>
            <ac:spMk id="2" creationId="{0819227D-B931-51D9-CD32-3AB6E17B6F4E}"/>
          </ac:spMkLst>
        </pc:spChg>
        <pc:spChg chg="del">
          <ac:chgData name="Zhang, Qi" userId="339b946e-f9ca-4040-bc82-18aaec23f2c4" providerId="ADAL" clId="{2C1CD760-877A-41F1-A21A-77CBF761D600}" dt="2024-02-16T06:51:23.851" v="367" actId="478"/>
          <ac:spMkLst>
            <pc:docMk/>
            <pc:sldMk cId="1124516258" sldId="1347"/>
            <ac:spMk id="3" creationId="{1E25228F-4C84-EEBB-2B7E-864A5218EBD4}"/>
          </ac:spMkLst>
        </pc:spChg>
        <pc:spChg chg="add mod">
          <ac:chgData name="Zhang, Qi" userId="339b946e-f9ca-4040-bc82-18aaec23f2c4" providerId="ADAL" clId="{2C1CD760-877A-41F1-A21A-77CBF761D600}" dt="2024-02-16T07:01:34.880" v="371" actId="1076"/>
          <ac:spMkLst>
            <pc:docMk/>
            <pc:sldMk cId="1124516258" sldId="1347"/>
            <ac:spMk id="6" creationId="{50F110CE-367B-C000-60E8-C2CBE4144F61}"/>
          </ac:spMkLst>
        </pc:spChg>
      </pc:sldChg>
      <pc:sldChg chg="addSp delSp modSp add mod">
        <pc:chgData name="Zhang, Qi" userId="339b946e-f9ca-4040-bc82-18aaec23f2c4" providerId="ADAL" clId="{2C1CD760-877A-41F1-A21A-77CBF761D600}" dt="2024-02-16T07:03:48.209" v="420" actId="20577"/>
        <pc:sldMkLst>
          <pc:docMk/>
          <pc:sldMk cId="2633768958" sldId="1348"/>
        </pc:sldMkLst>
        <pc:spChg chg="mod">
          <ac:chgData name="Zhang, Qi" userId="339b946e-f9ca-4040-bc82-18aaec23f2c4" providerId="ADAL" clId="{2C1CD760-877A-41F1-A21A-77CBF761D600}" dt="2024-02-16T07:02:35.578" v="419" actId="1076"/>
          <ac:spMkLst>
            <pc:docMk/>
            <pc:sldMk cId="2633768958" sldId="1348"/>
            <ac:spMk id="2" creationId="{B06B88D2-79C0-3425-A97E-A25C423C8D81}"/>
          </ac:spMkLst>
        </pc:spChg>
        <pc:spChg chg="del">
          <ac:chgData name="Zhang, Qi" userId="339b946e-f9ca-4040-bc82-18aaec23f2c4" providerId="ADAL" clId="{2C1CD760-877A-41F1-A21A-77CBF761D600}" dt="2024-02-16T07:02:05.906" v="410" actId="478"/>
          <ac:spMkLst>
            <pc:docMk/>
            <pc:sldMk cId="2633768958" sldId="1348"/>
            <ac:spMk id="3" creationId="{5E39E0ED-5AE9-99EC-63CE-C3F02837D084}"/>
          </ac:spMkLst>
        </pc:spChg>
        <pc:spChg chg="add mod">
          <ac:chgData name="Zhang, Qi" userId="339b946e-f9ca-4040-bc82-18aaec23f2c4" providerId="ADAL" clId="{2C1CD760-877A-41F1-A21A-77CBF761D600}" dt="2024-02-16T07:03:48.209" v="420" actId="20577"/>
          <ac:spMkLst>
            <pc:docMk/>
            <pc:sldMk cId="2633768958" sldId="1348"/>
            <ac:spMk id="6" creationId="{E9B322C5-150F-B100-9DB6-E8F6B97EA877}"/>
          </ac:spMkLst>
        </pc:spChg>
      </pc:sldChg>
      <pc:sldChg chg="addSp delSp modSp add mod">
        <pc:chgData name="Zhang, Qi" userId="339b946e-f9ca-4040-bc82-18aaec23f2c4" providerId="ADAL" clId="{2C1CD760-877A-41F1-A21A-77CBF761D600}" dt="2024-02-16T07:04:46.695" v="454" actId="1076"/>
        <pc:sldMkLst>
          <pc:docMk/>
          <pc:sldMk cId="1876521904" sldId="1349"/>
        </pc:sldMkLst>
        <pc:spChg chg="mod">
          <ac:chgData name="Zhang, Qi" userId="339b946e-f9ca-4040-bc82-18aaec23f2c4" providerId="ADAL" clId="{2C1CD760-877A-41F1-A21A-77CBF761D600}" dt="2024-02-16T07:04:23.093" v="447" actId="14100"/>
          <ac:spMkLst>
            <pc:docMk/>
            <pc:sldMk cId="1876521904" sldId="1349"/>
            <ac:spMk id="2" creationId="{72B87883-1CF1-D58E-3E58-A02BD0A50308}"/>
          </ac:spMkLst>
        </pc:spChg>
        <pc:spChg chg="del">
          <ac:chgData name="Zhang, Qi" userId="339b946e-f9ca-4040-bc82-18aaec23f2c4" providerId="ADAL" clId="{2C1CD760-877A-41F1-A21A-77CBF761D600}" dt="2024-02-16T07:04:24.962" v="448" actId="478"/>
          <ac:spMkLst>
            <pc:docMk/>
            <pc:sldMk cId="1876521904" sldId="1349"/>
            <ac:spMk id="3" creationId="{D53ACCA4-1CDD-C8BA-1354-80363A15480B}"/>
          </ac:spMkLst>
        </pc:spChg>
        <pc:spChg chg="add mod">
          <ac:chgData name="Zhang, Qi" userId="339b946e-f9ca-4040-bc82-18aaec23f2c4" providerId="ADAL" clId="{2C1CD760-877A-41F1-A21A-77CBF761D600}" dt="2024-02-16T07:04:46.695" v="454" actId="1076"/>
          <ac:spMkLst>
            <pc:docMk/>
            <pc:sldMk cId="1876521904" sldId="1349"/>
            <ac:spMk id="6" creationId="{63F2E7C0-52A5-0001-B743-FF9A5ADF5C4D}"/>
          </ac:spMkLst>
        </pc:spChg>
      </pc:sldChg>
      <pc:sldChg chg="addSp delSp modSp add mod">
        <pc:chgData name="Zhang, Qi" userId="339b946e-f9ca-4040-bc82-18aaec23f2c4" providerId="ADAL" clId="{2C1CD760-877A-41F1-A21A-77CBF761D600}" dt="2024-02-16T07:09:13.268" v="503" actId="33524"/>
        <pc:sldMkLst>
          <pc:docMk/>
          <pc:sldMk cId="24933587" sldId="1350"/>
        </pc:sldMkLst>
        <pc:spChg chg="mod">
          <ac:chgData name="Zhang, Qi" userId="339b946e-f9ca-4040-bc82-18aaec23f2c4" providerId="ADAL" clId="{2C1CD760-877A-41F1-A21A-77CBF761D600}" dt="2024-02-16T07:08:37.803" v="491" actId="14100"/>
          <ac:spMkLst>
            <pc:docMk/>
            <pc:sldMk cId="24933587" sldId="1350"/>
            <ac:spMk id="2" creationId="{22FD527D-A78E-EFE1-6373-F985CD53720E}"/>
          </ac:spMkLst>
        </pc:spChg>
        <pc:spChg chg="del">
          <ac:chgData name="Zhang, Qi" userId="339b946e-f9ca-4040-bc82-18aaec23f2c4" providerId="ADAL" clId="{2C1CD760-877A-41F1-A21A-77CBF761D600}" dt="2024-02-16T07:08:34.557" v="490" actId="478"/>
          <ac:spMkLst>
            <pc:docMk/>
            <pc:sldMk cId="24933587" sldId="1350"/>
            <ac:spMk id="3" creationId="{4FBA417B-90AA-D603-F4AC-2D65741669AF}"/>
          </ac:spMkLst>
        </pc:spChg>
        <pc:spChg chg="add mod">
          <ac:chgData name="Zhang, Qi" userId="339b946e-f9ca-4040-bc82-18aaec23f2c4" providerId="ADAL" clId="{2C1CD760-877A-41F1-A21A-77CBF761D600}" dt="2024-02-16T07:09:13.268" v="503" actId="33524"/>
          <ac:spMkLst>
            <pc:docMk/>
            <pc:sldMk cId="24933587" sldId="1350"/>
            <ac:spMk id="6" creationId="{C558D5D9-4382-F2D6-72A3-FF953D92C4F7}"/>
          </ac:spMkLst>
        </pc:spChg>
      </pc:sldChg>
      <pc:sldChg chg="addSp delSp modSp add mod">
        <pc:chgData name="Zhang, Qi" userId="339b946e-f9ca-4040-bc82-18aaec23f2c4" providerId="ADAL" clId="{2C1CD760-877A-41F1-A21A-77CBF761D600}" dt="2024-02-16T07:11:38.275" v="534" actId="1076"/>
        <pc:sldMkLst>
          <pc:docMk/>
          <pc:sldMk cId="48412971" sldId="1351"/>
        </pc:sldMkLst>
        <pc:spChg chg="mod">
          <ac:chgData name="Zhang, Qi" userId="339b946e-f9ca-4040-bc82-18aaec23f2c4" providerId="ADAL" clId="{2C1CD760-877A-41F1-A21A-77CBF761D600}" dt="2024-02-16T07:09:48.750" v="529" actId="20577"/>
          <ac:spMkLst>
            <pc:docMk/>
            <pc:sldMk cId="48412971" sldId="1351"/>
            <ac:spMk id="2" creationId="{BBFDE586-F31F-7826-408D-6A81D9EA7067}"/>
          </ac:spMkLst>
        </pc:spChg>
        <pc:spChg chg="del">
          <ac:chgData name="Zhang, Qi" userId="339b946e-f9ca-4040-bc82-18aaec23f2c4" providerId="ADAL" clId="{2C1CD760-877A-41F1-A21A-77CBF761D600}" dt="2024-02-16T07:11:26.569" v="530" actId="478"/>
          <ac:spMkLst>
            <pc:docMk/>
            <pc:sldMk cId="48412971" sldId="1351"/>
            <ac:spMk id="3" creationId="{3AB2A79E-A4BA-FC29-94B5-14A1B9C63D6B}"/>
          </ac:spMkLst>
        </pc:spChg>
        <pc:spChg chg="add mod">
          <ac:chgData name="Zhang, Qi" userId="339b946e-f9ca-4040-bc82-18aaec23f2c4" providerId="ADAL" clId="{2C1CD760-877A-41F1-A21A-77CBF761D600}" dt="2024-02-16T07:11:38.275" v="534" actId="1076"/>
          <ac:spMkLst>
            <pc:docMk/>
            <pc:sldMk cId="48412971" sldId="1351"/>
            <ac:spMk id="6" creationId="{4C6CED69-6B67-9792-717C-A0941F30F98F}"/>
          </ac:spMkLst>
        </pc:spChg>
      </pc:sldChg>
      <pc:sldChg chg="addSp delSp modSp add mod">
        <pc:chgData name="Zhang, Qi" userId="339b946e-f9ca-4040-bc82-18aaec23f2c4" providerId="ADAL" clId="{2C1CD760-877A-41F1-A21A-77CBF761D600}" dt="2024-02-16T07:12:59.909" v="559" actId="14100"/>
        <pc:sldMkLst>
          <pc:docMk/>
          <pc:sldMk cId="2787376336" sldId="1352"/>
        </pc:sldMkLst>
        <pc:spChg chg="mod">
          <ac:chgData name="Zhang, Qi" userId="339b946e-f9ca-4040-bc82-18aaec23f2c4" providerId="ADAL" clId="{2C1CD760-877A-41F1-A21A-77CBF761D600}" dt="2024-02-16T07:12:59.909" v="559" actId="14100"/>
          <ac:spMkLst>
            <pc:docMk/>
            <pc:sldMk cId="2787376336" sldId="1352"/>
            <ac:spMk id="2" creationId="{F0075E75-29EF-4581-28EF-A712CA281CD3}"/>
          </ac:spMkLst>
        </pc:spChg>
        <pc:spChg chg="del">
          <ac:chgData name="Zhang, Qi" userId="339b946e-f9ca-4040-bc82-18aaec23f2c4" providerId="ADAL" clId="{2C1CD760-877A-41F1-A21A-77CBF761D600}" dt="2024-02-16T07:12:16.481" v="553" actId="478"/>
          <ac:spMkLst>
            <pc:docMk/>
            <pc:sldMk cId="2787376336" sldId="1352"/>
            <ac:spMk id="3" creationId="{523CFA95-4AD9-5CBC-909D-01C462E0B19D}"/>
          </ac:spMkLst>
        </pc:spChg>
        <pc:spChg chg="add mod">
          <ac:chgData name="Zhang, Qi" userId="339b946e-f9ca-4040-bc82-18aaec23f2c4" providerId="ADAL" clId="{2C1CD760-877A-41F1-A21A-77CBF761D600}" dt="2024-02-16T07:12:55.479" v="558" actId="15"/>
          <ac:spMkLst>
            <pc:docMk/>
            <pc:sldMk cId="2787376336" sldId="1352"/>
            <ac:spMk id="6" creationId="{E674D4A0-721B-810C-979E-5C95D3AE467A}"/>
          </ac:spMkLst>
        </pc:spChg>
      </pc:sldChg>
      <pc:sldChg chg="addSp delSp modSp add mod">
        <pc:chgData name="Zhang, Qi" userId="339b946e-f9ca-4040-bc82-18aaec23f2c4" providerId="ADAL" clId="{2C1CD760-877A-41F1-A21A-77CBF761D600}" dt="2024-02-18T21:32:45.317" v="844" actId="15"/>
        <pc:sldMkLst>
          <pc:docMk/>
          <pc:sldMk cId="1537805624" sldId="1353"/>
        </pc:sldMkLst>
        <pc:spChg chg="mod">
          <ac:chgData name="Zhang, Qi" userId="339b946e-f9ca-4040-bc82-18aaec23f2c4" providerId="ADAL" clId="{2C1CD760-877A-41F1-A21A-77CBF761D600}" dt="2024-02-16T07:13:51.367" v="593" actId="1076"/>
          <ac:spMkLst>
            <pc:docMk/>
            <pc:sldMk cId="1537805624" sldId="1353"/>
            <ac:spMk id="2" creationId="{EA7931CC-9879-1DDB-4222-42EC9BCEC664}"/>
          </ac:spMkLst>
        </pc:spChg>
        <pc:spChg chg="del">
          <ac:chgData name="Zhang, Qi" userId="339b946e-f9ca-4040-bc82-18aaec23f2c4" providerId="ADAL" clId="{2C1CD760-877A-41F1-A21A-77CBF761D600}" dt="2024-02-16T07:13:27.420" v="587" actId="478"/>
          <ac:spMkLst>
            <pc:docMk/>
            <pc:sldMk cId="1537805624" sldId="1353"/>
            <ac:spMk id="3" creationId="{2AC6BCC2-35F0-FD71-A224-A01DC53A2EC6}"/>
          </ac:spMkLst>
        </pc:spChg>
        <pc:spChg chg="add mod">
          <ac:chgData name="Zhang, Qi" userId="339b946e-f9ca-4040-bc82-18aaec23f2c4" providerId="ADAL" clId="{2C1CD760-877A-41F1-A21A-77CBF761D600}" dt="2024-02-18T21:32:45.317" v="844" actId="15"/>
          <ac:spMkLst>
            <pc:docMk/>
            <pc:sldMk cId="1537805624" sldId="1353"/>
            <ac:spMk id="6" creationId="{F0916817-4F63-7326-A78C-4AAEAA810431}"/>
          </ac:spMkLst>
        </pc:spChg>
      </pc:sldChg>
      <pc:sldChg chg="addSp delSp modSp add mod">
        <pc:chgData name="Zhang, Qi" userId="339b946e-f9ca-4040-bc82-18aaec23f2c4" providerId="ADAL" clId="{2C1CD760-877A-41F1-A21A-77CBF761D600}" dt="2024-02-18T21:33:11.394" v="850" actId="1076"/>
        <pc:sldMkLst>
          <pc:docMk/>
          <pc:sldMk cId="3016513632" sldId="1354"/>
        </pc:sldMkLst>
        <pc:spChg chg="mod">
          <ac:chgData name="Zhang, Qi" userId="339b946e-f9ca-4040-bc82-18aaec23f2c4" providerId="ADAL" clId="{2C1CD760-877A-41F1-A21A-77CBF761D600}" dt="2024-02-16T07:32:51.385" v="628" actId="14100"/>
          <ac:spMkLst>
            <pc:docMk/>
            <pc:sldMk cId="3016513632" sldId="1354"/>
            <ac:spMk id="2" creationId="{AA4FF709-5C72-DB1A-17F7-1AA8A1B3C6F3}"/>
          </ac:spMkLst>
        </pc:spChg>
        <pc:spChg chg="del">
          <ac:chgData name="Zhang, Qi" userId="339b946e-f9ca-4040-bc82-18aaec23f2c4" providerId="ADAL" clId="{2C1CD760-877A-41F1-A21A-77CBF761D600}" dt="2024-02-16T07:32:53.105" v="629" actId="478"/>
          <ac:spMkLst>
            <pc:docMk/>
            <pc:sldMk cId="3016513632" sldId="1354"/>
            <ac:spMk id="3" creationId="{B4BB5167-FFC3-670F-C497-60F2590A1B87}"/>
          </ac:spMkLst>
        </pc:spChg>
        <pc:spChg chg="add mod">
          <ac:chgData name="Zhang, Qi" userId="339b946e-f9ca-4040-bc82-18aaec23f2c4" providerId="ADAL" clId="{2C1CD760-877A-41F1-A21A-77CBF761D600}" dt="2024-02-16T07:33:09.058" v="636" actId="20577"/>
          <ac:spMkLst>
            <pc:docMk/>
            <pc:sldMk cId="3016513632" sldId="1354"/>
            <ac:spMk id="6" creationId="{616A6C60-1479-5695-685B-5BADA8406157}"/>
          </ac:spMkLst>
        </pc:spChg>
        <pc:picChg chg="add mod">
          <ac:chgData name="Zhang, Qi" userId="339b946e-f9ca-4040-bc82-18aaec23f2c4" providerId="ADAL" clId="{2C1CD760-877A-41F1-A21A-77CBF761D600}" dt="2024-02-18T21:33:11.394" v="850" actId="1076"/>
          <ac:picMkLst>
            <pc:docMk/>
            <pc:sldMk cId="3016513632" sldId="1354"/>
            <ac:picMk id="5" creationId="{A7A1D97D-1997-14E2-0A79-DE484908CEC6}"/>
          </ac:picMkLst>
        </pc:picChg>
      </pc:sldChg>
      <pc:sldChg chg="addSp delSp modSp add mod">
        <pc:chgData name="Zhang, Qi" userId="339b946e-f9ca-4040-bc82-18aaec23f2c4" providerId="ADAL" clId="{2C1CD760-877A-41F1-A21A-77CBF761D600}" dt="2024-02-16T07:34:54.647" v="665" actId="1076"/>
        <pc:sldMkLst>
          <pc:docMk/>
          <pc:sldMk cId="2115101080" sldId="1355"/>
        </pc:sldMkLst>
        <pc:spChg chg="mod">
          <ac:chgData name="Zhang, Qi" userId="339b946e-f9ca-4040-bc82-18aaec23f2c4" providerId="ADAL" clId="{2C1CD760-877A-41F1-A21A-77CBF761D600}" dt="2024-02-16T07:33:57.191" v="662" actId="14100"/>
          <ac:spMkLst>
            <pc:docMk/>
            <pc:sldMk cId="2115101080" sldId="1355"/>
            <ac:spMk id="2" creationId="{6F701891-1E30-71C5-DDFD-AD0428BEE8E7}"/>
          </ac:spMkLst>
        </pc:spChg>
        <pc:spChg chg="del">
          <ac:chgData name="Zhang, Qi" userId="339b946e-f9ca-4040-bc82-18aaec23f2c4" providerId="ADAL" clId="{2C1CD760-877A-41F1-A21A-77CBF761D600}" dt="2024-02-16T07:33:55.034" v="661" actId="478"/>
          <ac:spMkLst>
            <pc:docMk/>
            <pc:sldMk cId="2115101080" sldId="1355"/>
            <ac:spMk id="3" creationId="{72E20A3C-E081-2AAC-947D-565368A80B68}"/>
          </ac:spMkLst>
        </pc:spChg>
        <pc:spChg chg="add mod">
          <ac:chgData name="Zhang, Qi" userId="339b946e-f9ca-4040-bc82-18aaec23f2c4" providerId="ADAL" clId="{2C1CD760-877A-41F1-A21A-77CBF761D600}" dt="2024-02-16T07:34:54.647" v="665" actId="1076"/>
          <ac:spMkLst>
            <pc:docMk/>
            <pc:sldMk cId="2115101080" sldId="1355"/>
            <ac:spMk id="6" creationId="{71AD2003-C13B-E2EC-B249-FC7548B104C0}"/>
          </ac:spMkLst>
        </pc:spChg>
      </pc:sldChg>
      <pc:sldChg chg="addSp delSp modSp add mod">
        <pc:chgData name="Zhang, Qi" userId="339b946e-f9ca-4040-bc82-18aaec23f2c4" providerId="ADAL" clId="{2C1CD760-877A-41F1-A21A-77CBF761D600}" dt="2024-02-18T21:34:04.494" v="901" actId="20577"/>
        <pc:sldMkLst>
          <pc:docMk/>
          <pc:sldMk cId="529749917" sldId="1356"/>
        </pc:sldMkLst>
        <pc:spChg chg="mod">
          <ac:chgData name="Zhang, Qi" userId="339b946e-f9ca-4040-bc82-18aaec23f2c4" providerId="ADAL" clId="{2C1CD760-877A-41F1-A21A-77CBF761D600}" dt="2024-02-16T07:36:28.494" v="709" actId="14100"/>
          <ac:spMkLst>
            <pc:docMk/>
            <pc:sldMk cId="529749917" sldId="1356"/>
            <ac:spMk id="2" creationId="{A46117FD-2C73-4DDB-F68A-FF9A9320FB3D}"/>
          </ac:spMkLst>
        </pc:spChg>
        <pc:spChg chg="del">
          <ac:chgData name="Zhang, Qi" userId="339b946e-f9ca-4040-bc82-18aaec23f2c4" providerId="ADAL" clId="{2C1CD760-877A-41F1-A21A-77CBF761D600}" dt="2024-02-16T07:36:30.654" v="710" actId="478"/>
          <ac:spMkLst>
            <pc:docMk/>
            <pc:sldMk cId="529749917" sldId="1356"/>
            <ac:spMk id="3" creationId="{AA329A9A-6D36-CB01-40E7-ADF3D61AEB29}"/>
          </ac:spMkLst>
        </pc:spChg>
        <pc:spChg chg="add mod">
          <ac:chgData name="Zhang, Qi" userId="339b946e-f9ca-4040-bc82-18aaec23f2c4" providerId="ADAL" clId="{2C1CD760-877A-41F1-A21A-77CBF761D600}" dt="2024-02-18T21:34:04.494" v="901" actId="20577"/>
          <ac:spMkLst>
            <pc:docMk/>
            <pc:sldMk cId="529749917" sldId="1356"/>
            <ac:spMk id="6" creationId="{2AF4F61A-F2D2-2FA5-0346-4694BA39093B}"/>
          </ac:spMkLst>
        </pc:spChg>
      </pc:sldChg>
      <pc:sldChg chg="addSp delSp modSp add mod">
        <pc:chgData name="Zhang, Qi" userId="339b946e-f9ca-4040-bc82-18aaec23f2c4" providerId="ADAL" clId="{2C1CD760-877A-41F1-A21A-77CBF761D600}" dt="2024-02-18T21:55:42.144" v="974" actId="14100"/>
        <pc:sldMkLst>
          <pc:docMk/>
          <pc:sldMk cId="2281935220" sldId="1357"/>
        </pc:sldMkLst>
        <pc:spChg chg="mod">
          <ac:chgData name="Zhang, Qi" userId="339b946e-f9ca-4040-bc82-18aaec23f2c4" providerId="ADAL" clId="{2C1CD760-877A-41F1-A21A-77CBF761D600}" dt="2024-02-18T21:55:42.144" v="974" actId="14100"/>
          <ac:spMkLst>
            <pc:docMk/>
            <pc:sldMk cId="2281935220" sldId="1357"/>
            <ac:spMk id="2" creationId="{BB6FC81C-03B9-0D2C-3CA4-5D8AEF8C06CC}"/>
          </ac:spMkLst>
        </pc:spChg>
        <pc:spChg chg="del">
          <ac:chgData name="Zhang, Qi" userId="339b946e-f9ca-4040-bc82-18aaec23f2c4" providerId="ADAL" clId="{2C1CD760-877A-41F1-A21A-77CBF761D600}" dt="2024-02-18T21:55:33.200" v="970" actId="478"/>
          <ac:spMkLst>
            <pc:docMk/>
            <pc:sldMk cId="2281935220" sldId="1357"/>
            <ac:spMk id="3" creationId="{E284E83E-7631-D364-3D4E-C272760305A6}"/>
          </ac:spMkLst>
        </pc:spChg>
        <pc:picChg chg="add mod">
          <ac:chgData name="Zhang, Qi" userId="339b946e-f9ca-4040-bc82-18aaec23f2c4" providerId="ADAL" clId="{2C1CD760-877A-41F1-A21A-77CBF761D600}" dt="2024-02-18T21:55:39.104" v="973" actId="1076"/>
          <ac:picMkLst>
            <pc:docMk/>
            <pc:sldMk cId="2281935220" sldId="1357"/>
            <ac:picMk id="6" creationId="{7C7C7BA9-15AC-CF14-E364-00D6F89A33D7}"/>
          </ac:picMkLst>
        </pc:picChg>
      </pc:sldChg>
      <pc:sldChg chg="add del">
        <pc:chgData name="Zhang, Qi" userId="339b946e-f9ca-4040-bc82-18aaec23f2c4" providerId="ADAL" clId="{2C1CD760-877A-41F1-A21A-77CBF761D600}" dt="2024-02-18T22:07:01.740" v="1014" actId="47"/>
        <pc:sldMkLst>
          <pc:docMk/>
          <pc:sldMk cId="1758404664" sldId="1358"/>
        </pc:sldMkLst>
      </pc:sldChg>
      <pc:sldChg chg="add del">
        <pc:chgData name="Zhang, Qi" userId="339b946e-f9ca-4040-bc82-18aaec23f2c4" providerId="ADAL" clId="{2C1CD760-877A-41F1-A21A-77CBF761D600}" dt="2024-02-18T22:07:01.740" v="1014" actId="47"/>
        <pc:sldMkLst>
          <pc:docMk/>
          <pc:sldMk cId="3011406289" sldId="1359"/>
        </pc:sldMkLst>
      </pc:sldChg>
      <pc:sldChg chg="add del">
        <pc:chgData name="Zhang, Qi" userId="339b946e-f9ca-4040-bc82-18aaec23f2c4" providerId="ADAL" clId="{2C1CD760-877A-41F1-A21A-77CBF761D600}" dt="2024-02-18T22:07:01.740" v="1014" actId="47"/>
        <pc:sldMkLst>
          <pc:docMk/>
          <pc:sldMk cId="1415691842" sldId="1360"/>
        </pc:sldMkLst>
      </pc:sldChg>
      <pc:sldChg chg="add del">
        <pc:chgData name="Zhang, Qi" userId="339b946e-f9ca-4040-bc82-18aaec23f2c4" providerId="ADAL" clId="{2C1CD760-877A-41F1-A21A-77CBF761D600}" dt="2024-02-18T22:07:01.740" v="1014" actId="47"/>
        <pc:sldMkLst>
          <pc:docMk/>
          <pc:sldMk cId="3636278929" sldId="1361"/>
        </pc:sldMkLst>
      </pc:sldChg>
      <pc:sldChg chg="addSp modSp new mod">
        <pc:chgData name="Zhang, Qi" userId="339b946e-f9ca-4040-bc82-18aaec23f2c4" providerId="ADAL" clId="{2C1CD760-877A-41F1-A21A-77CBF761D600}" dt="2024-02-18T21:16:47.458" v="837" actId="1076"/>
        <pc:sldMkLst>
          <pc:docMk/>
          <pc:sldMk cId="3054161598" sldId="1362"/>
        </pc:sldMkLst>
        <pc:spChg chg="mod">
          <ac:chgData name="Zhang, Qi" userId="339b946e-f9ca-4040-bc82-18aaec23f2c4" providerId="ADAL" clId="{2C1CD760-877A-41F1-A21A-77CBF761D600}" dt="2024-02-18T21:15:43.428" v="832" actId="14100"/>
          <ac:spMkLst>
            <pc:docMk/>
            <pc:sldMk cId="3054161598" sldId="1362"/>
            <ac:spMk id="2" creationId="{B06BD90E-61A9-AAFF-BE0C-04F9D0009BCA}"/>
          </ac:spMkLst>
        </pc:spChg>
        <pc:spChg chg="mod">
          <ac:chgData name="Zhang, Qi" userId="339b946e-f9ca-4040-bc82-18aaec23f2c4" providerId="ADAL" clId="{2C1CD760-877A-41F1-A21A-77CBF761D600}" dt="2024-02-18T21:15:45.200" v="833" actId="1076"/>
          <ac:spMkLst>
            <pc:docMk/>
            <pc:sldMk cId="3054161598" sldId="1362"/>
            <ac:spMk id="3" creationId="{1C7A23CD-58C2-8574-F384-33CD7F84DA39}"/>
          </ac:spMkLst>
        </pc:spChg>
        <pc:picChg chg="add mod">
          <ac:chgData name="Zhang, Qi" userId="339b946e-f9ca-4040-bc82-18aaec23f2c4" providerId="ADAL" clId="{2C1CD760-877A-41F1-A21A-77CBF761D600}" dt="2024-02-18T21:16:47.458" v="837" actId="1076"/>
          <ac:picMkLst>
            <pc:docMk/>
            <pc:sldMk cId="3054161598" sldId="1362"/>
            <ac:picMk id="6" creationId="{81373C35-061B-167E-6B98-1C28A8B09A4A}"/>
          </ac:picMkLst>
        </pc:picChg>
      </pc:sldChg>
      <pc:sldChg chg="addSp modSp new mod">
        <pc:chgData name="Zhang, Qi" userId="339b946e-f9ca-4040-bc82-18aaec23f2c4" providerId="ADAL" clId="{2C1CD760-877A-41F1-A21A-77CBF761D600}" dt="2024-02-18T21:42:48.028" v="933" actId="14100"/>
        <pc:sldMkLst>
          <pc:docMk/>
          <pc:sldMk cId="3223624113" sldId="1363"/>
        </pc:sldMkLst>
        <pc:spChg chg="mod">
          <ac:chgData name="Zhang, Qi" userId="339b946e-f9ca-4040-bc82-18aaec23f2c4" providerId="ADAL" clId="{2C1CD760-877A-41F1-A21A-77CBF761D600}" dt="2024-02-18T21:42:48.028" v="933" actId="14100"/>
          <ac:spMkLst>
            <pc:docMk/>
            <pc:sldMk cId="3223624113" sldId="1363"/>
            <ac:spMk id="2" creationId="{458715BB-FFEB-4E2A-395D-6495ABE6743E}"/>
          </ac:spMkLst>
        </pc:spChg>
        <pc:spChg chg="mod">
          <ac:chgData name="Zhang, Qi" userId="339b946e-f9ca-4040-bc82-18aaec23f2c4" providerId="ADAL" clId="{2C1CD760-877A-41F1-A21A-77CBF761D600}" dt="2024-02-18T21:41:12.843" v="909" actId="1076"/>
          <ac:spMkLst>
            <pc:docMk/>
            <pc:sldMk cId="3223624113" sldId="1363"/>
            <ac:spMk id="3" creationId="{AB9C940D-122C-F3D7-757B-AA9F7E141540}"/>
          </ac:spMkLst>
        </pc:spChg>
        <pc:spChg chg="add mod">
          <ac:chgData name="Zhang, Qi" userId="339b946e-f9ca-4040-bc82-18aaec23f2c4" providerId="ADAL" clId="{2C1CD760-877A-41F1-A21A-77CBF761D600}" dt="2024-02-18T21:42:24.783" v="932" actId="14100"/>
          <ac:spMkLst>
            <pc:docMk/>
            <pc:sldMk cId="3223624113" sldId="1363"/>
            <ac:spMk id="8" creationId="{EDDFD72D-14A1-306C-7F50-B284B25720C7}"/>
          </ac:spMkLst>
        </pc:spChg>
        <pc:picChg chg="add mod">
          <ac:chgData name="Zhang, Qi" userId="339b946e-f9ca-4040-bc82-18aaec23f2c4" providerId="ADAL" clId="{2C1CD760-877A-41F1-A21A-77CBF761D600}" dt="2024-02-18T21:41:31.942" v="911" actId="1076"/>
          <ac:picMkLst>
            <pc:docMk/>
            <pc:sldMk cId="3223624113" sldId="1363"/>
            <ac:picMk id="6" creationId="{E51FCB53-B504-C72D-7E27-F0DB7DED6077}"/>
          </ac:picMkLst>
        </pc:picChg>
      </pc:sldChg>
      <pc:sldChg chg="addSp modSp new mod">
        <pc:chgData name="Zhang, Qi" userId="339b946e-f9ca-4040-bc82-18aaec23f2c4" providerId="ADAL" clId="{2C1CD760-877A-41F1-A21A-77CBF761D600}" dt="2024-02-18T21:51:39.314" v="955" actId="1076"/>
        <pc:sldMkLst>
          <pc:docMk/>
          <pc:sldMk cId="3351273824" sldId="1364"/>
        </pc:sldMkLst>
        <pc:spChg chg="mod">
          <ac:chgData name="Zhang, Qi" userId="339b946e-f9ca-4040-bc82-18aaec23f2c4" providerId="ADAL" clId="{2C1CD760-877A-41F1-A21A-77CBF761D600}" dt="2024-02-18T21:50:49.287" v="942"/>
          <ac:spMkLst>
            <pc:docMk/>
            <pc:sldMk cId="3351273824" sldId="1364"/>
            <ac:spMk id="2" creationId="{410A9794-93F3-0352-935E-1DE36F292AE6}"/>
          </ac:spMkLst>
        </pc:spChg>
        <pc:spChg chg="mod">
          <ac:chgData name="Zhang, Qi" userId="339b946e-f9ca-4040-bc82-18aaec23f2c4" providerId="ADAL" clId="{2C1CD760-877A-41F1-A21A-77CBF761D600}" dt="2024-02-18T21:51:18.873" v="951" actId="14100"/>
          <ac:spMkLst>
            <pc:docMk/>
            <pc:sldMk cId="3351273824" sldId="1364"/>
            <ac:spMk id="3" creationId="{45A413A7-EF60-9189-8772-70729BE46447}"/>
          </ac:spMkLst>
        </pc:spChg>
        <pc:spChg chg="add mod">
          <ac:chgData name="Zhang, Qi" userId="339b946e-f9ca-4040-bc82-18aaec23f2c4" providerId="ADAL" clId="{2C1CD760-877A-41F1-A21A-77CBF761D600}" dt="2024-02-18T21:51:25.701" v="953" actId="1076"/>
          <ac:spMkLst>
            <pc:docMk/>
            <pc:sldMk cId="3351273824" sldId="1364"/>
            <ac:spMk id="6" creationId="{55C97B60-CC7D-7C58-8C74-1C6776B7196E}"/>
          </ac:spMkLst>
        </pc:spChg>
        <pc:picChg chg="add mod">
          <ac:chgData name="Zhang, Qi" userId="339b946e-f9ca-4040-bc82-18aaec23f2c4" providerId="ADAL" clId="{2C1CD760-877A-41F1-A21A-77CBF761D600}" dt="2024-02-18T21:51:39.314" v="955" actId="1076"/>
          <ac:picMkLst>
            <pc:docMk/>
            <pc:sldMk cId="3351273824" sldId="1364"/>
            <ac:picMk id="7" creationId="{19777962-AADD-DF6D-B49C-377911639800}"/>
          </ac:picMkLst>
        </pc:picChg>
      </pc:sldChg>
      <pc:sldChg chg="addSp modSp new mod">
        <pc:chgData name="Zhang, Qi" userId="339b946e-f9ca-4040-bc82-18aaec23f2c4" providerId="ADAL" clId="{2C1CD760-877A-41F1-A21A-77CBF761D600}" dt="2024-02-18T22:05:43.458" v="1010" actId="207"/>
        <pc:sldMkLst>
          <pc:docMk/>
          <pc:sldMk cId="680393149" sldId="1365"/>
        </pc:sldMkLst>
        <pc:spChg chg="mod">
          <ac:chgData name="Zhang, Qi" userId="339b946e-f9ca-4040-bc82-18aaec23f2c4" providerId="ADAL" clId="{2C1CD760-877A-41F1-A21A-77CBF761D600}" dt="2024-02-18T22:04:06.957" v="995"/>
          <ac:spMkLst>
            <pc:docMk/>
            <pc:sldMk cId="680393149" sldId="1365"/>
            <ac:spMk id="2" creationId="{56DE9D8B-6677-BD0F-293E-1EE7D4868572}"/>
          </ac:spMkLst>
        </pc:spChg>
        <pc:spChg chg="mod">
          <ac:chgData name="Zhang, Qi" userId="339b946e-f9ca-4040-bc82-18aaec23f2c4" providerId="ADAL" clId="{2C1CD760-877A-41F1-A21A-77CBF761D600}" dt="2024-02-18T22:05:43.458" v="1010" actId="207"/>
          <ac:spMkLst>
            <pc:docMk/>
            <pc:sldMk cId="680393149" sldId="1365"/>
            <ac:spMk id="3" creationId="{620C8E59-D356-A42F-0840-58C3F39C8F69}"/>
          </ac:spMkLst>
        </pc:spChg>
        <pc:picChg chg="add mod">
          <ac:chgData name="Zhang, Qi" userId="339b946e-f9ca-4040-bc82-18aaec23f2c4" providerId="ADAL" clId="{2C1CD760-877A-41F1-A21A-77CBF761D600}" dt="2024-02-18T22:05:14.279" v="1009" actId="1076"/>
          <ac:picMkLst>
            <pc:docMk/>
            <pc:sldMk cId="680393149" sldId="1365"/>
            <ac:picMk id="6" creationId="{2CD64DC3-199E-86B0-17B6-32E34B34FA7C}"/>
          </ac:picMkLst>
        </pc:picChg>
      </pc:sldChg>
      <pc:sldChg chg="new del">
        <pc:chgData name="Zhang, Qi" userId="339b946e-f9ca-4040-bc82-18aaec23f2c4" providerId="ADAL" clId="{2C1CD760-877A-41F1-A21A-77CBF761D600}" dt="2024-02-18T22:06:16.748" v="1013" actId="47"/>
        <pc:sldMkLst>
          <pc:docMk/>
          <pc:sldMk cId="1917887946" sldId="1366"/>
        </pc:sldMkLst>
      </pc:sldChg>
      <pc:sldChg chg="add">
        <pc:chgData name="Zhang, Qi" userId="339b946e-f9ca-4040-bc82-18aaec23f2c4" providerId="ADAL" clId="{2C1CD760-877A-41F1-A21A-77CBF761D600}" dt="2024-02-18T22:06:12.923" v="1012"/>
        <pc:sldMkLst>
          <pc:docMk/>
          <pc:sldMk cId="2035823878" sldId="1367"/>
        </pc:sldMkLst>
      </pc:sldChg>
      <pc:sldChg chg="addSp modSp new mod">
        <pc:chgData name="Zhang, Qi" userId="339b946e-f9ca-4040-bc82-18aaec23f2c4" providerId="ADAL" clId="{2C1CD760-877A-41F1-A21A-77CBF761D600}" dt="2024-02-18T23:56:15.013" v="1113" actId="1076"/>
        <pc:sldMkLst>
          <pc:docMk/>
          <pc:sldMk cId="3568712819" sldId="1368"/>
        </pc:sldMkLst>
        <pc:spChg chg="mod">
          <ac:chgData name="Zhang, Qi" userId="339b946e-f9ca-4040-bc82-18aaec23f2c4" providerId="ADAL" clId="{2C1CD760-877A-41F1-A21A-77CBF761D600}" dt="2024-02-18T23:56:07.596" v="1109" actId="14100"/>
          <ac:spMkLst>
            <pc:docMk/>
            <pc:sldMk cId="3568712819" sldId="1368"/>
            <ac:spMk id="2" creationId="{8190E034-2571-3564-286F-F1C254B7FA3E}"/>
          </ac:spMkLst>
        </pc:spChg>
        <pc:spChg chg="mod">
          <ac:chgData name="Zhang, Qi" userId="339b946e-f9ca-4040-bc82-18aaec23f2c4" providerId="ADAL" clId="{2C1CD760-877A-41F1-A21A-77CBF761D600}" dt="2024-02-18T23:56:09.476" v="1110" actId="1076"/>
          <ac:spMkLst>
            <pc:docMk/>
            <pc:sldMk cId="3568712819" sldId="1368"/>
            <ac:spMk id="3" creationId="{5389EF28-F566-A0B5-0225-13A7EF1B77D3}"/>
          </ac:spMkLst>
        </pc:spChg>
        <pc:picChg chg="add mod">
          <ac:chgData name="Zhang, Qi" userId="339b946e-f9ca-4040-bc82-18aaec23f2c4" providerId="ADAL" clId="{2C1CD760-877A-41F1-A21A-77CBF761D600}" dt="2024-02-18T23:56:15.013" v="1113" actId="1076"/>
          <ac:picMkLst>
            <pc:docMk/>
            <pc:sldMk cId="3568712819" sldId="1368"/>
            <ac:picMk id="6" creationId="{3E631B45-A3E7-9938-8216-83521BA6075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99B1DD-1DD2-4D6E-985A-8761CB26F723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3AFB7A-48CC-445F-8950-964CB203D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0231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CCAA6-8102-40F2-8077-7C78D6B8D09C}" type="datetime1">
              <a:rPr lang="en-US" smtClean="0"/>
              <a:t>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2A267-E1DD-44E7-983C-C39AABB85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316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A8673-4429-43CE-B2CC-ACAADB3EE9A1}" type="datetime1">
              <a:rPr lang="en-US" smtClean="0"/>
              <a:t>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2A267-E1DD-44E7-983C-C39AABB85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013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528A5-48FD-401E-A13F-10EB388D0E37}" type="datetime1">
              <a:rPr lang="en-US" smtClean="0"/>
              <a:t>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2A267-E1DD-44E7-983C-C39AABB85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885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8CC11-60B8-456D-AD59-505F08B62735}" type="datetime1">
              <a:rPr lang="en-US" smtClean="0"/>
              <a:t>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2A267-E1DD-44E7-983C-C39AABB85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35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94330-28E3-47C0-909F-13162B861E85}" type="datetime1">
              <a:rPr lang="en-US" smtClean="0"/>
              <a:t>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2A267-E1DD-44E7-983C-C39AABB85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192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D4E71-ED64-45B9-B37F-F79EC98E4BF0}" type="datetime1">
              <a:rPr lang="en-US" smtClean="0"/>
              <a:t>2/18/2024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2A267-E1DD-44E7-983C-C39AABB85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37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B8A2E-3713-4EA8-A114-CFDCCB699EAF}" type="datetime1">
              <a:rPr lang="en-US" smtClean="0"/>
              <a:t>2/18/2024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2A267-E1DD-44E7-983C-C39AABB85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02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BC2FE-54D1-4514-89CB-7664794DE0A8}" type="datetime1">
              <a:rPr lang="en-US" smtClean="0"/>
              <a:t>2/18/2024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2A267-E1DD-44E7-983C-C39AABB85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80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3F1EC-E74F-48F6-BA3D-3F43C7C0B51E}" type="datetime1">
              <a:rPr lang="en-US" smtClean="0"/>
              <a:t>2/18/2024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2A267-E1DD-44E7-983C-C39AABB85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448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204FD-C9D0-423C-8533-0D3136135828}" type="datetime1">
              <a:rPr lang="en-US" smtClean="0"/>
              <a:t>2/18/2024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2A267-E1DD-44E7-983C-C39AABB85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387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892C2-1600-4408-8A55-CA9E82F0C60C}" type="datetime1">
              <a:rPr lang="en-US" smtClean="0"/>
              <a:t>2/18/2024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2A267-E1DD-44E7-983C-C39AABB85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368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0757A4-77D5-4D37-A8E6-5A52342F965B}" type="datetime1">
              <a:rPr lang="en-US" smtClean="0"/>
              <a:t>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12A267-E1DD-44E7-983C-C39AABB85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036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registry.khronos.org/OpenGL-Refpages/gl4/html/glTexImage2D.x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1122364"/>
            <a:ext cx="8082776" cy="1414538"/>
          </a:xfrm>
        </p:spPr>
        <p:txBody>
          <a:bodyPr>
            <a:noAutofit/>
          </a:bodyPr>
          <a:lstStyle/>
          <a:p>
            <a:r>
              <a:rPr lang="en-US" sz="4600" dirty="0"/>
              <a:t>IT 356: Introduction To Computer Graphics (Lecture 12)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67000" y="3389784"/>
            <a:ext cx="6858000" cy="1868016"/>
          </a:xfrm>
        </p:spPr>
        <p:txBody>
          <a:bodyPr>
            <a:noAutofit/>
          </a:bodyPr>
          <a:lstStyle/>
          <a:p>
            <a:r>
              <a:rPr lang="en-US" sz="3600" dirty="0"/>
              <a:t>School of Information Technology</a:t>
            </a:r>
          </a:p>
          <a:p>
            <a:r>
              <a:rPr lang="en-US" sz="3600" dirty="0"/>
              <a:t>Illinois State University </a:t>
            </a:r>
          </a:p>
          <a:p>
            <a:r>
              <a:rPr lang="en-US" sz="3600" dirty="0"/>
              <a:t>Dr. Qi Zhang, Spring 2024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2A267-E1DD-44E7-983C-C39AABB85FC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822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7FE3A1-08E0-DFC1-823F-16A4DF507A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BC6E2-8E14-49CF-C642-0607EA076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51080"/>
          </a:xfrm>
        </p:spPr>
        <p:txBody>
          <a:bodyPr/>
          <a:lstStyle/>
          <a:p>
            <a:r>
              <a:rPr lang="en-US" dirty="0"/>
              <a:t>Generate and Load Texture1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9D718F-B9FD-638C-6BE9-56198354C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2A267-E1DD-44E7-983C-C39AABB85FC4}" type="slidenum">
              <a:rPr lang="en-US" smtClean="0"/>
              <a:t>10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562187-73F7-041C-F9B7-AE3606E80D61}"/>
              </a:ext>
            </a:extLst>
          </p:cNvPr>
          <p:cNvSpPr txBox="1"/>
          <p:nvPr/>
        </p:nvSpPr>
        <p:spPr>
          <a:xfrm>
            <a:off x="838200" y="1690688"/>
            <a:ext cx="1033299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//Generate and bind texture1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glGenTextures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(1, &amp;texture1);</a:t>
            </a:r>
          </a:p>
          <a:p>
            <a:r>
              <a:rPr lang="fr-FR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glBindTexture</a:t>
            </a:r>
            <a:r>
              <a:rPr lang="fr-F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fr-FR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GL_TEXTURE_2D</a:t>
            </a:r>
            <a:r>
              <a:rPr lang="fr-F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texture1);</a:t>
            </a:r>
          </a:p>
          <a:p>
            <a:endParaRPr lang="fr-FR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//Set the texture wrapping parameters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//Set texture wrapping to GL_REPEAT (default wrapping method)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glTexParameteri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GL_TEXTURE_2D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GL_TEXTURE_WRAP_S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GL_REPEAT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glTexParameteri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GL_TEXTURE_2D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GL_TEXTURE_WRAP_T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GL_REPEAT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//Set texture filtering parameters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glTexParameteri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GL_TEXTURE_2D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GL_TEXTURE_MIN_FILTER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GL_LINEAR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glTexParameteri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GL_TEXTURE_2D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GL_TEXTURE_MAG_FILTER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GL_LINEAR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6284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B8E0D6-1062-477F-90A0-2FF27A97A9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03AC7-CB78-1751-431D-EE9A452C4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978" y="365125"/>
            <a:ext cx="10627822" cy="811329"/>
          </a:xfrm>
        </p:spPr>
        <p:txBody>
          <a:bodyPr/>
          <a:lstStyle/>
          <a:p>
            <a:r>
              <a:rPr lang="en-US" dirty="0"/>
              <a:t>Load Image and Create Texture1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A2601B-A821-9639-ABF0-37437B33D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2A267-E1DD-44E7-983C-C39AABB85FC4}" type="slidenum">
              <a:rPr lang="en-US" smtClean="0"/>
              <a:t>11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EEF60E-A390-5967-DCB0-4B8EEC51CB02}"/>
              </a:ext>
            </a:extLst>
          </p:cNvPr>
          <p:cNvSpPr txBox="1"/>
          <p:nvPr/>
        </p:nvSpPr>
        <p:spPr>
          <a:xfrm>
            <a:off x="649778" y="1442866"/>
            <a:ext cx="11237422" cy="4770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8000"/>
                </a:solidFill>
                <a:latin typeface="Cascadia Mono" panose="020B0609020000020004" pitchFamily="49" charset="0"/>
              </a:rPr>
              <a:t>//load image, create texture, and generate mipmaps</a:t>
            </a:r>
            <a:endParaRPr lang="en-US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width, height, nrChannels;</a:t>
            </a:r>
          </a:p>
          <a:p>
            <a:endParaRPr lang="en-US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600" dirty="0">
                <a:solidFill>
                  <a:srgbClr val="008000"/>
                </a:solidFill>
                <a:latin typeface="Cascadia Mono" panose="020B0609020000020004" pitchFamily="49" charset="0"/>
              </a:rPr>
              <a:t>//Tell stb_image.h to flip loaded textures on the y-axis.</a:t>
            </a:r>
            <a:endParaRPr lang="en-US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stbi_set_flip_vertically_on_load(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true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); </a:t>
            </a:r>
          </a:p>
          <a:p>
            <a:endParaRPr lang="en-US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unsigned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*data = stbi_load(</a:t>
            </a:r>
            <a:r>
              <a:rPr lang="en-US" sz="1600" dirty="0">
                <a:solidFill>
                  <a:srgbClr val="A31515"/>
                </a:solidFill>
                <a:latin typeface="Cascadia Mono" panose="020B0609020000020004" pitchFamily="49" charset="0"/>
              </a:rPr>
              <a:t>"../../src/resources/textures/wall.jpg"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</a:p>
          <a:p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								 &amp;width, &amp;height, &amp;nrChannels, 0);</a:t>
            </a:r>
          </a:p>
          <a:p>
            <a:endParaRPr lang="en-US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(data)</a:t>
            </a:r>
          </a:p>
          <a:p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lvl="1"/>
            <a:r>
              <a:rPr lang="en-US" sz="1600" dirty="0">
                <a:solidFill>
                  <a:srgbClr val="6F008A"/>
                </a:solidFill>
                <a:latin typeface="Cascadia Mono" panose="020B0609020000020004" pitchFamily="49" charset="0"/>
              </a:rPr>
              <a:t>glTexImage2D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600" dirty="0">
                <a:solidFill>
                  <a:srgbClr val="6F008A"/>
                </a:solidFill>
                <a:latin typeface="Cascadia Mono" panose="020B0609020000020004" pitchFamily="49" charset="0"/>
              </a:rPr>
              <a:t>GL_TEXTURE_2D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, 0, </a:t>
            </a:r>
            <a:r>
              <a:rPr lang="en-US" sz="1600" dirty="0">
                <a:solidFill>
                  <a:srgbClr val="6F008A"/>
                </a:solidFill>
                <a:latin typeface="Cascadia Mono" panose="020B0609020000020004" pitchFamily="49" charset="0"/>
              </a:rPr>
              <a:t>GL_RGB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, width, height, 0, </a:t>
            </a:r>
            <a:r>
              <a:rPr lang="en-US" sz="1600" dirty="0">
                <a:solidFill>
                  <a:srgbClr val="6F008A"/>
                </a:solidFill>
                <a:latin typeface="Cascadia Mono" panose="020B0609020000020004" pitchFamily="49" charset="0"/>
              </a:rPr>
              <a:t>GL_RGB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600" dirty="0">
                <a:solidFill>
                  <a:srgbClr val="6F008A"/>
                </a:solidFill>
                <a:latin typeface="Cascadia Mono" panose="020B0609020000020004" pitchFamily="49" charset="0"/>
              </a:rPr>
              <a:t>GL_UNSIGNED_BYTE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, data);</a:t>
            </a:r>
          </a:p>
          <a:p>
            <a:pPr lvl="1"/>
            <a:r>
              <a:rPr lang="en-US" sz="1600" dirty="0">
                <a:solidFill>
                  <a:srgbClr val="6F008A"/>
                </a:solidFill>
                <a:latin typeface="Cascadia Mono" panose="020B0609020000020004" pitchFamily="49" charset="0"/>
              </a:rPr>
              <a:t>glGenerateMipmap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600" dirty="0">
                <a:solidFill>
                  <a:srgbClr val="6F008A"/>
                </a:solidFill>
                <a:latin typeface="Cascadia Mono" panose="020B0609020000020004" pitchFamily="49" charset="0"/>
              </a:rPr>
              <a:t>GL_TEXTURE_2D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else</a:t>
            </a:r>
            <a:endParaRPr lang="en-US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	std::cout </a:t>
            </a:r>
            <a:r>
              <a:rPr lang="en-US" sz="16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ascadia Mono" panose="020B0609020000020004" pitchFamily="49" charset="0"/>
              </a:rPr>
              <a:t>"Failed to load texture"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std::endl;</a:t>
            </a:r>
          </a:p>
          <a:p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stbi_image_free(data);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848110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715BB-FFEB-4E2A-395D-6495ABE67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08999"/>
          </a:xfrm>
        </p:spPr>
        <p:txBody>
          <a:bodyPr/>
          <a:lstStyle/>
          <a:p>
            <a:r>
              <a:rPr lang="en-US" dirty="0"/>
              <a:t>The glTexImage2D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9C940D-122C-F3D7-757B-AA9F7E1415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64665"/>
            <a:ext cx="10515600" cy="1603375"/>
          </a:xfrm>
        </p:spPr>
        <p:txBody>
          <a:bodyPr/>
          <a:lstStyle/>
          <a:p>
            <a:r>
              <a:rPr lang="en-US" dirty="0"/>
              <a:t>glTexImage2D — specify a two-dimensional texture image</a:t>
            </a:r>
          </a:p>
          <a:p>
            <a:r>
              <a:rPr lang="en-US" dirty="0">
                <a:hlinkClick r:id="rId2"/>
              </a:rPr>
              <a:t>https://registry.khronos.org/OpenGL-Refpages/gl4/html/glTexImage2D.xhtml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57C076-B3A9-9D3B-8F23-293597D74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2A267-E1DD-44E7-983C-C39AABB85FC4}" type="slidenum">
              <a:rPr lang="en-US" smtClean="0"/>
              <a:t>12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1FCB53-B504-C72D-7E27-F0DB7DED60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494" y="3429000"/>
            <a:ext cx="4337273" cy="260363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DDFD72D-14A1-306C-7F50-B284B25720C7}"/>
              </a:ext>
            </a:extLst>
          </p:cNvPr>
          <p:cNvSpPr txBox="1"/>
          <p:nvPr/>
        </p:nvSpPr>
        <p:spPr>
          <a:xfrm>
            <a:off x="5563986" y="3368040"/>
            <a:ext cx="595191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glTexImage2D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GL_TEXTURE_2D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0, </a:t>
            </a:r>
            <a:r>
              <a:rPr lang="en-US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GL_RGB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   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width, height, 0, </a:t>
            </a:r>
            <a:r>
              <a:rPr lang="en-US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GL_RGB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   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GL_UNSIGNED_BYTE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data);</a:t>
            </a:r>
          </a:p>
        </p:txBody>
      </p:sp>
    </p:spTree>
    <p:extLst>
      <p:ext uri="{BB962C8B-B14F-4D97-AF65-F5344CB8AC3E}">
        <p14:creationId xmlns:p14="http://schemas.microsoft.com/office/powerpoint/2010/main" val="32236241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A9794-93F3-0352-935E-1DE36F292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glGenerateMipmap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413A7-EF60-9189-8772-70729BE464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025939"/>
          </a:xfrm>
        </p:spPr>
        <p:txBody>
          <a:bodyPr/>
          <a:lstStyle/>
          <a:p>
            <a:r>
              <a:rPr lang="en-US" dirty="0"/>
              <a:t>void glGenerateMipmap( GLenum target)</a:t>
            </a:r>
          </a:p>
          <a:p>
            <a:r>
              <a:rPr lang="en-US" dirty="0"/>
              <a:t>glGenerateMipmap generates mipmaps for the specified texture object. </a:t>
            </a:r>
          </a:p>
          <a:p>
            <a:r>
              <a:rPr lang="en-US" dirty="0"/>
              <a:t>The texture object that is bound to the target.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159716-11B1-939A-07A7-568710AC3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2A267-E1DD-44E7-983C-C39AABB85FC4}" type="slidenum">
              <a:rPr lang="en-US" smtClean="0"/>
              <a:t>13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C97B60-CC7D-7C58-8C74-1C6776B7196E}"/>
              </a:ext>
            </a:extLst>
          </p:cNvPr>
          <p:cNvSpPr txBox="1"/>
          <p:nvPr/>
        </p:nvSpPr>
        <p:spPr>
          <a:xfrm>
            <a:off x="509847" y="407699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glGenerateMipmap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GL_TEXTURE_2D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777962-AADD-DF6D-B49C-3779116398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076992"/>
            <a:ext cx="3077397" cy="2051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2738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3EFF04-521F-562D-0781-1A65CB7AC1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A6F2E-A12B-1D31-132F-6E1F2E27A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51080"/>
          </a:xfrm>
        </p:spPr>
        <p:txBody>
          <a:bodyPr/>
          <a:lstStyle/>
          <a:p>
            <a:r>
              <a:rPr lang="en-US" dirty="0"/>
              <a:t>Generate and Load Texture2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59B143-85E3-407A-BEDB-2A36B8272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2A267-E1DD-44E7-983C-C39AABB85FC4}" type="slidenum">
              <a:rPr lang="en-US" smtClean="0"/>
              <a:t>14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25FF08-03CB-8216-889F-41325CE5AA46}"/>
              </a:ext>
            </a:extLst>
          </p:cNvPr>
          <p:cNvSpPr txBox="1"/>
          <p:nvPr/>
        </p:nvSpPr>
        <p:spPr>
          <a:xfrm>
            <a:off x="838200" y="1675114"/>
            <a:ext cx="1046170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//Generate and bind texture 2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glGenTextures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(1, &amp;texture2);</a:t>
            </a:r>
          </a:p>
          <a:p>
            <a:r>
              <a:rPr lang="fr-FR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glBindTexture</a:t>
            </a:r>
            <a:r>
              <a:rPr lang="fr-F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fr-FR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GL_TEXTURE_2D</a:t>
            </a:r>
            <a:r>
              <a:rPr lang="fr-F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texture2);</a:t>
            </a:r>
          </a:p>
          <a:p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//Set the texture wrapping parameters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//Set texture wrapping to GL_REPEAT (default wrapping method)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glTexParameteri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GL_TEXTURE_2D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GL_TEXTURE_WRAP_S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GL_REPEAT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glTexParameteri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GL_TEXTURE_2D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GL_TEXTURE_WRAP_T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GL_REPEAT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//Set texture filtering parameters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glTexParameteri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GL_TEXTURE_2D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GL_TEXTURE_MIN_FILTER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GL_LINEAR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glTexParameteri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GL_TEXTURE_2D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GL_TEXTURE_MAG_FILTER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GL_LINEAR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5476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39E430-7277-EF1E-BCF9-16BC6DCC31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F1E63-3931-7F06-0D4F-52875EE67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Image and Create Texture2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08C0C8-EC27-C4FB-8334-CC5530B6B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2A267-E1DD-44E7-983C-C39AABB85FC4}" type="slidenum">
              <a:rPr lang="en-US" smtClean="0"/>
              <a:t>15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FF433A-B7DC-556C-AF5E-E3E67472CF08}"/>
              </a:ext>
            </a:extLst>
          </p:cNvPr>
          <p:cNvSpPr txBox="1"/>
          <p:nvPr/>
        </p:nvSpPr>
        <p:spPr>
          <a:xfrm>
            <a:off x="1002215" y="1690688"/>
            <a:ext cx="10466813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//Load image, create texture, and generate mipmaps</a:t>
            </a:r>
            <a:endParaRPr lang="en-US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data = stbi_load(</a:t>
            </a:r>
            <a:r>
              <a:rPr lang="en-US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"../../src/resources/textures/awesomeface.png"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, &amp;width, &amp;height, &amp;nrChannels, 0);</a:t>
            </a:r>
          </a:p>
          <a:p>
            <a:endParaRPr lang="en-US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(data)</a:t>
            </a: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lvl="1"/>
            <a:r>
              <a:rPr lang="en-US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//note that the awesomeface.png has transparency and thus an alpha channel, </a:t>
            </a:r>
            <a:endParaRPr lang="en-US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lvl="1"/>
            <a:r>
              <a:rPr lang="en-US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//so, make sure to tell OpenGL the data type is of GL_RGBA</a:t>
            </a:r>
            <a:endParaRPr lang="en-US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lvl="1"/>
            <a:r>
              <a:rPr lang="en-US" sz="1400" dirty="0">
                <a:solidFill>
                  <a:srgbClr val="6F008A"/>
                </a:solidFill>
                <a:latin typeface="Cascadia Mono" panose="020B0609020000020004" pitchFamily="49" charset="0"/>
              </a:rPr>
              <a:t>glTexImage2D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400" dirty="0">
                <a:solidFill>
                  <a:srgbClr val="6F008A"/>
                </a:solidFill>
                <a:latin typeface="Cascadia Mono" panose="020B0609020000020004" pitchFamily="49" charset="0"/>
              </a:rPr>
              <a:t>GL_TEXTURE_2D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, 0, </a:t>
            </a:r>
            <a:r>
              <a:rPr lang="en-US" sz="1400" dirty="0">
                <a:solidFill>
                  <a:srgbClr val="6F008A"/>
                </a:solidFill>
                <a:latin typeface="Cascadia Mono" panose="020B0609020000020004" pitchFamily="49" charset="0"/>
              </a:rPr>
              <a:t>GL_RGBA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, width, height, 0, </a:t>
            </a:r>
            <a:r>
              <a:rPr lang="en-US" sz="1400" dirty="0">
                <a:solidFill>
                  <a:srgbClr val="6F008A"/>
                </a:solidFill>
                <a:latin typeface="Cascadia Mono" panose="020B0609020000020004" pitchFamily="49" charset="0"/>
              </a:rPr>
              <a:t>GL_RGBA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400" dirty="0">
                <a:solidFill>
                  <a:srgbClr val="6F008A"/>
                </a:solidFill>
                <a:latin typeface="Cascadia Mono" panose="020B0609020000020004" pitchFamily="49" charset="0"/>
              </a:rPr>
              <a:t>GL_UNSIGNED_BYTE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, data);</a:t>
            </a:r>
          </a:p>
          <a:p>
            <a:pPr lvl="1"/>
            <a:r>
              <a:rPr lang="en-US" sz="1400" dirty="0">
                <a:solidFill>
                  <a:srgbClr val="6F008A"/>
                </a:solidFill>
                <a:latin typeface="Cascadia Mono" panose="020B0609020000020004" pitchFamily="49" charset="0"/>
              </a:rPr>
              <a:t>glGenerateMipmap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400" dirty="0">
                <a:solidFill>
                  <a:srgbClr val="6F008A"/>
                </a:solidFill>
                <a:latin typeface="Cascadia Mono" panose="020B0609020000020004" pitchFamily="49" charset="0"/>
              </a:rPr>
              <a:t>GL_TEXTURE_2D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else</a:t>
            </a:r>
            <a:endParaRPr lang="en-US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	std::cout </a:t>
            </a:r>
            <a:r>
              <a:rPr lang="en-US" sz="14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"Failed to load texture"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std::endl;</a:t>
            </a: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endParaRPr lang="en-US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stbi_image_free(data);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55697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CBB1B9-B02F-60B1-00F5-BC5655B81E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CF197-DE5A-EA2B-AD7F-A2C55A4FA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62231"/>
          </a:xfrm>
        </p:spPr>
        <p:txBody>
          <a:bodyPr/>
          <a:lstStyle/>
          <a:p>
            <a:r>
              <a:rPr lang="en-US" dirty="0"/>
              <a:t>Sampler Texture Unit Belongs To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B24A24-60DA-50EC-1478-CB630CFB2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2A267-E1DD-44E7-983C-C39AABB85FC4}" type="slidenum">
              <a:rPr lang="en-US" smtClean="0"/>
              <a:t>16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43C97C-3A83-50D5-40FD-3DDB85ADAF3F}"/>
              </a:ext>
            </a:extLst>
          </p:cNvPr>
          <p:cNvSpPr txBox="1"/>
          <p:nvPr/>
        </p:nvSpPr>
        <p:spPr>
          <a:xfrm>
            <a:off x="957611" y="1945877"/>
            <a:ext cx="931266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//Tell OpenGL for each sampler to which texture unit it belongs to 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//(only has to be done once)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glUseProgram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(shaderProgram);</a:t>
            </a:r>
          </a:p>
          <a:p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glUniform1i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glGetUniformLocation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(shaderProgram,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"texture1"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), 0);</a:t>
            </a:r>
          </a:p>
          <a:p>
            <a:r>
              <a:rPr lang="en-US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glUniform1i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glGetUniformLocation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(shaderProgram,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"texture2"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), 1);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3336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CA7F2C-9AB7-966B-C01A-C6EF356597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4E143-3903-15B3-C97F-12128409A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9748"/>
          </a:xfrm>
        </p:spPr>
        <p:txBody>
          <a:bodyPr/>
          <a:lstStyle/>
          <a:p>
            <a:r>
              <a:rPr lang="en-US" dirty="0"/>
              <a:t>Vertex Shader: texture0.vert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8F32A1-07AF-CC22-3B0A-2A47271D9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2A267-E1DD-44E7-983C-C39AABB85FC4}" type="slidenum">
              <a:rPr lang="en-US" smtClean="0"/>
              <a:t>17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5779B2-0C91-341D-5D7E-05684D1C647A}"/>
              </a:ext>
            </a:extLst>
          </p:cNvPr>
          <p:cNvSpPr txBox="1"/>
          <p:nvPr/>
        </p:nvSpPr>
        <p:spPr>
          <a:xfrm>
            <a:off x="1108152" y="1678017"/>
            <a:ext cx="828675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#version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460 core</a:t>
            </a:r>
          </a:p>
          <a:p>
            <a:r>
              <a:rPr lang="en-US" sz="1800" dirty="0">
                <a:solidFill>
                  <a:srgbClr val="5FAFFF"/>
                </a:solidFill>
                <a:latin typeface="Cascadia Mono" panose="020B0609020000020004" pitchFamily="49" charset="0"/>
              </a:rPr>
              <a:t>layout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(location = 0) </a:t>
            </a:r>
            <a:r>
              <a:rPr lang="en-US" sz="1800" dirty="0">
                <a:solidFill>
                  <a:srgbClr val="5FAFFF"/>
                </a:solidFill>
                <a:latin typeface="Cascadia Mono" panose="020B0609020000020004" pitchFamily="49" charset="0"/>
              </a:rPr>
              <a:t>in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5FAFFF"/>
                </a:solidFill>
                <a:latin typeface="Cascadia Mono" panose="020B0609020000020004" pitchFamily="49" charset="0"/>
              </a:rPr>
              <a:t>vec3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aPos;</a:t>
            </a:r>
          </a:p>
          <a:p>
            <a:r>
              <a:rPr lang="en-US" sz="1800" dirty="0">
                <a:solidFill>
                  <a:srgbClr val="5FAFFF"/>
                </a:solidFill>
                <a:latin typeface="Cascadia Mono" panose="020B0609020000020004" pitchFamily="49" charset="0"/>
              </a:rPr>
              <a:t>layout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(location = 1) </a:t>
            </a:r>
            <a:r>
              <a:rPr lang="en-US" sz="1800" dirty="0">
                <a:solidFill>
                  <a:srgbClr val="5FAFFF"/>
                </a:solidFill>
                <a:latin typeface="Cascadia Mono" panose="020B0609020000020004" pitchFamily="49" charset="0"/>
              </a:rPr>
              <a:t>in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5FAFFF"/>
                </a:solidFill>
                <a:latin typeface="Cascadia Mono" panose="020B0609020000020004" pitchFamily="49" charset="0"/>
              </a:rPr>
              <a:t>vec3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aColor;</a:t>
            </a:r>
          </a:p>
          <a:p>
            <a:r>
              <a:rPr lang="en-US" sz="1800" dirty="0">
                <a:solidFill>
                  <a:srgbClr val="5FAFFF"/>
                </a:solidFill>
                <a:latin typeface="Cascadia Mono" panose="020B0609020000020004" pitchFamily="49" charset="0"/>
              </a:rPr>
              <a:t>layout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(location = 2) </a:t>
            </a:r>
            <a:r>
              <a:rPr lang="en-US" sz="1800" dirty="0">
                <a:solidFill>
                  <a:srgbClr val="5FAFFF"/>
                </a:solidFill>
                <a:latin typeface="Cascadia Mono" panose="020B0609020000020004" pitchFamily="49" charset="0"/>
              </a:rPr>
              <a:t>in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5FAFFF"/>
                </a:solidFill>
                <a:latin typeface="Cascadia Mono" panose="020B0609020000020004" pitchFamily="49" charset="0"/>
              </a:rPr>
              <a:t>vec2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aTexCoord;</a:t>
            </a:r>
          </a:p>
          <a:p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5FAFFF"/>
                </a:solidFill>
                <a:latin typeface="Cascadia Mono" panose="020B0609020000020004" pitchFamily="49" charset="0"/>
              </a:rPr>
              <a:t>out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5FAFFF"/>
                </a:solidFill>
                <a:latin typeface="Cascadia Mono" panose="020B0609020000020004" pitchFamily="49" charset="0"/>
              </a:rPr>
              <a:t>vec3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ourColor;</a:t>
            </a:r>
          </a:p>
          <a:p>
            <a:r>
              <a:rPr lang="en-US" sz="1800" dirty="0">
                <a:solidFill>
                  <a:srgbClr val="5FAFFF"/>
                </a:solidFill>
                <a:latin typeface="Cascadia Mono" panose="020B0609020000020004" pitchFamily="49" charset="0"/>
              </a:rPr>
              <a:t>out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5FAFFF"/>
                </a:solidFill>
                <a:latin typeface="Cascadia Mono" panose="020B0609020000020004" pitchFamily="49" charset="0"/>
              </a:rPr>
              <a:t>vec2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TexCoord;</a:t>
            </a:r>
          </a:p>
          <a:p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5FAFFF"/>
                </a:solidFill>
                <a:latin typeface="Cascadia Mono" panose="020B06090200000200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main()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lvl="1"/>
            <a:r>
              <a:rPr lang="fr-FR" dirty="0">
                <a:solidFill>
                  <a:srgbClr val="5FFFFF"/>
                </a:solidFill>
                <a:latin typeface="Cascadia Mono" panose="020B0609020000020004" pitchFamily="49" charset="0"/>
              </a:rPr>
              <a:t>gl_Position</a:t>
            </a:r>
            <a:r>
              <a:rPr lang="fr-FR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fr-FR" dirty="0">
                <a:solidFill>
                  <a:srgbClr val="5FAFFF"/>
                </a:solidFill>
                <a:latin typeface="Cascadia Mono" panose="020B0609020000020004" pitchFamily="49" charset="0"/>
              </a:rPr>
              <a:t>vec4</a:t>
            </a:r>
            <a:r>
              <a:rPr lang="fr-FR" dirty="0">
                <a:solidFill>
                  <a:srgbClr val="000000"/>
                </a:solidFill>
                <a:latin typeface="Cascadia Mono" panose="020B0609020000020004" pitchFamily="49" charset="0"/>
              </a:rPr>
              <a:t>(aPos, 1.0);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ourColor = aColor;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TexCoord = </a:t>
            </a:r>
            <a:r>
              <a:rPr lang="en-US" dirty="0">
                <a:solidFill>
                  <a:srgbClr val="5FAFFF"/>
                </a:solidFill>
                <a:latin typeface="Cascadia Mono" panose="020B0609020000020004" pitchFamily="49" charset="0"/>
              </a:rPr>
              <a:t>vec2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aTexCoord.x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aTexCoord.y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4949B4-16E9-EF8E-32EE-8B4F67A6FFDE}"/>
              </a:ext>
            </a:extLst>
          </p:cNvPr>
          <p:cNvSpPr txBox="1"/>
          <p:nvPr/>
        </p:nvSpPr>
        <p:spPr>
          <a:xfrm>
            <a:off x="8146473" y="1678017"/>
            <a:ext cx="347472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/>
              <a:t>we need to alter the vertex shader to accept the texture coordinates as a vertex attribute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Then, forward the coordinates to the fragment shader</a:t>
            </a:r>
          </a:p>
        </p:txBody>
      </p:sp>
    </p:spTree>
    <p:extLst>
      <p:ext uri="{BB962C8B-B14F-4D97-AF65-F5344CB8AC3E}">
        <p14:creationId xmlns:p14="http://schemas.microsoft.com/office/powerpoint/2010/main" val="37872004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893302-A6F2-9D8D-C35F-29641A9010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8557E-4FF3-182B-4C01-549F793B4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56655"/>
          </a:xfrm>
        </p:spPr>
        <p:txBody>
          <a:bodyPr/>
          <a:lstStyle/>
          <a:p>
            <a:r>
              <a:rPr lang="en-US" dirty="0"/>
              <a:t>Fragment Shader: texture0.frag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12338F-4522-A9F4-AED7-4A489FC41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2A267-E1DD-44E7-983C-C39AABB85FC4}" type="slidenum">
              <a:rPr lang="en-US" smtClean="0"/>
              <a:t>18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4976BB-53EB-D29C-0336-6FA3E35EF5AA}"/>
              </a:ext>
            </a:extLst>
          </p:cNvPr>
          <p:cNvSpPr txBox="1"/>
          <p:nvPr/>
        </p:nvSpPr>
        <p:spPr>
          <a:xfrm>
            <a:off x="1147182" y="1421780"/>
            <a:ext cx="10427784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808080"/>
                </a:solidFill>
                <a:latin typeface="Cascadia Mono" panose="020B0609020000020004" pitchFamily="49" charset="0"/>
              </a:rPr>
              <a:t>#version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460 core</a:t>
            </a:r>
          </a:p>
          <a:p>
            <a:r>
              <a:rPr lang="en-US" sz="1600" dirty="0">
                <a:solidFill>
                  <a:srgbClr val="5FAFFF"/>
                </a:solidFill>
                <a:latin typeface="Cascadia Mono" panose="020B0609020000020004" pitchFamily="49" charset="0"/>
              </a:rPr>
              <a:t>out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>
                <a:solidFill>
                  <a:srgbClr val="5FAFFF"/>
                </a:solidFill>
                <a:latin typeface="Cascadia Mono" panose="020B0609020000020004" pitchFamily="49" charset="0"/>
              </a:rPr>
              <a:t>vec4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FragColor;</a:t>
            </a:r>
          </a:p>
          <a:p>
            <a:endParaRPr lang="en-US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600" dirty="0">
                <a:solidFill>
                  <a:srgbClr val="5FAFFF"/>
                </a:solidFill>
                <a:latin typeface="Cascadia Mono" panose="020B0609020000020004" pitchFamily="49" charset="0"/>
              </a:rPr>
              <a:t>in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>
                <a:solidFill>
                  <a:srgbClr val="5FAFFF"/>
                </a:solidFill>
                <a:latin typeface="Cascadia Mono" panose="020B0609020000020004" pitchFamily="49" charset="0"/>
              </a:rPr>
              <a:t>vec3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ourColor;</a:t>
            </a:r>
          </a:p>
          <a:p>
            <a:r>
              <a:rPr lang="en-US" sz="1600" dirty="0">
                <a:solidFill>
                  <a:srgbClr val="5FAFFF"/>
                </a:solidFill>
                <a:latin typeface="Cascadia Mono" panose="020B0609020000020004" pitchFamily="49" charset="0"/>
              </a:rPr>
              <a:t>in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>
                <a:solidFill>
                  <a:srgbClr val="5FAFFF"/>
                </a:solidFill>
                <a:latin typeface="Cascadia Mono" panose="020B0609020000020004" pitchFamily="49" charset="0"/>
              </a:rPr>
              <a:t>vec2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TexCoord;</a:t>
            </a:r>
          </a:p>
          <a:p>
            <a:endParaRPr lang="en-US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600" dirty="0">
                <a:solidFill>
                  <a:srgbClr val="008000"/>
                </a:solidFill>
                <a:latin typeface="Cascadia Mono" panose="020B0609020000020004" pitchFamily="49" charset="0"/>
              </a:rPr>
              <a:t>//Texture samplers</a:t>
            </a:r>
            <a:endParaRPr lang="en-US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600" dirty="0">
                <a:solidFill>
                  <a:srgbClr val="5FAFFF"/>
                </a:solidFill>
                <a:latin typeface="Cascadia Mono" panose="020B0609020000020004" pitchFamily="49" charset="0"/>
              </a:rPr>
              <a:t>uniform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>
                <a:solidFill>
                  <a:srgbClr val="5FAFFF"/>
                </a:solidFill>
                <a:latin typeface="Cascadia Mono" panose="020B0609020000020004" pitchFamily="49" charset="0"/>
              </a:rPr>
              <a:t>sampler2D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texture1;</a:t>
            </a:r>
          </a:p>
          <a:p>
            <a:r>
              <a:rPr lang="en-US" sz="1600" dirty="0">
                <a:solidFill>
                  <a:srgbClr val="5FAFFF"/>
                </a:solidFill>
                <a:latin typeface="Cascadia Mono" panose="020B0609020000020004" pitchFamily="49" charset="0"/>
              </a:rPr>
              <a:t>uniform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>
                <a:solidFill>
                  <a:srgbClr val="5FAFFF"/>
                </a:solidFill>
                <a:latin typeface="Cascadia Mono" panose="020B0609020000020004" pitchFamily="49" charset="0"/>
              </a:rPr>
              <a:t>sampler2D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texture2;</a:t>
            </a:r>
          </a:p>
          <a:p>
            <a:endParaRPr lang="en-US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600" dirty="0">
                <a:solidFill>
                  <a:srgbClr val="5FAFFF"/>
                </a:solidFill>
                <a:latin typeface="Cascadia Mono" panose="020B06090200000200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main()</a:t>
            </a:r>
          </a:p>
          <a:p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lvl="1"/>
            <a:r>
              <a:rPr lang="en-US" sz="1600" dirty="0">
                <a:solidFill>
                  <a:srgbClr val="008000"/>
                </a:solidFill>
                <a:latin typeface="Cascadia Mono" panose="020B0609020000020004" pitchFamily="49" charset="0"/>
              </a:rPr>
              <a:t>// linearly interpolate between both textures (80% wall, 20% Awesomeface)</a:t>
            </a:r>
            <a:endParaRPr lang="en-US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lvl="1"/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FragColor = </a:t>
            </a:r>
            <a:r>
              <a:rPr lang="en-US" sz="1600" dirty="0">
                <a:solidFill>
                  <a:srgbClr val="FFAF5F"/>
                </a:solidFill>
                <a:latin typeface="Cascadia Mono" panose="020B0609020000020004" pitchFamily="49" charset="0"/>
              </a:rPr>
              <a:t>mix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600" dirty="0">
                <a:solidFill>
                  <a:srgbClr val="FFAF5F"/>
                </a:solidFill>
                <a:latin typeface="Cascadia Mono" panose="020B0609020000020004" pitchFamily="49" charset="0"/>
              </a:rPr>
              <a:t>texture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(texture1, TexCoord), </a:t>
            </a:r>
            <a:r>
              <a:rPr lang="en-US" sz="1600" dirty="0">
                <a:solidFill>
                  <a:srgbClr val="FFAF5F"/>
                </a:solidFill>
                <a:latin typeface="Cascadia Mono" panose="020B0609020000020004" pitchFamily="49" charset="0"/>
              </a:rPr>
              <a:t>texture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(texture2, TexCoord), 0.2);</a:t>
            </a:r>
          </a:p>
          <a:p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3A187F-64EC-A0A7-9CB7-E65F7233CFDB}"/>
              </a:ext>
            </a:extLst>
          </p:cNvPr>
          <p:cNvSpPr txBox="1"/>
          <p:nvPr/>
        </p:nvSpPr>
        <p:spPr>
          <a:xfrm>
            <a:off x="1147182" y="5436220"/>
            <a:ext cx="970369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/>
              <a:t>The fragment shader should also have access to the texture object, but how do we pass the texture object to the fragment shader?</a:t>
            </a:r>
          </a:p>
        </p:txBody>
      </p:sp>
    </p:spTree>
    <p:extLst>
      <p:ext uri="{BB962C8B-B14F-4D97-AF65-F5344CB8AC3E}">
        <p14:creationId xmlns:p14="http://schemas.microsoft.com/office/powerpoint/2010/main" val="24466710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BD90E-61A9-AAFF-BE0C-04F9D0009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64664"/>
          </a:xfrm>
        </p:spPr>
        <p:txBody>
          <a:bodyPr/>
          <a:lstStyle/>
          <a:p>
            <a:r>
              <a:rPr lang="en-US" dirty="0"/>
              <a:t>The mix function in GLSL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7A23CD-58C2-8574-F384-33CD7F84DA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2033"/>
            <a:ext cx="10515600" cy="2785168"/>
          </a:xfrm>
        </p:spPr>
        <p:txBody>
          <a:bodyPr/>
          <a:lstStyle/>
          <a:p>
            <a:r>
              <a:rPr lang="en-US" dirty="0"/>
              <a:t>mix — linearly interpolate between two values</a:t>
            </a:r>
          </a:p>
          <a:p>
            <a:r>
              <a:rPr lang="en-US" dirty="0"/>
              <a:t>mix performs a linear interpolation between x and y using a to weight between them. The return value is computed as x×(1−a)+</a:t>
            </a:r>
            <a:r>
              <a:rPr lang="en-US" dirty="0" err="1"/>
              <a:t>y×a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x: Specify the start of the range in which to interpolate.</a:t>
            </a:r>
          </a:p>
          <a:p>
            <a:pPr lvl="1"/>
            <a:r>
              <a:rPr lang="en-US" dirty="0"/>
              <a:t>y: Specify the end of the range in which to interpolate.</a:t>
            </a:r>
          </a:p>
          <a:p>
            <a:pPr lvl="1"/>
            <a:r>
              <a:rPr lang="en-US" dirty="0"/>
              <a:t>a: Specify the value to interpolate between x and 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25660A-3C10-33BD-238E-0ADF30CC3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2A267-E1DD-44E7-983C-C39AABB85FC4}" type="slidenum">
              <a:rPr lang="en-US" smtClean="0"/>
              <a:t>19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1373C35-061B-167E-6B98-1C28A8B09A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654063"/>
            <a:ext cx="3184383" cy="1153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161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4529A-9050-220B-AEED-1C96EB955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0899"/>
          </a:xfrm>
        </p:spPr>
        <p:txBody>
          <a:bodyPr/>
          <a:lstStyle/>
          <a:p>
            <a:r>
              <a:rPr lang="en-US" dirty="0"/>
              <a:t>VBO, VAO, and Shader Program ID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A656DA-82FF-547B-8C29-E32EEA9E5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2A267-E1DD-44E7-983C-C39AABB85FC4}" type="slidenum">
              <a:rPr lang="en-US" smtClean="0"/>
              <a:t>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F21859-AAF1-1B3A-D77E-7310FDCA0B55}"/>
              </a:ext>
            </a:extLst>
          </p:cNvPr>
          <p:cNvSpPr txBox="1"/>
          <p:nvPr/>
        </p:nvSpPr>
        <p:spPr>
          <a:xfrm>
            <a:off x="1013367" y="1494253"/>
            <a:ext cx="6096928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8000"/>
                </a:solidFill>
                <a:latin typeface="Cascadia Mono" panose="020B0609020000020004" pitchFamily="49" charset="0"/>
              </a:rPr>
              <a:t>//Vertex Buffer Object (VBO)</a:t>
            </a:r>
            <a:endParaRPr lang="en-US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unsigned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VBO;</a:t>
            </a:r>
          </a:p>
          <a:p>
            <a:endParaRPr lang="en-US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600" dirty="0">
                <a:solidFill>
                  <a:srgbClr val="008000"/>
                </a:solidFill>
                <a:latin typeface="Cascadia Mono" panose="020B0609020000020004" pitchFamily="49" charset="0"/>
              </a:rPr>
              <a:t>//Vertex Array Object (VAO)</a:t>
            </a:r>
            <a:endParaRPr lang="en-US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unsigned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VAO;</a:t>
            </a:r>
          </a:p>
          <a:p>
            <a:endParaRPr lang="en-US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600" dirty="0">
                <a:solidFill>
                  <a:srgbClr val="008000"/>
                </a:solidFill>
                <a:latin typeface="Cascadia Mono" panose="020B0609020000020004" pitchFamily="49" charset="0"/>
              </a:rPr>
              <a:t>//Shader Program (shaderProgram)'s ID</a:t>
            </a:r>
            <a:endParaRPr lang="en-US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unsigned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shaderProgram;</a:t>
            </a:r>
            <a:endParaRPr 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836C7F-7B9C-FC61-C10A-13C949673A23}"/>
              </a:ext>
            </a:extLst>
          </p:cNvPr>
          <p:cNvSpPr txBox="1"/>
          <p:nvPr/>
        </p:nvSpPr>
        <p:spPr>
          <a:xfrm>
            <a:off x="1013367" y="4127061"/>
            <a:ext cx="609692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8000"/>
                </a:solidFill>
                <a:latin typeface="Cascadia Mono" panose="020B0609020000020004" pitchFamily="49" charset="0"/>
              </a:rPr>
              <a:t>//Generate VAO and VBO</a:t>
            </a:r>
            <a:endParaRPr lang="en-US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600" dirty="0">
                <a:solidFill>
                  <a:srgbClr val="6F008A"/>
                </a:solidFill>
                <a:latin typeface="Cascadia Mono" panose="020B0609020000020004" pitchFamily="49" charset="0"/>
              </a:rPr>
              <a:t>glGenVertexArrays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(1, &amp;VAO);</a:t>
            </a:r>
          </a:p>
          <a:p>
            <a:r>
              <a:rPr lang="en-US" sz="1600" dirty="0">
                <a:solidFill>
                  <a:srgbClr val="6F008A"/>
                </a:solidFill>
                <a:latin typeface="Cascadia Mono" panose="020B0609020000020004" pitchFamily="49" charset="0"/>
              </a:rPr>
              <a:t>glGenBuffers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(1, &amp;VBO);</a:t>
            </a:r>
            <a:endParaRPr lang="en-US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9FC5B4F-9697-C4F8-F4A5-F0F2A403AED0}"/>
              </a:ext>
            </a:extLst>
          </p:cNvPr>
          <p:cNvSpPr txBox="1"/>
          <p:nvPr/>
        </p:nvSpPr>
        <p:spPr>
          <a:xfrm>
            <a:off x="957611" y="5175011"/>
            <a:ext cx="105156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8000"/>
                </a:solidFill>
                <a:latin typeface="Cascadia Mono" panose="020B0609020000020004" pitchFamily="49" charset="0"/>
              </a:rPr>
              <a:t>//Return shaderProgram, which is used to set the shader program's ID</a:t>
            </a:r>
            <a:endParaRPr lang="en-US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shaderProgram = loadShader(</a:t>
            </a:r>
            <a:r>
              <a:rPr lang="en-US" sz="1600" dirty="0">
                <a:solidFill>
                  <a:srgbClr val="A31515"/>
                </a:solidFill>
                <a:latin typeface="Cascadia Mono" panose="020B0609020000020004" pitchFamily="49" charset="0"/>
              </a:rPr>
              <a:t>"../../src/shader/texture1.vert"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</a:p>
          <a:p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						    </a:t>
            </a:r>
            <a:r>
              <a:rPr lang="en-US" sz="1600" dirty="0">
                <a:solidFill>
                  <a:srgbClr val="A31515"/>
                </a:solidFill>
                <a:latin typeface="Cascadia Mono" panose="020B0609020000020004" pitchFamily="49" charset="0"/>
              </a:rPr>
              <a:t>"../../src/shader/texture1.frag"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3135454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C936C1-04F0-6922-F94D-6382C5A2F7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8ED0E-9CB6-E8AC-802F-37C9CDD0D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7265"/>
          </a:xfrm>
        </p:spPr>
        <p:txBody>
          <a:bodyPr/>
          <a:lstStyle/>
          <a:p>
            <a:r>
              <a:rPr lang="en-US" dirty="0"/>
              <a:t>Bind Texture and Draw Container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BA4EBA-C32E-1F4E-957F-73C7AB03F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2A267-E1DD-44E7-983C-C39AABB85FC4}" type="slidenum">
              <a:rPr lang="en-US" smtClean="0"/>
              <a:t>20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E7786E-0DEC-A333-2CE6-54DEECEBCEA1}"/>
              </a:ext>
            </a:extLst>
          </p:cNvPr>
          <p:cNvSpPr txBox="1"/>
          <p:nvPr/>
        </p:nvSpPr>
        <p:spPr>
          <a:xfrm>
            <a:off x="838199" y="1582340"/>
            <a:ext cx="9894849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//Bind textures on corresponding texture units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//Activate the texture unit first before binding the texture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glActiveTexture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GL_TEXTURE0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fr-FR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glBindTexture</a:t>
            </a:r>
            <a:r>
              <a:rPr lang="fr-F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fr-FR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GL_TEXTURE_2D</a:t>
            </a:r>
            <a:r>
              <a:rPr lang="fr-F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texture1);</a:t>
            </a:r>
          </a:p>
          <a:p>
            <a:r>
              <a:rPr lang="en-US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glActiveTexture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GL_TEXTURE1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fr-FR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glBindTexture</a:t>
            </a:r>
            <a:r>
              <a:rPr lang="fr-F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fr-FR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GL_TEXTURE_2D</a:t>
            </a:r>
            <a:r>
              <a:rPr lang="fr-F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texture2);</a:t>
            </a:r>
          </a:p>
          <a:p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//Render container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glUseProgram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(shaderProgram);</a:t>
            </a:r>
          </a:p>
          <a:p>
            <a:r>
              <a:rPr lang="en-US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glBindVertexArray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(VAO);</a:t>
            </a:r>
          </a:p>
          <a:p>
            <a:r>
              <a:rPr lang="en-US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glDrawArrays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GL_TRIANGLES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0, 3);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849CB2-8E1F-6C0D-D073-0EB6F3E27E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8856" y="2848103"/>
            <a:ext cx="3138337" cy="3152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2656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E9D8B-6677-BD0F-293E-1EE7D4868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Applying Textures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0C8E59-D356-A42F-0840-58C3F39C8F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1097"/>
            <a:ext cx="10515600" cy="2030961"/>
          </a:xfrm>
        </p:spPr>
        <p:txBody>
          <a:bodyPr/>
          <a:lstStyle/>
          <a:p>
            <a:r>
              <a:rPr lang="en-US" sz="2400" dirty="0"/>
              <a:t>GLSL has a built-in data type for </a:t>
            </a:r>
            <a:r>
              <a:rPr lang="en-US" sz="2400" dirty="0">
                <a:solidFill>
                  <a:srgbClr val="00B050"/>
                </a:solidFill>
              </a:rPr>
              <a:t>texture objects </a:t>
            </a:r>
            <a:r>
              <a:rPr lang="en-US" sz="2400" dirty="0"/>
              <a:t>called a sampler that takes as a postfix the texture type, we want, e.g., sampler1D, sampler3D, or, in our case, sampler2D. </a:t>
            </a:r>
          </a:p>
          <a:p>
            <a:r>
              <a:rPr lang="en-US" sz="2400" dirty="0"/>
              <a:t>We can then add a texture to the fragment shader by declaring a uniform sampler2D to which we later assign our texture.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1F1402-E54B-4A1B-8654-A0AE6669E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2A267-E1DD-44E7-983C-C39AABB85FC4}" type="slidenum">
              <a:rPr lang="en-US" smtClean="0"/>
              <a:t>21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D64DC3-199E-86B0-17B6-32E34B34FA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945" y="3755604"/>
            <a:ext cx="6715187" cy="2497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3931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AF652-2A61-4D5F-B7B2-D7F28C633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14" y="365127"/>
            <a:ext cx="9206336" cy="841307"/>
          </a:xfrm>
        </p:spPr>
        <p:txBody>
          <a:bodyPr/>
          <a:lstStyle/>
          <a:p>
            <a:r>
              <a:rPr lang="en-US" dirty="0"/>
              <a:t>Applying Textures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1B2B79-A51B-4A78-9F71-F208A4D5ED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337" y="1546555"/>
            <a:ext cx="9909990" cy="1187070"/>
          </a:xfrm>
        </p:spPr>
        <p:txBody>
          <a:bodyPr>
            <a:normAutofit/>
          </a:bodyPr>
          <a:lstStyle/>
          <a:p>
            <a:r>
              <a:rPr lang="en-US" sz="2400" dirty="0"/>
              <a:t>To sample the color of a texture, we use GLSL's built-in texture function that takes as its first argument a texture sampler and as its second argument the corresponding texture coordinate.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CF3E43-2240-4659-B52A-9D4A4661F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2A267-E1DD-44E7-983C-C39AABB85FC4}" type="slidenum">
              <a:rPr lang="en-US" smtClean="0"/>
              <a:t>22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F383B6-125B-4D5F-9273-AE103DC323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3963" y="2984907"/>
            <a:ext cx="4293869" cy="297321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7EA244C-9343-408D-B620-4BC8D021F143}"/>
              </a:ext>
            </a:extLst>
          </p:cNvPr>
          <p:cNvSpPr/>
          <p:nvPr/>
        </p:nvSpPr>
        <p:spPr>
          <a:xfrm>
            <a:off x="1237797" y="6123541"/>
            <a:ext cx="17391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fragment shader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AC4DB0-994E-496F-8D9E-A40E1A13C7E9}"/>
              </a:ext>
            </a:extLst>
          </p:cNvPr>
          <p:cNvSpPr/>
          <p:nvPr/>
        </p:nvSpPr>
        <p:spPr>
          <a:xfrm>
            <a:off x="5475614" y="3405065"/>
            <a:ext cx="266586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GLSL's built-in texture function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2611577-FE8C-4292-8FA2-EF3F0174D2FE}"/>
              </a:ext>
            </a:extLst>
          </p:cNvPr>
          <p:cNvCxnSpPr>
            <a:cxnSpLocks/>
          </p:cNvCxnSpPr>
          <p:nvPr/>
        </p:nvCxnSpPr>
        <p:spPr>
          <a:xfrm flipH="1">
            <a:off x="3374528" y="3957578"/>
            <a:ext cx="2149071" cy="1503886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58238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A315B3-DB46-853F-B3E9-ED2C1BD0A0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5CC00-868D-9378-0996-B8FBDC61E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De-Allocate All Resources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518473-B9D5-C768-B376-E8F07E60D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2A267-E1DD-44E7-983C-C39AABB85FC4}" type="slidenum">
              <a:rPr lang="en-US" smtClean="0"/>
              <a:t>23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DE46DC-0279-7B87-3B9D-A5EEEB6ECE84}"/>
              </a:ext>
            </a:extLst>
          </p:cNvPr>
          <p:cNvSpPr txBox="1"/>
          <p:nvPr/>
        </p:nvSpPr>
        <p:spPr>
          <a:xfrm>
            <a:off x="940884" y="1875408"/>
            <a:ext cx="1041291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//Optional: de-allocate all resources once they've outlived their purpose: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glDeleteVertexArrays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(1, &amp;VAO);</a:t>
            </a:r>
          </a:p>
          <a:p>
            <a:r>
              <a:rPr lang="en-US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glDeleteBuffers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(1, &amp;VBO);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7176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F34280-ED94-3EB8-AA03-7A693AD5D5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8ECE0-8EEC-30E9-8001-021CE018E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0968"/>
          </a:xfrm>
        </p:spPr>
        <p:txBody>
          <a:bodyPr/>
          <a:lstStyle/>
          <a:p>
            <a:r>
              <a:rPr lang="en-US" dirty="0"/>
              <a:t>Framebuffer Size Callback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AE3AFE-8717-251C-847A-B374CAE71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2A267-E1DD-44E7-983C-C39AABB85FC4}" type="slidenum">
              <a:rPr lang="en-US" smtClean="0"/>
              <a:t>24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1302E4-7137-65D3-7B61-F498F8289EFB}"/>
              </a:ext>
            </a:extLst>
          </p:cNvPr>
          <p:cNvSpPr txBox="1"/>
          <p:nvPr/>
        </p:nvSpPr>
        <p:spPr>
          <a:xfrm>
            <a:off x="725978" y="1382774"/>
            <a:ext cx="1004864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//Set framebuffer_size_callback function using </a:t>
            </a:r>
            <a:r>
              <a:rPr lang="en-US" sz="18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glfw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glfwSetFramebufferSizeCallback(window, framebuffer_size_callback);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F2F8B2-5A5F-7784-9DE9-3082478F4E2F}"/>
              </a:ext>
            </a:extLst>
          </p:cNvPr>
          <p:cNvSpPr txBox="1"/>
          <p:nvPr/>
        </p:nvSpPr>
        <p:spPr>
          <a:xfrm>
            <a:off x="725978" y="2530734"/>
            <a:ext cx="10515600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//Make sure the viewport matches the new window dimensions; note that the width and </a:t>
            </a:r>
            <a:endParaRPr lang="en-US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//height will be significantly larger than specified on retina displays.</a:t>
            </a:r>
            <a:endParaRPr lang="en-US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400" dirty="0">
                <a:solidFill>
                  <a:srgbClr val="6F008A"/>
                </a:solidFill>
                <a:latin typeface="Cascadia Mono" panose="020B0609020000020004" pitchFamily="49" charset="0"/>
              </a:rPr>
              <a:t>glViewport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(0, 0, </a:t>
            </a:r>
            <a:r>
              <a:rPr lang="en-US" sz="1400" dirty="0">
                <a:solidFill>
                  <a:srgbClr val="808080"/>
                </a:solidFill>
                <a:latin typeface="Cascadia Mono" panose="020B0609020000020004" pitchFamily="49" charset="0"/>
              </a:rPr>
              <a:t>width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400" dirty="0">
                <a:solidFill>
                  <a:srgbClr val="808080"/>
                </a:solidFill>
                <a:latin typeface="Cascadia Mono" panose="020B0609020000020004" pitchFamily="49" charset="0"/>
              </a:rPr>
              <a:t>height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en-US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ratio = (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  <a:r>
              <a:rPr lang="en-US" sz="1400" dirty="0">
                <a:solidFill>
                  <a:srgbClr val="808080"/>
                </a:solidFill>
                <a:latin typeface="Cascadia Mono" panose="020B0609020000020004" pitchFamily="49" charset="0"/>
              </a:rPr>
              <a:t>height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/ (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  <a:r>
              <a:rPr lang="en-US" sz="1400" dirty="0">
                <a:solidFill>
                  <a:srgbClr val="808080"/>
                </a:solidFill>
                <a:latin typeface="Cascadia Mono" panose="020B0609020000020004" pitchFamily="49" charset="0"/>
              </a:rPr>
              <a:t>width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endParaRPr lang="en-US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//set up vertex data (and buffer(s)) and configure vertex attributes</a:t>
            </a:r>
            <a:endParaRPr lang="en-US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vertices[] = {</a:t>
            </a:r>
          </a:p>
          <a:p>
            <a:r>
              <a:rPr lang="en-US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//positions                 //colors           //textures </a:t>
            </a:r>
            <a:endParaRPr lang="en-US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-0.5f * ratio, -0.5f, 0.0f,  0.0f, 1.0f, 0.0f,  0.0f, 0.0f, </a:t>
            </a:r>
            <a:r>
              <a:rPr lang="en-US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//lower-left corner</a:t>
            </a:r>
            <a:endParaRPr lang="en-US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0.5f * ratio, -0.5f, 0.0f,  1.0f, 0.0f, 0.0f,  1.0f, 0.0f, </a:t>
            </a:r>
            <a:r>
              <a:rPr lang="en-US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//lower-right corner</a:t>
            </a:r>
            <a:endParaRPr lang="en-US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0.0f,          0.5f, 0.0f,  0.0f, 0.0f, 1.0f,  0.5f, 1.0f  </a:t>
            </a:r>
            <a:r>
              <a:rPr lang="en-US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//top-center corner </a:t>
            </a:r>
            <a:endParaRPr lang="en-US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};</a:t>
            </a:r>
          </a:p>
          <a:p>
            <a:r>
              <a:rPr lang="en-US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//Recreate the buffer data store using vertices </a:t>
            </a:r>
            <a:endParaRPr lang="en-US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400" dirty="0">
                <a:solidFill>
                  <a:srgbClr val="6F008A"/>
                </a:solidFill>
                <a:latin typeface="Cascadia Mono" panose="020B0609020000020004" pitchFamily="49" charset="0"/>
              </a:rPr>
              <a:t>glBufferData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400" dirty="0">
                <a:solidFill>
                  <a:srgbClr val="6F008A"/>
                </a:solidFill>
                <a:latin typeface="Cascadia Mono" panose="020B0609020000020004" pitchFamily="49" charset="0"/>
              </a:rPr>
              <a:t>GL_ARRAY_BUFFER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sizeof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(vertices), vertices, </a:t>
            </a:r>
            <a:r>
              <a:rPr lang="en-US" sz="1400" dirty="0">
                <a:solidFill>
                  <a:srgbClr val="6F008A"/>
                </a:solidFill>
                <a:latin typeface="Cascadia Mono" panose="020B0609020000020004" pitchFamily="49" charset="0"/>
              </a:rPr>
              <a:t>GL_STATIC_DRAW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247830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4FF49-75F4-C944-69C2-5469F1C73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Result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3DA481-2A7D-00CB-FDBE-7A77C8238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2A267-E1DD-44E7-983C-C39AABB85FC4}" type="slidenum">
              <a:rPr lang="en-US" smtClean="0"/>
              <a:t>25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F55726-B738-2382-7493-15D9EFB770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84960"/>
            <a:ext cx="5817647" cy="4907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7084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C148B4-4705-2DD6-1D0C-B556D95116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7F8B9-DF79-8CE3-2BE8-C844EA669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8410"/>
          </a:xfrm>
        </p:spPr>
        <p:txBody>
          <a:bodyPr/>
          <a:lstStyle/>
          <a:p>
            <a:r>
              <a:rPr lang="en-US" dirty="0"/>
              <a:t>VBO, VAO, and EBO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A26C44-CE9E-E290-13CF-9B0462B79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2A267-E1DD-44E7-983C-C39AABB85FC4}" type="slidenum">
              <a:rPr lang="en-US" smtClean="0"/>
              <a:t>26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FE03C1-30D2-3529-B8B4-84E00E3D3B3F}"/>
              </a:ext>
            </a:extLst>
          </p:cNvPr>
          <p:cNvSpPr txBox="1"/>
          <p:nvPr/>
        </p:nvSpPr>
        <p:spPr>
          <a:xfrm>
            <a:off x="838200" y="1555695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//Vertex Buffer Object (VBO)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unsigned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VBO;</a:t>
            </a:r>
          </a:p>
          <a:p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//Vertex Array Object (VAO)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unsigned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VAO;</a:t>
            </a:r>
          </a:p>
          <a:p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//Element Buffer Objects (EBO)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unsigned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EBO;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45324F-E059-6CC7-866D-702931CB5C44}"/>
              </a:ext>
            </a:extLst>
          </p:cNvPr>
          <p:cNvSpPr txBox="1"/>
          <p:nvPr/>
        </p:nvSpPr>
        <p:spPr>
          <a:xfrm>
            <a:off x="903316" y="4101976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//Generate VAO, VBO, and EBO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glGenVertexArrays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(1, &amp;VAO);</a:t>
            </a:r>
          </a:p>
          <a:p>
            <a:r>
              <a:rPr lang="en-US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glGenBuffers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(1, &amp;VBO);</a:t>
            </a:r>
          </a:p>
          <a:p>
            <a:r>
              <a:rPr lang="en-US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glGenBuffers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(1, &amp;EBO);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8998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C0B456-C008-5000-1B34-AFAE24D5DE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1FB79-B7BC-D12B-CE5E-8EA75B6AC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Shader Program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A658A2-8ECA-29E3-7586-B10A5CC3A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2A267-E1DD-44E7-983C-C39AABB85FC4}" type="slidenum">
              <a:rPr lang="en-US" smtClean="0"/>
              <a:t>27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ABC166-FE2F-09DC-2689-C000E9F50EAF}"/>
              </a:ext>
            </a:extLst>
          </p:cNvPr>
          <p:cNvSpPr txBox="1"/>
          <p:nvPr/>
        </p:nvSpPr>
        <p:spPr>
          <a:xfrm>
            <a:off x="942109" y="1838144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//Shader Program (shaderProgram)'s ID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unsigned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shaderProgram;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C15726-A6B0-83E5-33B4-4D00ADFBF211}"/>
              </a:ext>
            </a:extLst>
          </p:cNvPr>
          <p:cNvSpPr txBox="1"/>
          <p:nvPr/>
        </p:nvSpPr>
        <p:spPr>
          <a:xfrm>
            <a:off x="942108" y="3135066"/>
            <a:ext cx="1033549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//Return shaderProgram, which is used to set the shader program's ID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shaderProgram = loadShader(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"../../src/shader/texture2.vert"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     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"../../src/shader/texture2a.frag"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0914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0BC0A7-4706-7D5C-AB5E-3B32C6E3E6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B583F-895C-83DE-7615-805684F77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Display Ratio of Display Window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4523FC-6FB4-BE4F-8D45-240FCDBFA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2A267-E1DD-44E7-983C-C39AABB85FC4}" type="slidenum">
              <a:rPr lang="en-US" smtClean="0"/>
              <a:t>28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A4B405-493D-26B3-D331-4BF631CCE66A}"/>
              </a:ext>
            </a:extLst>
          </p:cNvPr>
          <p:cNvSpPr txBox="1"/>
          <p:nvPr/>
        </p:nvSpPr>
        <p:spPr>
          <a:xfrm>
            <a:off x="947651" y="2026565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//Display ratio of the display window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ratio;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A3C9D7-FD80-44AD-9D81-6AC8D20B307C}"/>
              </a:ext>
            </a:extLst>
          </p:cNvPr>
          <p:cNvSpPr txBox="1"/>
          <p:nvPr/>
        </p:nvSpPr>
        <p:spPr>
          <a:xfrm>
            <a:off x="947651" y="3377187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//Calculate the display ratio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ratio = (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)nHeight / (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)nWidth;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9947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3E19E5-7604-327E-D80E-31834E9E6F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A070C-E43F-CDC5-4725-9E0539068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 Vertex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4AC9F6-A1F0-79B0-C182-F3DB286F8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2A267-E1DD-44E7-983C-C39AABB85FC4}" type="slidenum">
              <a:rPr lang="en-US" smtClean="0"/>
              <a:t>29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1A76B9-62AC-7BDB-389B-D3955AB7F575}"/>
              </a:ext>
            </a:extLst>
          </p:cNvPr>
          <p:cNvSpPr txBox="1"/>
          <p:nvPr/>
        </p:nvSpPr>
        <p:spPr>
          <a:xfrm>
            <a:off x="903315" y="1949716"/>
            <a:ext cx="10223269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8000"/>
                </a:solidFill>
                <a:latin typeface="Cascadia Mono" panose="020B0609020000020004" pitchFamily="49" charset="0"/>
              </a:rPr>
              <a:t>//Set up vertex data (and buffer(s)) and configure vertex attributes</a:t>
            </a:r>
            <a:endParaRPr lang="en-US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vertices[] = {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>
                <a:solidFill>
                  <a:srgbClr val="008000"/>
                </a:solidFill>
                <a:latin typeface="Cascadia Mono" panose="020B0609020000020004" pitchFamily="49" charset="0"/>
              </a:rPr>
              <a:t>//positions                  //colors            //textures </a:t>
            </a:r>
            <a:endParaRPr lang="en-US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lvl="1"/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0.5f * ratio,  0.5f, 0.0f,   1.0f, 0.0f, 0.0f,   1.0f, 1.0f, </a:t>
            </a:r>
            <a:r>
              <a:rPr lang="en-US" sz="1600" dirty="0">
                <a:solidFill>
                  <a:srgbClr val="008000"/>
                </a:solidFill>
                <a:latin typeface="Cascadia Mono" panose="020B0609020000020004" pitchFamily="49" charset="0"/>
              </a:rPr>
              <a:t>// top right</a:t>
            </a:r>
            <a:endParaRPr lang="en-US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lvl="1"/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0.5f * ratio, -0.5f, 0.0f,   0.0f, 1.0f, 0.0f,   1.0f, 0.0f, </a:t>
            </a:r>
            <a:r>
              <a:rPr lang="en-US" sz="1600" dirty="0">
                <a:solidFill>
                  <a:srgbClr val="008000"/>
                </a:solidFill>
                <a:latin typeface="Cascadia Mono" panose="020B0609020000020004" pitchFamily="49" charset="0"/>
              </a:rPr>
              <a:t>// bottom right</a:t>
            </a:r>
            <a:endParaRPr lang="en-US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lvl="1"/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-0.5f * ratio, -0.5f, 0.0f,   0.0f, 0.0f, 1.0f,   0.0f, 0.0f, </a:t>
            </a:r>
            <a:r>
              <a:rPr lang="en-US" sz="1600" dirty="0">
                <a:solidFill>
                  <a:srgbClr val="008000"/>
                </a:solidFill>
                <a:latin typeface="Cascadia Mono" panose="020B0609020000020004" pitchFamily="49" charset="0"/>
              </a:rPr>
              <a:t>// bottom left</a:t>
            </a:r>
            <a:endParaRPr lang="en-US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lvl="1"/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-0.5f * ratio,  0.5f, 0.0f,   1.0f, 1.0f, 0.0f,   0.0f, 1.0f  </a:t>
            </a:r>
            <a:r>
              <a:rPr lang="en-US" sz="1600" dirty="0">
                <a:solidFill>
                  <a:srgbClr val="008000"/>
                </a:solidFill>
                <a:latin typeface="Cascadia Mono" panose="020B0609020000020004" pitchFamily="49" charset="0"/>
              </a:rPr>
              <a:t>// top left </a:t>
            </a:r>
            <a:endParaRPr lang="en-US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};</a:t>
            </a:r>
          </a:p>
          <a:p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unsigned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indices[] = {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0, 1, 3, </a:t>
            </a:r>
            <a:r>
              <a:rPr lang="en-US" sz="1600" dirty="0">
                <a:solidFill>
                  <a:srgbClr val="008000"/>
                </a:solidFill>
                <a:latin typeface="Cascadia Mono" panose="020B0609020000020004" pitchFamily="49" charset="0"/>
              </a:rPr>
              <a:t>// first triangle</a:t>
            </a:r>
            <a:endParaRPr lang="en-US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lvl="1"/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1, 2, 3  </a:t>
            </a:r>
            <a:r>
              <a:rPr lang="en-US" sz="1600" dirty="0">
                <a:solidFill>
                  <a:srgbClr val="008000"/>
                </a:solidFill>
                <a:latin typeface="Cascadia Mono" panose="020B0609020000020004" pitchFamily="49" charset="0"/>
              </a:rPr>
              <a:t>// second triangle</a:t>
            </a:r>
            <a:endParaRPr lang="en-US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};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916814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9846C-2EDE-785C-9BCA-0F828C5CC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3021"/>
          </a:xfrm>
        </p:spPr>
        <p:txBody>
          <a:bodyPr/>
          <a:lstStyle/>
          <a:p>
            <a:r>
              <a:rPr lang="en-US" dirty="0"/>
              <a:t>Display Window Ratio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8B40F9-9673-44D5-185C-BE20A1E59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2A267-E1DD-44E7-983C-C39AABB85FC4}" type="slidenum">
              <a:rPr lang="en-US" smtClean="0"/>
              <a:t>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B42545-7174-14BA-1D0E-1258820FB1C5}"/>
              </a:ext>
            </a:extLst>
          </p:cNvPr>
          <p:cNvSpPr txBox="1"/>
          <p:nvPr/>
        </p:nvSpPr>
        <p:spPr>
          <a:xfrm>
            <a:off x="838200" y="2877751"/>
            <a:ext cx="60969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//Compute the ratio for the display window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ratio = (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)nHeight / (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)nWidth;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C6E635-9AA3-D17A-9981-91FDF57E31C1}"/>
              </a:ext>
            </a:extLst>
          </p:cNvPr>
          <p:cNvSpPr txBox="1"/>
          <p:nvPr/>
        </p:nvSpPr>
        <p:spPr>
          <a:xfrm>
            <a:off x="838200" y="1739811"/>
            <a:ext cx="60969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//Display window ratio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ratio;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236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7776CE-8DC6-01BD-F017-09255A48D4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03874-B4BE-A2B7-B07E-C85183B17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Bind VAO, VBO, and EBO to Array Buffer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2C0B8C-0707-EB96-78B1-573A1A4E6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2A267-E1DD-44E7-983C-C39AABB85FC4}" type="slidenum">
              <a:rPr lang="en-US" smtClean="0"/>
              <a:t>30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259685-6FD2-56CC-7CBC-E2C67AB807EE}"/>
              </a:ext>
            </a:extLst>
          </p:cNvPr>
          <p:cNvSpPr txBox="1"/>
          <p:nvPr/>
        </p:nvSpPr>
        <p:spPr>
          <a:xfrm>
            <a:off x="936566" y="1838649"/>
            <a:ext cx="10515599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//Bind VAO, VBO, and EBO to array buffer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//Create and initialize a buffer object's data store for VBO and EBO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//by loading vertices and indices to graphics memory 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glBindVertexArray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(VAO);</a:t>
            </a:r>
          </a:p>
          <a:p>
            <a:r>
              <a:rPr lang="da-DK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glBindBuffer</a:t>
            </a:r>
            <a:r>
              <a:rPr lang="da-DK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da-DK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GL_ARRAY_BUFFER</a:t>
            </a:r>
            <a:r>
              <a:rPr lang="da-DK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VBO);</a:t>
            </a:r>
          </a:p>
          <a:p>
            <a:r>
              <a:rPr lang="en-US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glBufferData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GL_ARRAY_BUFFER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sizeof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(vertices), vertices, </a:t>
            </a:r>
            <a:r>
              <a:rPr lang="en-US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GL_STATIC_DRAW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glBindBuffer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GL_ELEMENT_ARRAY_BUFFER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EBO);</a:t>
            </a:r>
          </a:p>
          <a:p>
            <a:r>
              <a:rPr lang="en-US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glBufferData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GL_ELEMENT_ARRAY_BUFFER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sizeof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(indices), indices, </a:t>
            </a:r>
            <a:r>
              <a:rPr lang="en-US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GL_STATIC_DRAW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9167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92F6E9-F548-F6C6-5E07-5069C12B26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579BB-42B7-9D21-34B5-4B253FD0D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0453"/>
          </a:xfrm>
        </p:spPr>
        <p:txBody>
          <a:bodyPr/>
          <a:lstStyle/>
          <a:p>
            <a:r>
              <a:rPr lang="en-US" dirty="0"/>
              <a:t>Load Data Using Attribute Pointer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ED30C5-43A7-8F93-B290-6D5A420FE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2A267-E1DD-44E7-983C-C39AABB85FC4}" type="slidenum">
              <a:rPr lang="en-US" smtClean="0"/>
              <a:t>31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81FF1B-746D-50E5-DD4B-58F4D7BA2254}"/>
              </a:ext>
            </a:extLst>
          </p:cNvPr>
          <p:cNvSpPr txBox="1"/>
          <p:nvPr/>
        </p:nvSpPr>
        <p:spPr>
          <a:xfrm>
            <a:off x="838200" y="1439731"/>
            <a:ext cx="10982498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//Load data using attribute pointer</a:t>
            </a:r>
            <a:endParaRPr lang="en-US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//Position attribute</a:t>
            </a:r>
            <a:endParaRPr lang="en-US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400" dirty="0">
                <a:solidFill>
                  <a:srgbClr val="6F008A"/>
                </a:solidFill>
                <a:latin typeface="Cascadia Mono" panose="020B0609020000020004" pitchFamily="49" charset="0"/>
              </a:rPr>
              <a:t>glVertexAttribPointer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(0, 3, </a:t>
            </a:r>
            <a:r>
              <a:rPr lang="en-US" sz="1400" dirty="0">
                <a:solidFill>
                  <a:srgbClr val="6F008A"/>
                </a:solidFill>
                <a:latin typeface="Cascadia Mono" panose="020B0609020000020004" pitchFamily="49" charset="0"/>
              </a:rPr>
              <a:t>GL_FLOAT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400" dirty="0">
                <a:solidFill>
                  <a:srgbClr val="6F008A"/>
                </a:solidFill>
                <a:latin typeface="Cascadia Mono" panose="020B0609020000020004" pitchFamily="49" charset="0"/>
              </a:rPr>
              <a:t>GL_FALSE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, 8 * 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sizeof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), (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*)0);</a:t>
            </a:r>
          </a:p>
          <a:p>
            <a:r>
              <a:rPr lang="en-US" sz="1400" dirty="0">
                <a:solidFill>
                  <a:srgbClr val="6F008A"/>
                </a:solidFill>
                <a:latin typeface="Cascadia Mono" panose="020B0609020000020004" pitchFamily="49" charset="0"/>
              </a:rPr>
              <a:t>glEnableVertexAttribArray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(0);</a:t>
            </a:r>
          </a:p>
          <a:p>
            <a:r>
              <a:rPr lang="en-US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//Color attribute</a:t>
            </a:r>
            <a:endParaRPr lang="en-US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400" dirty="0">
                <a:solidFill>
                  <a:srgbClr val="6F008A"/>
                </a:solidFill>
                <a:latin typeface="Cascadia Mono" panose="020B0609020000020004" pitchFamily="49" charset="0"/>
              </a:rPr>
              <a:t>glVertexAttribPointer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(1, 3, </a:t>
            </a:r>
            <a:r>
              <a:rPr lang="en-US" sz="1400" dirty="0">
                <a:solidFill>
                  <a:srgbClr val="6F008A"/>
                </a:solidFill>
                <a:latin typeface="Cascadia Mono" panose="020B0609020000020004" pitchFamily="49" charset="0"/>
              </a:rPr>
              <a:t>GL_FLOAT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400" dirty="0">
                <a:solidFill>
                  <a:srgbClr val="6F008A"/>
                </a:solidFill>
                <a:latin typeface="Cascadia Mono" panose="020B0609020000020004" pitchFamily="49" charset="0"/>
              </a:rPr>
              <a:t>GL_FALSE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, 8 * 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sizeof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), (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*)(3 * 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sizeof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)));</a:t>
            </a:r>
          </a:p>
          <a:p>
            <a:r>
              <a:rPr lang="en-US" sz="1400" dirty="0">
                <a:solidFill>
                  <a:srgbClr val="6F008A"/>
                </a:solidFill>
                <a:latin typeface="Cascadia Mono" panose="020B0609020000020004" pitchFamily="49" charset="0"/>
              </a:rPr>
              <a:t>glEnableVertexAttribArray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(1);</a:t>
            </a:r>
          </a:p>
          <a:p>
            <a:r>
              <a:rPr lang="en-US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//Texture coord attribute</a:t>
            </a:r>
            <a:endParaRPr lang="en-US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400" dirty="0">
                <a:solidFill>
                  <a:srgbClr val="6F008A"/>
                </a:solidFill>
                <a:latin typeface="Cascadia Mono" panose="020B0609020000020004" pitchFamily="49" charset="0"/>
              </a:rPr>
              <a:t>glVertexAttribPointer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(2, 2, </a:t>
            </a:r>
            <a:r>
              <a:rPr lang="en-US" sz="1400" dirty="0">
                <a:solidFill>
                  <a:srgbClr val="6F008A"/>
                </a:solidFill>
                <a:latin typeface="Cascadia Mono" panose="020B0609020000020004" pitchFamily="49" charset="0"/>
              </a:rPr>
              <a:t>GL_FLOAT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400" dirty="0">
                <a:solidFill>
                  <a:srgbClr val="6F008A"/>
                </a:solidFill>
                <a:latin typeface="Cascadia Mono" panose="020B0609020000020004" pitchFamily="49" charset="0"/>
              </a:rPr>
              <a:t>GL_FALSE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, 8 * 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sizeof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), (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*)(6 * 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sizeof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)));</a:t>
            </a:r>
          </a:p>
          <a:p>
            <a:r>
              <a:rPr lang="en-US" sz="1400" dirty="0">
                <a:solidFill>
                  <a:srgbClr val="6F008A"/>
                </a:solidFill>
                <a:latin typeface="Cascadia Mono" panose="020B0609020000020004" pitchFamily="49" charset="0"/>
              </a:rPr>
              <a:t>glEnableVertexAttribArray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(2);</a:t>
            </a:r>
            <a:endParaRPr lang="en-US" sz="1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F7C8AF4-5907-E9C1-8763-E35C3189A0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532" y="3896306"/>
            <a:ext cx="6442641" cy="2379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5782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5F15AA-CDCC-970E-5359-A136C7B37F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9227D-B931-51D9-CD32-3AB6E17B6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86831"/>
          </a:xfrm>
        </p:spPr>
        <p:txBody>
          <a:bodyPr/>
          <a:lstStyle/>
          <a:p>
            <a:r>
              <a:rPr lang="en-US" dirty="0"/>
              <a:t>Generate and Bind Texture1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8F114B-7A76-F290-C105-501837934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2A267-E1DD-44E7-983C-C39AABB85FC4}" type="slidenum">
              <a:rPr lang="en-US" smtClean="0"/>
              <a:t>32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F110CE-367B-C000-60E8-C2CBE4144F61}"/>
              </a:ext>
            </a:extLst>
          </p:cNvPr>
          <p:cNvSpPr txBox="1"/>
          <p:nvPr/>
        </p:nvSpPr>
        <p:spPr>
          <a:xfrm>
            <a:off x="838200" y="1545025"/>
            <a:ext cx="9947563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//Generate and bind texture1 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glGenTextures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(1, &amp;texture1);</a:t>
            </a:r>
          </a:p>
          <a:p>
            <a:r>
              <a:rPr lang="fr-FR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glBindTexture</a:t>
            </a:r>
            <a:r>
              <a:rPr lang="fr-F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fr-FR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GL_TEXTURE_2D</a:t>
            </a:r>
            <a:r>
              <a:rPr lang="fr-F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texture1);</a:t>
            </a:r>
          </a:p>
          <a:p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//Set the texture wrapping parameters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//Set texture wrapping to GL_REPEAT (default wrapping method)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glTexParameteri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GL_TEXTURE_2D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GL_TEXTURE_WRAP_S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GL_REPEAT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glTexParameteri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GL_TEXTURE_2D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GL_TEXTURE_WRAP_T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GL_REPEAT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//Set texture filtering parameters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glTexParameteri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GL_TEXTURE_2D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GL_TEXTURE_MIN_FILTER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GL_LINEAR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glTexParameteri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GL_TEXTURE_2D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GL_TEXTURE_MAG_FILTER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GL_LINEAR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5162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81AAB8-B9E7-AEAF-D556-720C7914A3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B88D2-79C0-3425-A97E-A25C423C8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226" y="354041"/>
            <a:ext cx="10515600" cy="1086831"/>
          </a:xfrm>
        </p:spPr>
        <p:txBody>
          <a:bodyPr/>
          <a:lstStyle/>
          <a:p>
            <a:r>
              <a:rPr lang="en-US" dirty="0"/>
              <a:t>Load Image and Create Texture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ECD440-DD6D-2128-9E14-4CA15192F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2A267-E1DD-44E7-983C-C39AABB85FC4}" type="slidenum">
              <a:rPr lang="en-US" smtClean="0"/>
              <a:t>33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B322C5-150F-B100-9DB6-E8F6B97EA877}"/>
              </a:ext>
            </a:extLst>
          </p:cNvPr>
          <p:cNvSpPr txBox="1"/>
          <p:nvPr/>
        </p:nvSpPr>
        <p:spPr>
          <a:xfrm>
            <a:off x="626226" y="1722731"/>
            <a:ext cx="11327476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//Load image, create texture, and generate mipmaps</a:t>
            </a:r>
            <a:endParaRPr lang="en-US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width, height, nrChannels;</a:t>
            </a:r>
          </a:p>
          <a:p>
            <a:endParaRPr lang="en-US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//Tell stb_image.h to flip loaded texture's on the y-axis.</a:t>
            </a:r>
            <a:endParaRPr lang="en-US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stbi_set_flip_vertically_on_load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true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); </a:t>
            </a:r>
          </a:p>
          <a:p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unsigned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char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*data = stbi_load(</a:t>
            </a:r>
            <a:r>
              <a:rPr lang="en-US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"../../src/resources/textures/wall.jpg"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, &amp;width, &amp;height, &amp;nrChannels, 0);</a:t>
            </a:r>
          </a:p>
          <a:p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(data)</a:t>
            </a: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1400" dirty="0">
                <a:solidFill>
                  <a:srgbClr val="6F008A"/>
                </a:solidFill>
                <a:latin typeface="Cascadia Mono" panose="020B0609020000020004" pitchFamily="49" charset="0"/>
              </a:rPr>
              <a:t>glTexImage2D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400" dirty="0">
                <a:solidFill>
                  <a:srgbClr val="6F008A"/>
                </a:solidFill>
                <a:latin typeface="Cascadia Mono" panose="020B0609020000020004" pitchFamily="49" charset="0"/>
              </a:rPr>
              <a:t>GL_TEXTURE_2D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, 0, </a:t>
            </a:r>
            <a:r>
              <a:rPr lang="en-US" sz="1400" dirty="0">
                <a:solidFill>
                  <a:srgbClr val="6F008A"/>
                </a:solidFill>
                <a:latin typeface="Cascadia Mono" panose="020B0609020000020004" pitchFamily="49" charset="0"/>
              </a:rPr>
              <a:t>GL_RGB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, width, height, 0, </a:t>
            </a:r>
            <a:r>
              <a:rPr lang="en-US" sz="1400" dirty="0">
                <a:solidFill>
                  <a:srgbClr val="6F008A"/>
                </a:solidFill>
                <a:latin typeface="Cascadia Mono" panose="020B0609020000020004" pitchFamily="49" charset="0"/>
              </a:rPr>
              <a:t>GL_RGB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400" dirty="0">
                <a:solidFill>
                  <a:srgbClr val="6F008A"/>
                </a:solidFill>
                <a:latin typeface="Cascadia Mono" panose="020B0609020000020004" pitchFamily="49" charset="0"/>
              </a:rPr>
              <a:t>GL_UNSIGNED_BYTE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, data);</a:t>
            </a:r>
          </a:p>
          <a:p>
            <a:r>
              <a:rPr lang="en-US" sz="1400" dirty="0">
                <a:solidFill>
                  <a:srgbClr val="6F008A"/>
                </a:solidFill>
                <a:latin typeface="Cascadia Mono" panose="020B0609020000020004" pitchFamily="49" charset="0"/>
              </a:rPr>
              <a:t>glGenerateMipmap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400" dirty="0">
                <a:solidFill>
                  <a:srgbClr val="6F008A"/>
                </a:solidFill>
                <a:latin typeface="Cascadia Mono" panose="020B0609020000020004" pitchFamily="49" charset="0"/>
              </a:rPr>
              <a:t>GL_TEXTURE_2D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else</a:t>
            </a:r>
            <a:endParaRPr lang="en-US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std::cout </a:t>
            </a:r>
            <a:r>
              <a:rPr lang="en-US" sz="14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"Failed to load texture"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std::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stbi_image_free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(data);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6337689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5E8D9A-6CDF-6015-8FE8-4BB7D2AD43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87883-1CF1-D58E-3E58-A02BD0A50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98162"/>
          </a:xfrm>
        </p:spPr>
        <p:txBody>
          <a:bodyPr/>
          <a:lstStyle/>
          <a:p>
            <a:r>
              <a:rPr lang="en-US" dirty="0"/>
              <a:t>Generate and Bind Texture2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630D9D-12D6-BB0D-2703-10AD78B24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2A267-E1DD-44E7-983C-C39AABB85FC4}" type="slidenum">
              <a:rPr lang="en-US" smtClean="0"/>
              <a:t>34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F2E7C0-52A5-0001-B743-FF9A5ADF5C4D}"/>
              </a:ext>
            </a:extLst>
          </p:cNvPr>
          <p:cNvSpPr txBox="1"/>
          <p:nvPr/>
        </p:nvSpPr>
        <p:spPr>
          <a:xfrm>
            <a:off x="953194" y="1628153"/>
            <a:ext cx="984226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//Generate and bind texture2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glGenTextures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(1, &amp;texture2);</a:t>
            </a:r>
          </a:p>
          <a:p>
            <a:r>
              <a:rPr lang="fr-FR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glBindTexture</a:t>
            </a:r>
            <a:r>
              <a:rPr lang="fr-F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fr-FR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GL_TEXTURE_2D</a:t>
            </a:r>
            <a:r>
              <a:rPr lang="fr-F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texture2);</a:t>
            </a:r>
          </a:p>
          <a:p>
            <a:endParaRPr lang="fr-FR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//set the texture wrapping parameters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//set texture wrapping to GL_REPEAT (default wrapping method)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glTexParameteri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GL_TEXTURE_2D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GL_TEXTURE_WRAP_S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GL_REPEAT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glTexParameteri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GL_TEXTURE_2D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GL_TEXTURE_WRAP_T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GL_REPEAT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//set texture filtering parameters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glTexParameteri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GL_TEXTURE_2D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GL_TEXTURE_MIN_FILTER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GL_LINEAR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glTexParameteri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GL_TEXTURE_2D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GL_TEXTURE_MAG_FILTER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GL_LINEAR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5219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69EA09-5369-667D-1287-E1E27A8325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D527D-A78E-EFE1-6373-F985CD537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0700"/>
          </a:xfrm>
        </p:spPr>
        <p:txBody>
          <a:bodyPr/>
          <a:lstStyle/>
          <a:p>
            <a:r>
              <a:rPr lang="en-US" dirty="0"/>
              <a:t>Load Image and Create Texture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80A54B-10ED-19F6-B11C-F1DB61DF9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2A267-E1DD-44E7-983C-C39AABB85FC4}" type="slidenum">
              <a:rPr lang="en-US" smtClean="0"/>
              <a:t>35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58D5D9-4382-F2D6-72A3-FF953D92C4F7}"/>
              </a:ext>
            </a:extLst>
          </p:cNvPr>
          <p:cNvSpPr txBox="1"/>
          <p:nvPr/>
        </p:nvSpPr>
        <p:spPr>
          <a:xfrm>
            <a:off x="838200" y="1617436"/>
            <a:ext cx="1051560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//load image, create texture, and generate mipmaps</a:t>
            </a:r>
            <a:endParaRPr lang="en-US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data = stbi_load(</a:t>
            </a:r>
            <a:r>
              <a:rPr lang="en-US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"../../src/resources/textures/awesomeface.png"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, &amp;width, &amp;height, &amp;nrChannels, 0);</a:t>
            </a:r>
          </a:p>
          <a:p>
            <a:endParaRPr lang="en-US" sz="1400" dirty="0">
              <a:solidFill>
                <a:srgbClr val="0000FF"/>
              </a:solidFill>
              <a:latin typeface="Cascadia Mono" panose="020B06090200000200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(data)</a:t>
            </a: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lvl="1"/>
            <a:r>
              <a:rPr lang="en-US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//Note that the awesomeface.png has transparency and thus an alpha channel, </a:t>
            </a:r>
            <a:endParaRPr lang="en-US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lvl="1"/>
            <a:r>
              <a:rPr lang="en-US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//so, make sure to tell OpenGL the data type is GL_RGBA</a:t>
            </a:r>
            <a:endParaRPr lang="en-US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lvl="1"/>
            <a:r>
              <a:rPr lang="en-US" sz="1400" dirty="0">
                <a:solidFill>
                  <a:srgbClr val="6F008A"/>
                </a:solidFill>
                <a:latin typeface="Cascadia Mono" panose="020B0609020000020004" pitchFamily="49" charset="0"/>
              </a:rPr>
              <a:t>glTexImage2D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400" dirty="0">
                <a:solidFill>
                  <a:srgbClr val="6F008A"/>
                </a:solidFill>
                <a:latin typeface="Cascadia Mono" panose="020B0609020000020004" pitchFamily="49" charset="0"/>
              </a:rPr>
              <a:t>GL_TEXTURE_2D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, 0, </a:t>
            </a:r>
            <a:r>
              <a:rPr lang="en-US" sz="1400" dirty="0">
                <a:solidFill>
                  <a:srgbClr val="6F008A"/>
                </a:solidFill>
                <a:latin typeface="Cascadia Mono" panose="020B0609020000020004" pitchFamily="49" charset="0"/>
              </a:rPr>
              <a:t>GL_RGBA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, width, height, 0, </a:t>
            </a:r>
            <a:r>
              <a:rPr lang="en-US" sz="1400" dirty="0">
                <a:solidFill>
                  <a:srgbClr val="6F008A"/>
                </a:solidFill>
                <a:latin typeface="Cascadia Mono" panose="020B0609020000020004" pitchFamily="49" charset="0"/>
              </a:rPr>
              <a:t>GL_RGBA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400" dirty="0">
                <a:solidFill>
                  <a:srgbClr val="6F008A"/>
                </a:solidFill>
                <a:latin typeface="Cascadia Mono" panose="020B0609020000020004" pitchFamily="49" charset="0"/>
              </a:rPr>
              <a:t>GL_UNSIGNED_BYTE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, data);</a:t>
            </a:r>
          </a:p>
          <a:p>
            <a:pPr lvl="1"/>
            <a:r>
              <a:rPr lang="en-US" sz="1400" dirty="0">
                <a:solidFill>
                  <a:srgbClr val="6F008A"/>
                </a:solidFill>
                <a:latin typeface="Cascadia Mono" panose="020B0609020000020004" pitchFamily="49" charset="0"/>
              </a:rPr>
              <a:t>glGenerateMipmap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400" dirty="0">
                <a:solidFill>
                  <a:srgbClr val="6F008A"/>
                </a:solidFill>
                <a:latin typeface="Cascadia Mono" panose="020B0609020000020004" pitchFamily="49" charset="0"/>
              </a:rPr>
              <a:t>GL_TEXTURE_2D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else</a:t>
            </a:r>
            <a:endParaRPr lang="en-US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	std::cout </a:t>
            </a:r>
            <a:r>
              <a:rPr lang="en-US" sz="14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"Failed to load texture"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std::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endParaRPr lang="en-US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stbi_image_free(data);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493358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2DFC63-613F-F98E-681F-4790FDFABD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DE586-F31F-7826-408D-6A81D9EA7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Determine Texture Unit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176304-E74F-416E-9D5F-393134DE7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2A267-E1DD-44E7-983C-C39AABB85FC4}" type="slidenum">
              <a:rPr lang="en-US" smtClean="0"/>
              <a:t>36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6CED69-6B67-9792-717C-A0941F30F98F}"/>
              </a:ext>
            </a:extLst>
          </p:cNvPr>
          <p:cNvSpPr txBox="1"/>
          <p:nvPr/>
        </p:nvSpPr>
        <p:spPr>
          <a:xfrm>
            <a:off x="914399" y="1951672"/>
            <a:ext cx="984226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//Tell OpenGL for each sampler to which texture unit it belongs to 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//(only has to be done once)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glUseProgram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(shaderProgram);</a:t>
            </a:r>
          </a:p>
          <a:p>
            <a:r>
              <a:rPr lang="en-US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glUniform1i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glGetUniformLocation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(shaderProgram,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"texture1"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), 0);</a:t>
            </a:r>
          </a:p>
          <a:p>
            <a:r>
              <a:rPr lang="en-US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glUniform1i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glGetUniformLocation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(shaderProgram,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"texture2"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), 1);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129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7A829F-3C43-57D7-6F0E-49AF7D6B45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75E75-29EF-4581-28EF-A712CA281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58875"/>
          </a:xfrm>
        </p:spPr>
        <p:txBody>
          <a:bodyPr/>
          <a:lstStyle/>
          <a:p>
            <a:r>
              <a:rPr lang="en-US" dirty="0"/>
              <a:t>Vertex Shader: texture2.vert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91D142-6DC2-E3E6-23BB-06A2F9B8A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2A267-E1DD-44E7-983C-C39AABB85FC4}" type="slidenum">
              <a:rPr lang="en-US" smtClean="0"/>
              <a:t>37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74D4A0-721B-810C-979E-5C95D3AE467A}"/>
              </a:ext>
            </a:extLst>
          </p:cNvPr>
          <p:cNvSpPr txBox="1"/>
          <p:nvPr/>
        </p:nvSpPr>
        <p:spPr>
          <a:xfrm>
            <a:off x="1041860" y="1794361"/>
            <a:ext cx="8999913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#version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460 core</a:t>
            </a:r>
          </a:p>
          <a:p>
            <a:r>
              <a:rPr lang="en-US" sz="1800" dirty="0">
                <a:solidFill>
                  <a:srgbClr val="5FAFFF"/>
                </a:solidFill>
                <a:latin typeface="Cascadia Mono" panose="020B0609020000020004" pitchFamily="49" charset="0"/>
              </a:rPr>
              <a:t>layout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(location = 0) </a:t>
            </a:r>
            <a:r>
              <a:rPr lang="en-US" sz="1800" dirty="0">
                <a:solidFill>
                  <a:srgbClr val="5FAFFF"/>
                </a:solidFill>
                <a:latin typeface="Cascadia Mono" panose="020B0609020000020004" pitchFamily="49" charset="0"/>
              </a:rPr>
              <a:t>in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5FAFFF"/>
                </a:solidFill>
                <a:latin typeface="Cascadia Mono" panose="020B0609020000020004" pitchFamily="49" charset="0"/>
              </a:rPr>
              <a:t>vec3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aPos;</a:t>
            </a:r>
          </a:p>
          <a:p>
            <a:r>
              <a:rPr lang="en-US" sz="1800" dirty="0">
                <a:solidFill>
                  <a:srgbClr val="5FAFFF"/>
                </a:solidFill>
                <a:latin typeface="Cascadia Mono" panose="020B0609020000020004" pitchFamily="49" charset="0"/>
              </a:rPr>
              <a:t>layout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(location = 1) </a:t>
            </a:r>
            <a:r>
              <a:rPr lang="en-US" sz="1800" dirty="0">
                <a:solidFill>
                  <a:srgbClr val="5FAFFF"/>
                </a:solidFill>
                <a:latin typeface="Cascadia Mono" panose="020B0609020000020004" pitchFamily="49" charset="0"/>
              </a:rPr>
              <a:t>in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5FAFFF"/>
                </a:solidFill>
                <a:latin typeface="Cascadia Mono" panose="020B0609020000020004" pitchFamily="49" charset="0"/>
              </a:rPr>
              <a:t>vec3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aColor;</a:t>
            </a:r>
          </a:p>
          <a:p>
            <a:r>
              <a:rPr lang="en-US" sz="1800" dirty="0">
                <a:solidFill>
                  <a:srgbClr val="5FAFFF"/>
                </a:solidFill>
                <a:latin typeface="Cascadia Mono" panose="020B0609020000020004" pitchFamily="49" charset="0"/>
              </a:rPr>
              <a:t>layout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(location = 2) </a:t>
            </a:r>
            <a:r>
              <a:rPr lang="en-US" sz="1800" dirty="0">
                <a:solidFill>
                  <a:srgbClr val="5FAFFF"/>
                </a:solidFill>
                <a:latin typeface="Cascadia Mono" panose="020B0609020000020004" pitchFamily="49" charset="0"/>
              </a:rPr>
              <a:t>in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5FAFFF"/>
                </a:solidFill>
                <a:latin typeface="Cascadia Mono" panose="020B0609020000020004" pitchFamily="49" charset="0"/>
              </a:rPr>
              <a:t>vec2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aTexCoord;</a:t>
            </a:r>
          </a:p>
          <a:p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5FAFFF"/>
                </a:solidFill>
                <a:latin typeface="Cascadia Mono" panose="020B0609020000020004" pitchFamily="49" charset="0"/>
              </a:rPr>
              <a:t>out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5FAFFF"/>
                </a:solidFill>
                <a:latin typeface="Cascadia Mono" panose="020B0609020000020004" pitchFamily="49" charset="0"/>
              </a:rPr>
              <a:t>vec3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ourColor;</a:t>
            </a:r>
          </a:p>
          <a:p>
            <a:r>
              <a:rPr lang="en-US" sz="1800" dirty="0">
                <a:solidFill>
                  <a:srgbClr val="5FAFFF"/>
                </a:solidFill>
                <a:latin typeface="Cascadia Mono" panose="020B0609020000020004" pitchFamily="49" charset="0"/>
              </a:rPr>
              <a:t>out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5FAFFF"/>
                </a:solidFill>
                <a:latin typeface="Cascadia Mono" panose="020B0609020000020004" pitchFamily="49" charset="0"/>
              </a:rPr>
              <a:t>vec2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TexCoord;</a:t>
            </a:r>
          </a:p>
          <a:p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5FAFFF"/>
                </a:solidFill>
                <a:latin typeface="Cascadia Mono" panose="020B06090200000200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main()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lvl="1"/>
            <a:r>
              <a:rPr lang="fr-FR" dirty="0">
                <a:solidFill>
                  <a:srgbClr val="5FFFFF"/>
                </a:solidFill>
                <a:latin typeface="Cascadia Mono" panose="020B0609020000020004" pitchFamily="49" charset="0"/>
              </a:rPr>
              <a:t>gl_Position</a:t>
            </a:r>
            <a:r>
              <a:rPr lang="fr-FR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fr-FR" dirty="0">
                <a:solidFill>
                  <a:srgbClr val="5FAFFF"/>
                </a:solidFill>
                <a:latin typeface="Cascadia Mono" panose="020B0609020000020004" pitchFamily="49" charset="0"/>
              </a:rPr>
              <a:t>vec4</a:t>
            </a:r>
            <a:r>
              <a:rPr lang="fr-FR" dirty="0">
                <a:solidFill>
                  <a:srgbClr val="000000"/>
                </a:solidFill>
                <a:latin typeface="Cascadia Mono" panose="020B0609020000020004" pitchFamily="49" charset="0"/>
              </a:rPr>
              <a:t>(aPos, 1.0);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ourColor = aColor;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TexCoord = </a:t>
            </a:r>
            <a:r>
              <a:rPr lang="en-US" dirty="0">
                <a:solidFill>
                  <a:srgbClr val="5FAFFF"/>
                </a:solidFill>
                <a:latin typeface="Cascadia Mono" panose="020B0609020000020004" pitchFamily="49" charset="0"/>
              </a:rPr>
              <a:t>vec2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aTexCoord.x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aTexCoord.y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37633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A9D8C5-BFC7-4623-DB24-498E546474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931CC-9879-1DDB-4222-42EC9BCE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19" y="376210"/>
            <a:ext cx="10515600" cy="1009246"/>
          </a:xfrm>
        </p:spPr>
        <p:txBody>
          <a:bodyPr/>
          <a:lstStyle/>
          <a:p>
            <a:r>
              <a:rPr lang="en-US" dirty="0"/>
              <a:t>Fragment Shader: texture2a.frag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822F79-C9A9-A67C-8A24-E1BE89B80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2A267-E1DD-44E7-983C-C39AABB85FC4}" type="slidenum">
              <a:rPr lang="en-US" smtClean="0"/>
              <a:t>38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916817-4F63-7326-A78C-4AAEAA810431}"/>
              </a:ext>
            </a:extLst>
          </p:cNvPr>
          <p:cNvSpPr txBox="1"/>
          <p:nvPr/>
        </p:nvSpPr>
        <p:spPr>
          <a:xfrm>
            <a:off x="731519" y="1685146"/>
            <a:ext cx="10873047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808080"/>
                </a:solidFill>
                <a:latin typeface="Cascadia Mono" panose="020B0609020000020004" pitchFamily="49" charset="0"/>
              </a:rPr>
              <a:t>#version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460 core</a:t>
            </a:r>
          </a:p>
          <a:p>
            <a:r>
              <a:rPr lang="en-US" sz="1600" dirty="0">
                <a:solidFill>
                  <a:srgbClr val="5FAFFF"/>
                </a:solidFill>
                <a:latin typeface="Cascadia Mono" panose="020B0609020000020004" pitchFamily="49" charset="0"/>
              </a:rPr>
              <a:t>out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>
                <a:solidFill>
                  <a:srgbClr val="5FAFFF"/>
                </a:solidFill>
                <a:latin typeface="Cascadia Mono" panose="020B0609020000020004" pitchFamily="49" charset="0"/>
              </a:rPr>
              <a:t>vec4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FragColor;</a:t>
            </a:r>
          </a:p>
          <a:p>
            <a:endParaRPr lang="en-US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600" dirty="0">
                <a:solidFill>
                  <a:srgbClr val="5FAFFF"/>
                </a:solidFill>
                <a:latin typeface="Cascadia Mono" panose="020B0609020000020004" pitchFamily="49" charset="0"/>
              </a:rPr>
              <a:t>in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>
                <a:solidFill>
                  <a:srgbClr val="5FAFFF"/>
                </a:solidFill>
                <a:latin typeface="Cascadia Mono" panose="020B0609020000020004" pitchFamily="49" charset="0"/>
              </a:rPr>
              <a:t>vec3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ourColor;</a:t>
            </a:r>
          </a:p>
          <a:p>
            <a:r>
              <a:rPr lang="en-US" sz="1600" dirty="0">
                <a:solidFill>
                  <a:srgbClr val="5FAFFF"/>
                </a:solidFill>
                <a:latin typeface="Cascadia Mono" panose="020B0609020000020004" pitchFamily="49" charset="0"/>
              </a:rPr>
              <a:t>in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>
                <a:solidFill>
                  <a:srgbClr val="5FAFFF"/>
                </a:solidFill>
                <a:latin typeface="Cascadia Mono" panose="020B0609020000020004" pitchFamily="49" charset="0"/>
              </a:rPr>
              <a:t>vec2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TexCoord;</a:t>
            </a:r>
          </a:p>
          <a:p>
            <a:endParaRPr lang="en-US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600" dirty="0">
                <a:solidFill>
                  <a:srgbClr val="008000"/>
                </a:solidFill>
                <a:latin typeface="Cascadia Mono" panose="020B0609020000020004" pitchFamily="49" charset="0"/>
              </a:rPr>
              <a:t>// texture samplers</a:t>
            </a:r>
            <a:endParaRPr lang="en-US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600" dirty="0">
                <a:solidFill>
                  <a:srgbClr val="5FAFFF"/>
                </a:solidFill>
                <a:latin typeface="Cascadia Mono" panose="020B0609020000020004" pitchFamily="49" charset="0"/>
              </a:rPr>
              <a:t>uniform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>
                <a:solidFill>
                  <a:srgbClr val="5FAFFF"/>
                </a:solidFill>
                <a:latin typeface="Cascadia Mono" panose="020B0609020000020004" pitchFamily="49" charset="0"/>
              </a:rPr>
              <a:t>sampler2D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texture1;</a:t>
            </a:r>
          </a:p>
          <a:p>
            <a:r>
              <a:rPr lang="en-US" sz="1600" dirty="0">
                <a:solidFill>
                  <a:srgbClr val="5FAFFF"/>
                </a:solidFill>
                <a:latin typeface="Cascadia Mono" panose="020B0609020000020004" pitchFamily="49" charset="0"/>
              </a:rPr>
              <a:t>uniform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>
                <a:solidFill>
                  <a:srgbClr val="5FAFFF"/>
                </a:solidFill>
                <a:latin typeface="Cascadia Mono" panose="020B0609020000020004" pitchFamily="49" charset="0"/>
              </a:rPr>
              <a:t>sampler2D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texture2;</a:t>
            </a:r>
          </a:p>
          <a:p>
            <a:endParaRPr lang="en-US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600" dirty="0">
                <a:solidFill>
                  <a:srgbClr val="5FAFFF"/>
                </a:solidFill>
                <a:latin typeface="Cascadia Mono" panose="020B06090200000200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main()</a:t>
            </a:r>
          </a:p>
          <a:p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lvl="1"/>
            <a:r>
              <a:rPr lang="en-US" sz="1600" dirty="0">
                <a:solidFill>
                  <a:srgbClr val="008000"/>
                </a:solidFill>
                <a:latin typeface="Cascadia Mono" panose="020B0609020000020004" pitchFamily="49" charset="0"/>
              </a:rPr>
              <a:t>// linearly interpolate between both textures (80% wall, 20% Awesomeface)</a:t>
            </a:r>
            <a:endParaRPr lang="en-US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lvl="1"/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FragColor = </a:t>
            </a:r>
            <a:r>
              <a:rPr lang="en-US" sz="1600" dirty="0">
                <a:solidFill>
                  <a:srgbClr val="FFAF5F"/>
                </a:solidFill>
                <a:latin typeface="Cascadia Mono" panose="020B0609020000020004" pitchFamily="49" charset="0"/>
              </a:rPr>
              <a:t>mix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600" dirty="0">
                <a:solidFill>
                  <a:srgbClr val="FFAF5F"/>
                </a:solidFill>
                <a:latin typeface="Cascadia Mono" panose="020B0609020000020004" pitchFamily="49" charset="0"/>
              </a:rPr>
              <a:t>texture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(texture1, TexCoord), </a:t>
            </a:r>
            <a:r>
              <a:rPr lang="en-US" sz="1600" dirty="0">
                <a:solidFill>
                  <a:srgbClr val="FFAF5F"/>
                </a:solidFill>
                <a:latin typeface="Cascadia Mono" panose="020B0609020000020004" pitchFamily="49" charset="0"/>
              </a:rPr>
              <a:t>texture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(texture2, TexCoord), 0.2);</a:t>
            </a:r>
          </a:p>
          <a:p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3780562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29FEEB-BD8E-D38A-8633-C13A3FD763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FF709-5C72-DB1A-17F7-1AA8A1B3C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3951"/>
          </a:xfrm>
        </p:spPr>
        <p:txBody>
          <a:bodyPr/>
          <a:lstStyle/>
          <a:p>
            <a:r>
              <a:rPr lang="en-US" dirty="0"/>
              <a:t>Bind Texture and Render Container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8B16CD-2B78-62CE-7E49-6CBEA4182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2A267-E1DD-44E7-983C-C39AABB85FC4}" type="slidenum">
              <a:rPr lang="en-US" smtClean="0"/>
              <a:t>39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6A6C60-1479-5695-685B-5BADA8406157}"/>
              </a:ext>
            </a:extLst>
          </p:cNvPr>
          <p:cNvSpPr txBox="1"/>
          <p:nvPr/>
        </p:nvSpPr>
        <p:spPr>
          <a:xfrm>
            <a:off x="908857" y="1689066"/>
            <a:ext cx="10036233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//Bind textures on corresponding texture units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//Activate the texture unit first before binding the texture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glActiveTexture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GL_TEXTURE0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fr-FR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glBindTexture</a:t>
            </a:r>
            <a:r>
              <a:rPr lang="fr-F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fr-FR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GL_TEXTURE_2D</a:t>
            </a:r>
            <a:r>
              <a:rPr lang="fr-F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texture1);</a:t>
            </a:r>
          </a:p>
          <a:p>
            <a:r>
              <a:rPr lang="en-US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glActiveTexture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GL_TEXTURE1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fr-FR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glBindTexture</a:t>
            </a:r>
            <a:r>
              <a:rPr lang="fr-F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fr-FR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GL_TEXTURE_2D</a:t>
            </a:r>
            <a:r>
              <a:rPr lang="fr-F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texture2);</a:t>
            </a:r>
          </a:p>
          <a:p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//Render container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glUseProgram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(shaderProgram);</a:t>
            </a:r>
          </a:p>
          <a:p>
            <a:r>
              <a:rPr lang="en-US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glBindVertexArray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(VAO);</a:t>
            </a:r>
          </a:p>
          <a:p>
            <a:r>
              <a:rPr lang="en-US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glDrawElements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GL_TRIANGLES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6, </a:t>
            </a:r>
            <a:r>
              <a:rPr lang="en-US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GL_UNSIGNED_INT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0);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A1D97D-1997-14E2-0A79-DE484908CE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4523" y="2497787"/>
            <a:ext cx="3073199" cy="3293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513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8E66EB-A8C4-CA50-CED1-EDFFDDE804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18B2C-DC66-3FB1-8FBC-763E41A15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 Vertex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719888-AAEF-A6B6-1046-52ED1F584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2A267-E1DD-44E7-983C-C39AABB85FC4}" type="slidenum">
              <a:rPr lang="en-US" smtClean="0"/>
              <a:t>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C2BB9B-AC6D-99C5-E279-1F3698D37B82}"/>
              </a:ext>
            </a:extLst>
          </p:cNvPr>
          <p:cNvSpPr txBox="1"/>
          <p:nvPr/>
        </p:nvSpPr>
        <p:spPr>
          <a:xfrm>
            <a:off x="838200" y="1815626"/>
            <a:ext cx="11280852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8000"/>
                </a:solidFill>
                <a:latin typeface="Cascadia Mono" panose="020B0609020000020004" pitchFamily="49" charset="0"/>
              </a:rPr>
              <a:t>//Set up vertex data (and buffer(s)) and configure vertex attributes</a:t>
            </a:r>
            <a:endParaRPr lang="en-US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vertices[] = {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>
                <a:solidFill>
                  <a:srgbClr val="008000"/>
                </a:solidFill>
                <a:latin typeface="Cascadia Mono" panose="020B0609020000020004" pitchFamily="49" charset="0"/>
              </a:rPr>
              <a:t>//positions                 //colors           //textures </a:t>
            </a:r>
            <a:endParaRPr lang="en-US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lvl="1"/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-0.5f * ratio, -0.5f, 0.0f,  0.0f, 1.0f, 0.0f,  0.0f, 0.0f, </a:t>
            </a:r>
            <a:r>
              <a:rPr lang="en-US" sz="1600" dirty="0">
                <a:solidFill>
                  <a:srgbClr val="008000"/>
                </a:solidFill>
                <a:latin typeface="Cascadia Mono" panose="020B0609020000020004" pitchFamily="49" charset="0"/>
              </a:rPr>
              <a:t>//lower-left corner</a:t>
            </a:r>
            <a:endParaRPr lang="en-US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lvl="1"/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0.5f * ratio, -0.5f, 0.0f,  1.0f, 0.0f, 0.0f,  1.0f, 0.0f, </a:t>
            </a:r>
            <a:r>
              <a:rPr lang="en-US" sz="1600" dirty="0">
                <a:solidFill>
                  <a:srgbClr val="008000"/>
                </a:solidFill>
                <a:latin typeface="Cascadia Mono" panose="020B0609020000020004" pitchFamily="49" charset="0"/>
              </a:rPr>
              <a:t>//lower-right corner</a:t>
            </a:r>
            <a:endParaRPr lang="en-US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lvl="1"/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0.0f,          0.5f, 0.0f,  0.0f, 0.0f, 1.0f,  0.5f, 1.0f  </a:t>
            </a:r>
            <a:r>
              <a:rPr lang="en-US" sz="1600" dirty="0">
                <a:solidFill>
                  <a:srgbClr val="008000"/>
                </a:solidFill>
                <a:latin typeface="Cascadia Mono" panose="020B0609020000020004" pitchFamily="49" charset="0"/>
              </a:rPr>
              <a:t>//top-center </a:t>
            </a:r>
            <a:r>
              <a:rPr lang="en-US" sz="16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conrner</a:t>
            </a:r>
            <a:r>
              <a:rPr lang="en-US" sz="1600" dirty="0">
                <a:solidFill>
                  <a:srgbClr val="008000"/>
                </a:solidFill>
                <a:latin typeface="Cascadia Mono" panose="020B0609020000020004" pitchFamily="49" charset="0"/>
              </a:rPr>
              <a:t> </a:t>
            </a:r>
            <a:endParaRPr lang="en-US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};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8307621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D72061-0AFA-2292-746B-9AFB37DC1B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01891-1E30-71C5-DDFD-AD0428BEE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20082"/>
          </a:xfrm>
        </p:spPr>
        <p:txBody>
          <a:bodyPr/>
          <a:lstStyle/>
          <a:p>
            <a:r>
              <a:rPr lang="en-US" dirty="0"/>
              <a:t>Deallocate All Resources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987BA3-65BD-4141-5480-5506985CD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2A267-E1DD-44E7-983C-C39AABB85FC4}" type="slidenum">
              <a:rPr lang="en-US" smtClean="0"/>
              <a:t>40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AD2003-C13B-E2EC-B249-FC7548B104C0}"/>
              </a:ext>
            </a:extLst>
          </p:cNvPr>
          <p:cNvSpPr txBox="1"/>
          <p:nvPr/>
        </p:nvSpPr>
        <p:spPr>
          <a:xfrm>
            <a:off x="737062" y="1816114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//Optional: de-allocate all resources once they've outlived their purpose: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glDeleteVertexArrays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(1, &amp;VAO);</a:t>
            </a:r>
          </a:p>
          <a:p>
            <a:r>
              <a:rPr lang="en-US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glDeleteBuffers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(1, &amp;VBO);</a:t>
            </a:r>
          </a:p>
          <a:p>
            <a:r>
              <a:rPr lang="en-US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glDeleteBuffers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(1, &amp;EBO);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10108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F66E25-B7A8-9DEA-229D-360028C457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117FD-2C73-4DDB-F68A-FF9A9320F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69959"/>
          </a:xfrm>
        </p:spPr>
        <p:txBody>
          <a:bodyPr/>
          <a:lstStyle/>
          <a:p>
            <a:r>
              <a:rPr lang="en-US" dirty="0"/>
              <a:t>Update Framebuffer Size Callback Function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952A02-CECC-71A6-56D2-6B1A99CBC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2A267-E1DD-44E7-983C-C39AABB85FC4}" type="slidenum">
              <a:rPr lang="en-US" smtClean="0"/>
              <a:t>41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F4F61A-F2D2-2FA5-0346-4694BA39093B}"/>
              </a:ext>
            </a:extLst>
          </p:cNvPr>
          <p:cNvSpPr txBox="1"/>
          <p:nvPr/>
        </p:nvSpPr>
        <p:spPr>
          <a:xfrm>
            <a:off x="908858" y="1590502"/>
            <a:ext cx="9637222" cy="41857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//Calculate the display ratio</a:t>
            </a:r>
            <a:endParaRPr lang="en-US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ratio = (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  <a:r>
              <a:rPr lang="en-US" sz="1400" dirty="0">
                <a:solidFill>
                  <a:srgbClr val="808080"/>
                </a:solidFill>
                <a:latin typeface="Cascadia Mono" panose="020B0609020000020004" pitchFamily="49" charset="0"/>
              </a:rPr>
              <a:t>height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/ (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  <a:r>
              <a:rPr lang="en-US" sz="1400" dirty="0">
                <a:solidFill>
                  <a:srgbClr val="808080"/>
                </a:solidFill>
                <a:latin typeface="Cascadia Mono" panose="020B0609020000020004" pitchFamily="49" charset="0"/>
              </a:rPr>
              <a:t>width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endParaRPr lang="en-US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//set up vertex data (and buffer(s)) and configure vertex attributes</a:t>
            </a:r>
            <a:endParaRPr lang="en-US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vertices[] = {</a:t>
            </a: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//positions                  //colors            //textures</a:t>
            </a:r>
          </a:p>
          <a:p>
            <a:r>
              <a:rPr lang="en-US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    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0.5f * ratio,  0.5f, 0.0f,   1.0f, 0.0f, 0.0f,   1.0f, 1.0f, </a:t>
            </a:r>
            <a:r>
              <a:rPr lang="en-US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// top right</a:t>
            </a:r>
            <a:endParaRPr lang="en-US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0.5f * ratio, -0.5f, 0.0f,   0.0f, 1.0f, 0.0f,   1.0f, 0.0f, </a:t>
            </a:r>
            <a:r>
              <a:rPr lang="en-US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// bottom right</a:t>
            </a:r>
            <a:endParaRPr lang="en-US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-0.5f * ratio, -0.5f, 0.0f,   0.0f, 0.0f, 1.0f,   0.0f, 0.0f, </a:t>
            </a:r>
            <a:r>
              <a:rPr lang="en-US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// bottom left</a:t>
            </a:r>
            <a:endParaRPr lang="en-US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-0.5f * ratio,  0.5f, 0.0f,   1.0f, 1.0f, 0.0f,   0.0f, 1.0f  </a:t>
            </a:r>
            <a:r>
              <a:rPr lang="en-US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// top left </a:t>
            </a:r>
            <a:endParaRPr lang="en-US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};</a:t>
            </a:r>
          </a:p>
          <a:p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unsigned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indices[] = {</a:t>
            </a:r>
          </a:p>
          <a:p>
            <a:pPr lvl="1"/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0, 1, 3, </a:t>
            </a:r>
            <a:r>
              <a:rPr lang="en-US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// first triangle</a:t>
            </a:r>
            <a:endParaRPr lang="en-US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lvl="1"/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1, 2, 3  </a:t>
            </a:r>
            <a:r>
              <a:rPr lang="en-US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// second triangle</a:t>
            </a:r>
            <a:endParaRPr lang="en-US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};</a:t>
            </a:r>
          </a:p>
          <a:p>
            <a:endParaRPr lang="en-US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//Recreate the buffer data store using vertices and indices</a:t>
            </a:r>
            <a:endParaRPr lang="en-US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400" dirty="0">
                <a:solidFill>
                  <a:srgbClr val="6F008A"/>
                </a:solidFill>
                <a:latin typeface="Cascadia Mono" panose="020B0609020000020004" pitchFamily="49" charset="0"/>
              </a:rPr>
              <a:t>glBufferData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400" dirty="0">
                <a:solidFill>
                  <a:srgbClr val="6F008A"/>
                </a:solidFill>
                <a:latin typeface="Cascadia Mono" panose="020B0609020000020004" pitchFamily="49" charset="0"/>
              </a:rPr>
              <a:t>GL_ARRAY_BUFFER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sizeof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(vertices), vertices, </a:t>
            </a:r>
            <a:r>
              <a:rPr lang="en-US" sz="1400" dirty="0">
                <a:solidFill>
                  <a:srgbClr val="6F008A"/>
                </a:solidFill>
                <a:latin typeface="Cascadia Mono" panose="020B0609020000020004" pitchFamily="49" charset="0"/>
              </a:rPr>
              <a:t>GL_STATIC_DRAW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1400" dirty="0">
                <a:solidFill>
                  <a:srgbClr val="6F008A"/>
                </a:solidFill>
                <a:latin typeface="Cascadia Mono" panose="020B0609020000020004" pitchFamily="49" charset="0"/>
              </a:rPr>
              <a:t>glBufferData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400" dirty="0">
                <a:solidFill>
                  <a:srgbClr val="6F008A"/>
                </a:solidFill>
                <a:latin typeface="Cascadia Mono" panose="020B0609020000020004" pitchFamily="49" charset="0"/>
              </a:rPr>
              <a:t>GL_ELEMENT_ARRAY_BUFFER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sizeof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(indices), indices, </a:t>
            </a:r>
            <a:r>
              <a:rPr lang="en-US" sz="1400" dirty="0">
                <a:solidFill>
                  <a:srgbClr val="6F008A"/>
                </a:solidFill>
                <a:latin typeface="Cascadia Mono" panose="020B0609020000020004" pitchFamily="49" charset="0"/>
              </a:rPr>
              <a:t>GL_STATIC_DRAW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52974991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61428E-A8FC-9880-5E14-C82C118FFB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FC81C-03B9-0D2C-3CA4-5D8AEF8C0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64664"/>
          </a:xfrm>
        </p:spPr>
        <p:txBody>
          <a:bodyPr/>
          <a:lstStyle/>
          <a:p>
            <a:r>
              <a:rPr lang="en-US" dirty="0"/>
              <a:t>Running Result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097275-EA8C-ECFF-C7EF-0AD771015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2A267-E1DD-44E7-983C-C39AABB85FC4}" type="slidenum">
              <a:rPr lang="en-US" smtClean="0"/>
              <a:t>42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7C7BA9-15AC-CF14-E364-00D6F89A33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651" y="1584270"/>
            <a:ext cx="5992024" cy="5055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93522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0E034-2571-3564-286F-F1C254B7F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6242"/>
          </a:xfrm>
        </p:spPr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9EF28-F566-A0B5-0225-13A7EF1B77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0500"/>
            <a:ext cx="10515600" cy="646026"/>
          </a:xfrm>
        </p:spPr>
        <p:txBody>
          <a:bodyPr/>
          <a:lstStyle/>
          <a:p>
            <a:r>
              <a:rPr lang="en-US" dirty="0"/>
              <a:t>Change the fragment shader of Exp 2, output the following result: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4C7E6F-0C23-DBE3-F7C8-B65F20429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2A267-E1DD-44E7-983C-C39AABB85FC4}" type="slidenum">
              <a:rPr lang="en-US" smtClean="0"/>
              <a:t>43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E631B45-A3E7-9938-8216-83521BA607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650" y="2018198"/>
            <a:ext cx="5471093" cy="4615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712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AB255F-1F01-5B12-9CC1-9EAA75440C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C4AD2-F5C5-CD98-77F3-CB53F1B48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Bind VAO, VBO to Array Buffer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27B70B-953F-C9DD-F4D3-6F0156470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2A267-E1DD-44E7-983C-C39AABB85FC4}" type="slidenum">
              <a:rPr lang="en-US" smtClean="0"/>
              <a:t>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4CAA15-40CE-B854-3E7C-D897CC961EF5}"/>
              </a:ext>
            </a:extLst>
          </p:cNvPr>
          <p:cNvSpPr txBox="1"/>
          <p:nvPr/>
        </p:nvSpPr>
        <p:spPr>
          <a:xfrm>
            <a:off x="963186" y="1789979"/>
            <a:ext cx="1051559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//Bind VAO and VBO to array buffer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glBindVertexArray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(VAO);</a:t>
            </a:r>
          </a:p>
          <a:p>
            <a:r>
              <a:rPr lang="da-DK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glBindBuffer</a:t>
            </a:r>
            <a:r>
              <a:rPr lang="da-DK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da-DK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GL_ARRAY_BUFFER</a:t>
            </a:r>
            <a:r>
              <a:rPr lang="da-DK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VBO);</a:t>
            </a:r>
          </a:p>
          <a:p>
            <a:r>
              <a:rPr lang="en-US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glBufferData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GL_ARRAY_BUFFER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sizeof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(vertices), vertices, </a:t>
            </a:r>
            <a:r>
              <a:rPr lang="en-US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GL_STATIC_DRAW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0AA6FC-FDB2-1C5B-563A-0941826D70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186" y="3389594"/>
            <a:ext cx="3759119" cy="162288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0F0A3A3-06AE-A983-B992-C75235127170}"/>
              </a:ext>
            </a:extLst>
          </p:cNvPr>
          <p:cNvSpPr txBox="1"/>
          <p:nvPr/>
        </p:nvSpPr>
        <p:spPr>
          <a:xfrm>
            <a:off x="838200" y="5524758"/>
            <a:ext cx="60969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Create and initialize a buffer object's data store</a:t>
            </a:r>
          </a:p>
        </p:txBody>
      </p:sp>
    </p:spTree>
    <p:extLst>
      <p:ext uri="{BB962C8B-B14F-4D97-AF65-F5344CB8AC3E}">
        <p14:creationId xmlns:p14="http://schemas.microsoft.com/office/powerpoint/2010/main" val="2204531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81D070-4D42-978A-2D7D-4F3C13D238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582E5-5663-4C48-D1C6-3397311FF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glBufferData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194B33-1611-7493-AF57-53A284DB2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134600" cy="435133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target</a:t>
            </a:r>
            <a:r>
              <a:rPr lang="en-US" sz="2400" dirty="0"/>
              <a:t>: Specifies the target buffer object. The symbolic constant must be GL_ARRAY_BUFFER, GL_ELEMENT_ARRAY_BUFFER</a:t>
            </a:r>
          </a:p>
          <a:p>
            <a:r>
              <a:rPr lang="en-US" sz="2400" dirty="0">
                <a:solidFill>
                  <a:srgbClr val="00B050"/>
                </a:solidFill>
              </a:rPr>
              <a:t>size</a:t>
            </a:r>
            <a:r>
              <a:rPr lang="en-US" sz="2400" dirty="0"/>
              <a:t>: Specifies the buffer object's new data store size in bytes. </a:t>
            </a:r>
          </a:p>
          <a:p>
            <a:r>
              <a:rPr lang="en-US" sz="2400" dirty="0">
                <a:solidFill>
                  <a:srgbClr val="00B050"/>
                </a:solidFill>
              </a:rPr>
              <a:t>data</a:t>
            </a:r>
            <a:r>
              <a:rPr lang="en-US" sz="2400" dirty="0"/>
              <a:t>: Specifies a pointer to data that will be copied into the data store for initialization, or NULL if no data is to be copied. </a:t>
            </a:r>
          </a:p>
          <a:p>
            <a:r>
              <a:rPr lang="en-US" sz="2400" dirty="0">
                <a:solidFill>
                  <a:srgbClr val="00B050"/>
                </a:solidFill>
              </a:rPr>
              <a:t>usage</a:t>
            </a:r>
            <a:r>
              <a:rPr lang="en-US" sz="2400" dirty="0"/>
              <a:t>: Specifies the expected usage pattern of the data store. The symbolic constant must be GL_STREAM_DRAW, GL_STREAM_READ, GL_STREAM_COPY, </a:t>
            </a:r>
            <a:r>
              <a:rPr lang="en-US" sz="2400" dirty="0">
                <a:solidFill>
                  <a:srgbClr val="FF0000"/>
                </a:solidFill>
              </a:rPr>
              <a:t>GL_STATIC_DRAW</a:t>
            </a:r>
            <a:r>
              <a:rPr lang="en-US" sz="2400" dirty="0"/>
              <a:t>, GL_STATIC_READ, GL_STATIC_COPY, GL_DYNAMIC_DRAW, GL_DYNAMIC_READ, or GL_DYNAMIC_COPY.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98AAD0-04C9-5CB2-D509-3913DB108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2A267-E1DD-44E7-983C-C39AABB85FC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922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95EB19-24FF-0967-1D7C-60BA403F6E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87C17-2A24-66F2-4D86-B030D43AB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glBufferData: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0EE6B-1EC9-227E-BFEB-C018A3108F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glBufferData creates a new data store for the buffer object currently bound to the target. </a:t>
            </a:r>
          </a:p>
          <a:p>
            <a:r>
              <a:rPr lang="en-US" dirty="0"/>
              <a:t>Any pre-existing data store is deleted. </a:t>
            </a:r>
          </a:p>
          <a:p>
            <a:r>
              <a:rPr lang="en-US" dirty="0"/>
              <a:t>The new data store is created with the specified size in bytes and usage. </a:t>
            </a:r>
          </a:p>
          <a:p>
            <a:r>
              <a:rPr lang="en-US" dirty="0"/>
              <a:t>If data is not NULL, the data store is initialized with data from this pointer. </a:t>
            </a:r>
          </a:p>
          <a:p>
            <a:r>
              <a:rPr lang="en-US" dirty="0"/>
              <a:t>In its initial state, the new data store is not mapped; it has a NULL mapped pointer, and its mapped access is GL_READ_WRITE.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E39663-48A8-76B0-855E-43A608E5B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2A267-E1DD-44E7-983C-C39AABB85FC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850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8DE3DD-B89C-9D72-2ABB-265AA6A488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8793A-9CDC-AD64-10D1-E41D65492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06114"/>
          </a:xfrm>
        </p:spPr>
        <p:txBody>
          <a:bodyPr/>
          <a:lstStyle/>
          <a:p>
            <a:r>
              <a:rPr lang="en-US" dirty="0"/>
              <a:t>Load Data Using Attribute Pointer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E6BB2-F726-1ACC-C09D-D25AFA0E9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2A267-E1DD-44E7-983C-C39AABB85FC4}" type="slidenum">
              <a:rPr lang="en-US" smtClean="0"/>
              <a:t>8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BDA765-67DE-7ECE-A63A-BA59B378CDBA}"/>
              </a:ext>
            </a:extLst>
          </p:cNvPr>
          <p:cNvSpPr txBox="1"/>
          <p:nvPr/>
        </p:nvSpPr>
        <p:spPr>
          <a:xfrm>
            <a:off x="784534" y="1533051"/>
            <a:ext cx="11069211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//Position attribute</a:t>
            </a:r>
            <a:endParaRPr lang="en-US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400" dirty="0">
                <a:solidFill>
                  <a:srgbClr val="6F008A"/>
                </a:solidFill>
                <a:latin typeface="Cascadia Mono" panose="020B0609020000020004" pitchFamily="49" charset="0"/>
              </a:rPr>
              <a:t>glVertexAttribPointer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(0, 3, </a:t>
            </a:r>
            <a:r>
              <a:rPr lang="en-US" sz="1400" dirty="0">
                <a:solidFill>
                  <a:srgbClr val="6F008A"/>
                </a:solidFill>
                <a:latin typeface="Cascadia Mono" panose="020B0609020000020004" pitchFamily="49" charset="0"/>
              </a:rPr>
              <a:t>GL_FLOAT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400" dirty="0">
                <a:solidFill>
                  <a:srgbClr val="6F008A"/>
                </a:solidFill>
                <a:latin typeface="Cascadia Mono" panose="020B0609020000020004" pitchFamily="49" charset="0"/>
              </a:rPr>
              <a:t>GL_FALSE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, 8 * 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sizeof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), (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*)0);</a:t>
            </a:r>
          </a:p>
          <a:p>
            <a:r>
              <a:rPr lang="en-US" sz="1400" dirty="0">
                <a:solidFill>
                  <a:srgbClr val="6F008A"/>
                </a:solidFill>
                <a:latin typeface="Cascadia Mono" panose="020B0609020000020004" pitchFamily="49" charset="0"/>
              </a:rPr>
              <a:t>glEnableVertexAttribArray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(0);</a:t>
            </a:r>
          </a:p>
          <a:p>
            <a:r>
              <a:rPr lang="en-US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//Color attribute</a:t>
            </a:r>
            <a:endParaRPr lang="en-US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400" dirty="0">
                <a:solidFill>
                  <a:srgbClr val="6F008A"/>
                </a:solidFill>
                <a:latin typeface="Cascadia Mono" panose="020B0609020000020004" pitchFamily="49" charset="0"/>
              </a:rPr>
              <a:t>glVertexAttribPointer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(1, 3, </a:t>
            </a:r>
            <a:r>
              <a:rPr lang="en-US" sz="1400" dirty="0">
                <a:solidFill>
                  <a:srgbClr val="6F008A"/>
                </a:solidFill>
                <a:latin typeface="Cascadia Mono" panose="020B0609020000020004" pitchFamily="49" charset="0"/>
              </a:rPr>
              <a:t>GL_FLOAT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400" dirty="0">
                <a:solidFill>
                  <a:srgbClr val="6F008A"/>
                </a:solidFill>
                <a:latin typeface="Cascadia Mono" panose="020B0609020000020004" pitchFamily="49" charset="0"/>
              </a:rPr>
              <a:t>GL_FALSE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, 8 * 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sizeof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), (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*)(3 * 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sizeof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)));</a:t>
            </a:r>
          </a:p>
          <a:p>
            <a:r>
              <a:rPr lang="en-US" sz="1400" dirty="0">
                <a:solidFill>
                  <a:srgbClr val="6F008A"/>
                </a:solidFill>
                <a:latin typeface="Cascadia Mono" panose="020B0609020000020004" pitchFamily="49" charset="0"/>
              </a:rPr>
              <a:t>glEnableVertexAttribArray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(1);</a:t>
            </a:r>
          </a:p>
          <a:p>
            <a:r>
              <a:rPr lang="en-US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//Texture coord attribute</a:t>
            </a:r>
            <a:endParaRPr lang="en-US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400" dirty="0">
                <a:solidFill>
                  <a:srgbClr val="6F008A"/>
                </a:solidFill>
                <a:latin typeface="Cascadia Mono" panose="020B0609020000020004" pitchFamily="49" charset="0"/>
              </a:rPr>
              <a:t>glVertexAttribPointer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(2, 2, </a:t>
            </a:r>
            <a:r>
              <a:rPr lang="en-US" sz="1400" dirty="0">
                <a:solidFill>
                  <a:srgbClr val="6F008A"/>
                </a:solidFill>
                <a:latin typeface="Cascadia Mono" panose="020B0609020000020004" pitchFamily="49" charset="0"/>
              </a:rPr>
              <a:t>GL_FLOAT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400" dirty="0">
                <a:solidFill>
                  <a:srgbClr val="6F008A"/>
                </a:solidFill>
                <a:latin typeface="Cascadia Mono" panose="020B0609020000020004" pitchFamily="49" charset="0"/>
              </a:rPr>
              <a:t>GL_FALSE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, 8 * 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sizeof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), (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*)(6 * 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sizeof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)));</a:t>
            </a:r>
          </a:p>
          <a:p>
            <a:r>
              <a:rPr lang="en-US" sz="1400" dirty="0">
                <a:solidFill>
                  <a:srgbClr val="6F008A"/>
                </a:solidFill>
                <a:latin typeface="Cascadia Mono" panose="020B0609020000020004" pitchFamily="49" charset="0"/>
              </a:rPr>
              <a:t>glEnableVertexAttribArray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(2);</a:t>
            </a:r>
            <a:endParaRPr lang="en-US" sz="1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C6A57ED-C5D2-80DB-2E78-818805589F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365" y="3890764"/>
            <a:ext cx="6442641" cy="2379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6747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AB35A6-A748-DEA2-11BF-7F2F1D2F97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658A6-87A3-7882-6C41-11BB19349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Texture Units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3D680E-EA68-1DEE-06ED-E23BBCF7B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2A267-E1DD-44E7-983C-C39AABB85FC4}" type="slidenum">
              <a:rPr lang="en-US" smtClean="0"/>
              <a:t>9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093F6B-AA29-93CB-F376-C7F402393CA0}"/>
              </a:ext>
            </a:extLst>
          </p:cNvPr>
          <p:cNvSpPr txBox="1"/>
          <p:nvPr/>
        </p:nvSpPr>
        <p:spPr>
          <a:xfrm>
            <a:off x="1057973" y="2113376"/>
            <a:ext cx="60969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//Texture units: texture1 and texture2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unsigned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texture1, texture2;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687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14136</TotalTime>
  <Words>3746</Words>
  <Application>Microsoft Office PowerPoint</Application>
  <PresentationFormat>Widescreen</PresentationFormat>
  <Paragraphs>459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8" baseType="lpstr">
      <vt:lpstr>Arial</vt:lpstr>
      <vt:lpstr>Calibri</vt:lpstr>
      <vt:lpstr>Calibri Light</vt:lpstr>
      <vt:lpstr>Cascadia Mono</vt:lpstr>
      <vt:lpstr>Office Theme</vt:lpstr>
      <vt:lpstr>IT 356: Introduction To Computer Graphics (Lecture 12)</vt:lpstr>
      <vt:lpstr>VBO, VAO, and Shader Program ID</vt:lpstr>
      <vt:lpstr>Display Window Ratio</vt:lpstr>
      <vt:lpstr>Setup Vertex Data</vt:lpstr>
      <vt:lpstr>Bind VAO, VBO to Array Buffer</vt:lpstr>
      <vt:lpstr>The glBufferData Function</vt:lpstr>
      <vt:lpstr>The glBufferData: Introduction</vt:lpstr>
      <vt:lpstr>Load Data Using Attribute Pointer</vt:lpstr>
      <vt:lpstr>Texture Units</vt:lpstr>
      <vt:lpstr>Generate and Load Texture1</vt:lpstr>
      <vt:lpstr>Load Image and Create Texture1</vt:lpstr>
      <vt:lpstr>The glTexImage2D Function</vt:lpstr>
      <vt:lpstr>The glGenerateMipmap Function</vt:lpstr>
      <vt:lpstr>Generate and Load Texture2</vt:lpstr>
      <vt:lpstr>Load Image and Create Texture2</vt:lpstr>
      <vt:lpstr>Sampler Texture Unit Belongs To</vt:lpstr>
      <vt:lpstr>Vertex Shader: texture0.vert</vt:lpstr>
      <vt:lpstr>Fragment Shader: texture0.frag</vt:lpstr>
      <vt:lpstr>The mix function in GLSL</vt:lpstr>
      <vt:lpstr>Bind Texture and Draw Container</vt:lpstr>
      <vt:lpstr>Applying Textures</vt:lpstr>
      <vt:lpstr>Applying Textures</vt:lpstr>
      <vt:lpstr>De-Allocate All Resources</vt:lpstr>
      <vt:lpstr>Framebuffer Size Callback</vt:lpstr>
      <vt:lpstr>Running Result</vt:lpstr>
      <vt:lpstr>VBO, VAO, and EBO</vt:lpstr>
      <vt:lpstr>Shader Program</vt:lpstr>
      <vt:lpstr>Display Ratio of Display Window</vt:lpstr>
      <vt:lpstr>Setup Vertex Data</vt:lpstr>
      <vt:lpstr>Bind VAO, VBO, and EBO to Array Buffer</vt:lpstr>
      <vt:lpstr>Load Data Using Attribute Pointer</vt:lpstr>
      <vt:lpstr>Generate and Bind Texture1</vt:lpstr>
      <vt:lpstr>Load Image and Create Texture</vt:lpstr>
      <vt:lpstr>Generate and Bind Texture2</vt:lpstr>
      <vt:lpstr>Load Image and Create Texture</vt:lpstr>
      <vt:lpstr>Determine Texture Unit</vt:lpstr>
      <vt:lpstr>Vertex Shader: texture2.vert</vt:lpstr>
      <vt:lpstr>Fragment Shader: texture2a.frag</vt:lpstr>
      <vt:lpstr>Bind Texture and Render Container</vt:lpstr>
      <vt:lpstr>Deallocate All Resources</vt:lpstr>
      <vt:lpstr>Update Framebuffer Size Callback Function</vt:lpstr>
      <vt:lpstr>Running Result</vt:lpstr>
      <vt:lpstr>Exercise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Zhang, Qi</cp:lastModifiedBy>
  <cp:revision>349</cp:revision>
  <dcterms:created xsi:type="dcterms:W3CDTF">2018-08-12T04:12:44Z</dcterms:created>
  <dcterms:modified xsi:type="dcterms:W3CDTF">2024-02-18T23:56:16Z</dcterms:modified>
</cp:coreProperties>
</file>