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sldIdLst>
    <p:sldId id="1995" r:id="rId2"/>
    <p:sldId id="2124" r:id="rId3"/>
    <p:sldId id="2132" r:id="rId4"/>
    <p:sldId id="2048" r:id="rId5"/>
    <p:sldId id="2049" r:id="rId6"/>
    <p:sldId id="2050" r:id="rId7"/>
    <p:sldId id="2051" r:id="rId8"/>
    <p:sldId id="2052" r:id="rId9"/>
    <p:sldId id="2053" r:id="rId10"/>
    <p:sldId id="2054" r:id="rId11"/>
    <p:sldId id="2075" r:id="rId12"/>
    <p:sldId id="2076" r:id="rId13"/>
    <p:sldId id="2077" r:id="rId14"/>
    <p:sldId id="2063" r:id="rId15"/>
    <p:sldId id="2064" r:id="rId16"/>
    <p:sldId id="2078" r:id="rId17"/>
    <p:sldId id="2079" r:id="rId18"/>
    <p:sldId id="2080" r:id="rId19"/>
    <p:sldId id="2065" r:id="rId20"/>
    <p:sldId id="2133" r:id="rId21"/>
    <p:sldId id="2066" r:id="rId22"/>
    <p:sldId id="2067" r:id="rId23"/>
    <p:sldId id="2081" r:id="rId24"/>
    <p:sldId id="2082" r:id="rId25"/>
    <p:sldId id="2134" r:id="rId26"/>
    <p:sldId id="2083" r:id="rId27"/>
    <p:sldId id="2084" r:id="rId28"/>
    <p:sldId id="2085" r:id="rId29"/>
    <p:sldId id="2135" r:id="rId30"/>
    <p:sldId id="2136" r:id="rId31"/>
    <p:sldId id="2138" r:id="rId32"/>
    <p:sldId id="2086" r:id="rId33"/>
    <p:sldId id="2141" r:id="rId34"/>
    <p:sldId id="2142" r:id="rId35"/>
    <p:sldId id="2143" r:id="rId36"/>
    <p:sldId id="2144" r:id="rId37"/>
    <p:sldId id="2145" r:id="rId38"/>
    <p:sldId id="2088" r:id="rId39"/>
    <p:sldId id="2089" r:id="rId40"/>
    <p:sldId id="2090" r:id="rId41"/>
    <p:sldId id="2091" r:id="rId42"/>
    <p:sldId id="2119" r:id="rId43"/>
    <p:sldId id="2146" r:id="rId44"/>
    <p:sldId id="2100" r:id="rId45"/>
    <p:sldId id="2148" r:id="rId46"/>
    <p:sldId id="2149"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B21B38-6425-4A6A-B82A-E2CBFF38A7A3}" v="27" dt="2024-02-04T23:03:03.6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102" autoAdjust="0"/>
    <p:restoredTop sz="94660"/>
  </p:normalViewPr>
  <p:slideViewPr>
    <p:cSldViewPr snapToGrid="0">
      <p:cViewPr varScale="1">
        <p:scale>
          <a:sx n="102" d="100"/>
          <a:sy n="102" d="100"/>
        </p:scale>
        <p:origin x="100" y="1248"/>
      </p:cViewPr>
      <p:guideLst/>
    </p:cSldViewPr>
  </p:slideViewPr>
  <p:notesTextViewPr>
    <p:cViewPr>
      <p:scale>
        <a:sx n="1" d="1"/>
        <a:sy n="1" d="1"/>
      </p:scale>
      <p:origin x="0" y="0"/>
    </p:cViewPr>
  </p:notesTextViewPr>
  <p:sorterViewPr>
    <p:cViewPr varScale="1">
      <p:scale>
        <a:sx n="100" d="100"/>
        <a:sy n="100" d="100"/>
      </p:scale>
      <p:origin x="0" y="-25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ang, Qi" userId="339b946e-f9ca-4040-bc82-18aaec23f2c4" providerId="ADAL" clId="{D4FA41B6-BD6F-4E51-9F42-38F8E8C5DC07}"/>
    <pc:docChg chg="custSel addSld delSld modSld">
      <pc:chgData name="Zhang, Qi" userId="339b946e-f9ca-4040-bc82-18aaec23f2c4" providerId="ADAL" clId="{D4FA41B6-BD6F-4E51-9F42-38F8E8C5DC07}" dt="2020-01-23T04:56:34.094" v="51" actId="2696"/>
      <pc:docMkLst>
        <pc:docMk/>
      </pc:docMkLst>
      <pc:sldChg chg="modSp">
        <pc:chgData name="Zhang, Qi" userId="339b946e-f9ca-4040-bc82-18aaec23f2c4" providerId="ADAL" clId="{D4FA41B6-BD6F-4E51-9F42-38F8E8C5DC07}" dt="2020-01-21T01:23:32.299" v="5" actId="14100"/>
        <pc:sldMkLst>
          <pc:docMk/>
          <pc:sldMk cId="975290372" sldId="860"/>
        </pc:sldMkLst>
        <pc:picChg chg="mod">
          <ac:chgData name="Zhang, Qi" userId="339b946e-f9ca-4040-bc82-18aaec23f2c4" providerId="ADAL" clId="{D4FA41B6-BD6F-4E51-9F42-38F8E8C5DC07}" dt="2020-01-21T01:23:32.299" v="5" actId="14100"/>
          <ac:picMkLst>
            <pc:docMk/>
            <pc:sldMk cId="975290372" sldId="860"/>
            <ac:picMk id="6" creationId="{0B9A3F74-861B-428C-B9DC-B550013FA95B}"/>
          </ac:picMkLst>
        </pc:picChg>
      </pc:sldChg>
      <pc:sldChg chg="addSp delSp modSp">
        <pc:chgData name="Zhang, Qi" userId="339b946e-f9ca-4040-bc82-18aaec23f2c4" providerId="ADAL" clId="{D4FA41B6-BD6F-4E51-9F42-38F8E8C5DC07}" dt="2020-01-21T02:05:03.771" v="12" actId="1076"/>
        <pc:sldMkLst>
          <pc:docMk/>
          <pc:sldMk cId="3934575482" sldId="918"/>
        </pc:sldMkLst>
        <pc:picChg chg="add mod">
          <ac:chgData name="Zhang, Qi" userId="339b946e-f9ca-4040-bc82-18aaec23f2c4" providerId="ADAL" clId="{D4FA41B6-BD6F-4E51-9F42-38F8E8C5DC07}" dt="2020-01-21T02:05:03.771" v="12" actId="1076"/>
          <ac:picMkLst>
            <pc:docMk/>
            <pc:sldMk cId="3934575482" sldId="918"/>
            <ac:picMk id="2" creationId="{B9BCEC97-6B71-4FBF-AB73-BEE3C32072B9}"/>
          </ac:picMkLst>
        </pc:picChg>
        <pc:picChg chg="del">
          <ac:chgData name="Zhang, Qi" userId="339b946e-f9ca-4040-bc82-18aaec23f2c4" providerId="ADAL" clId="{D4FA41B6-BD6F-4E51-9F42-38F8E8C5DC07}" dt="2020-01-21T02:04:57.204" v="9" actId="478"/>
          <ac:picMkLst>
            <pc:docMk/>
            <pc:sldMk cId="3934575482" sldId="918"/>
            <ac:picMk id="5" creationId="{470603F9-FCDF-409C-B213-BF767DF87F74}"/>
          </ac:picMkLst>
        </pc:picChg>
      </pc:sldChg>
      <pc:sldChg chg="addSp delSp modSp">
        <pc:chgData name="Zhang, Qi" userId="339b946e-f9ca-4040-bc82-18aaec23f2c4" providerId="ADAL" clId="{D4FA41B6-BD6F-4E51-9F42-38F8E8C5DC07}" dt="2020-01-21T02:06:26.282" v="15" actId="1076"/>
        <pc:sldMkLst>
          <pc:docMk/>
          <pc:sldMk cId="3821989679" sldId="919"/>
        </pc:sldMkLst>
        <pc:picChg chg="del">
          <ac:chgData name="Zhang, Qi" userId="339b946e-f9ca-4040-bc82-18aaec23f2c4" providerId="ADAL" clId="{D4FA41B6-BD6F-4E51-9F42-38F8E8C5DC07}" dt="2020-01-21T02:06:23.591" v="13" actId="478"/>
          <ac:picMkLst>
            <pc:docMk/>
            <pc:sldMk cId="3821989679" sldId="919"/>
            <ac:picMk id="5" creationId="{456D9EBA-0CF2-4148-AA66-01D64E82F1CD}"/>
          </ac:picMkLst>
        </pc:picChg>
        <pc:picChg chg="add mod">
          <ac:chgData name="Zhang, Qi" userId="339b946e-f9ca-4040-bc82-18aaec23f2c4" providerId="ADAL" clId="{D4FA41B6-BD6F-4E51-9F42-38F8E8C5DC07}" dt="2020-01-21T02:06:26.282" v="15" actId="1076"/>
          <ac:picMkLst>
            <pc:docMk/>
            <pc:sldMk cId="3821989679" sldId="919"/>
            <ac:picMk id="6" creationId="{FBD27DDA-775B-4251-84C3-98C21F054984}"/>
          </ac:picMkLst>
        </pc:picChg>
      </pc:sldChg>
      <pc:sldChg chg="modSp">
        <pc:chgData name="Zhang, Qi" userId="339b946e-f9ca-4040-bc82-18aaec23f2c4" providerId="ADAL" clId="{D4FA41B6-BD6F-4E51-9F42-38F8E8C5DC07}" dt="2020-01-21T01:25:00.831" v="8" actId="20577"/>
        <pc:sldMkLst>
          <pc:docMk/>
          <pc:sldMk cId="1518591328" sldId="921"/>
        </pc:sldMkLst>
        <pc:spChg chg="mod">
          <ac:chgData name="Zhang, Qi" userId="339b946e-f9ca-4040-bc82-18aaec23f2c4" providerId="ADAL" clId="{D4FA41B6-BD6F-4E51-9F42-38F8E8C5DC07}" dt="2020-01-21T01:25:00.831" v="8" actId="20577"/>
          <ac:spMkLst>
            <pc:docMk/>
            <pc:sldMk cId="1518591328" sldId="921"/>
            <ac:spMk id="3" creationId="{D528D324-CDCE-452F-9A21-AF6548A6A6F6}"/>
          </ac:spMkLst>
        </pc:spChg>
      </pc:sldChg>
      <pc:sldChg chg="addSp delSp modSp">
        <pc:chgData name="Zhang, Qi" userId="339b946e-f9ca-4040-bc82-18aaec23f2c4" providerId="ADAL" clId="{D4FA41B6-BD6F-4E51-9F42-38F8E8C5DC07}" dt="2020-01-23T03:35:24.795" v="46" actId="27636"/>
        <pc:sldMkLst>
          <pc:docMk/>
          <pc:sldMk cId="2359485069" sldId="927"/>
        </pc:sldMkLst>
        <pc:spChg chg="mod">
          <ac:chgData name="Zhang, Qi" userId="339b946e-f9ca-4040-bc82-18aaec23f2c4" providerId="ADAL" clId="{D4FA41B6-BD6F-4E51-9F42-38F8E8C5DC07}" dt="2020-01-23T03:35:24.795" v="46" actId="27636"/>
          <ac:spMkLst>
            <pc:docMk/>
            <pc:sldMk cId="2359485069" sldId="927"/>
            <ac:spMk id="3" creationId="{A6997D50-FE24-4BFE-AFD0-90070E13A656}"/>
          </ac:spMkLst>
        </pc:spChg>
        <pc:picChg chg="del">
          <ac:chgData name="Zhang, Qi" userId="339b946e-f9ca-4040-bc82-18aaec23f2c4" providerId="ADAL" clId="{D4FA41B6-BD6F-4E51-9F42-38F8E8C5DC07}" dt="2020-01-23T03:34:26.744" v="24" actId="478"/>
          <ac:picMkLst>
            <pc:docMk/>
            <pc:sldMk cId="2359485069" sldId="927"/>
            <ac:picMk id="2" creationId="{95E48AB2-EBF6-4ECB-9AEF-1555D759A391}"/>
          </ac:picMkLst>
        </pc:picChg>
        <pc:picChg chg="mod">
          <ac:chgData name="Zhang, Qi" userId="339b946e-f9ca-4040-bc82-18aaec23f2c4" providerId="ADAL" clId="{D4FA41B6-BD6F-4E51-9F42-38F8E8C5DC07}" dt="2020-01-23T03:35:13.472" v="40" actId="1076"/>
          <ac:picMkLst>
            <pc:docMk/>
            <pc:sldMk cId="2359485069" sldId="927"/>
            <ac:picMk id="5" creationId="{D0D7C6E9-FA55-4605-B922-41EB276EE566}"/>
          </ac:picMkLst>
        </pc:picChg>
        <pc:picChg chg="add del mod">
          <ac:chgData name="Zhang, Qi" userId="339b946e-f9ca-4040-bc82-18aaec23f2c4" providerId="ADAL" clId="{D4FA41B6-BD6F-4E51-9F42-38F8E8C5DC07}" dt="2020-01-23T03:35:01.227" v="34" actId="478"/>
          <ac:picMkLst>
            <pc:docMk/>
            <pc:sldMk cId="2359485069" sldId="927"/>
            <ac:picMk id="6" creationId="{3D3AE480-8F89-43F5-B757-9CB659FA36FE}"/>
          </ac:picMkLst>
        </pc:picChg>
        <pc:picChg chg="add mod">
          <ac:chgData name="Zhang, Qi" userId="339b946e-f9ca-4040-bc82-18aaec23f2c4" providerId="ADAL" clId="{D4FA41B6-BD6F-4E51-9F42-38F8E8C5DC07}" dt="2020-01-23T03:35:14.824" v="41" actId="1076"/>
          <ac:picMkLst>
            <pc:docMk/>
            <pc:sldMk cId="2359485069" sldId="927"/>
            <ac:picMk id="7" creationId="{4D7A3747-AF2E-4A99-AAE8-11023ECEE2D3}"/>
          </ac:picMkLst>
        </pc:picChg>
      </pc:sldChg>
      <pc:sldChg chg="modSp">
        <pc:chgData name="Zhang, Qi" userId="339b946e-f9ca-4040-bc82-18aaec23f2c4" providerId="ADAL" clId="{D4FA41B6-BD6F-4E51-9F42-38F8E8C5DC07}" dt="2020-01-21T00:35:12.584" v="0" actId="1076"/>
        <pc:sldMkLst>
          <pc:docMk/>
          <pc:sldMk cId="264652303" sldId="928"/>
        </pc:sldMkLst>
        <pc:picChg chg="mod">
          <ac:chgData name="Zhang, Qi" userId="339b946e-f9ca-4040-bc82-18aaec23f2c4" providerId="ADAL" clId="{D4FA41B6-BD6F-4E51-9F42-38F8E8C5DC07}" dt="2020-01-21T00:35:12.584" v="0" actId="1076"/>
          <ac:picMkLst>
            <pc:docMk/>
            <pc:sldMk cId="264652303" sldId="928"/>
            <ac:picMk id="5" creationId="{B6AED010-4803-40D2-9176-052BF207822E}"/>
          </ac:picMkLst>
        </pc:picChg>
      </pc:sldChg>
      <pc:sldChg chg="addSp delSp modSp">
        <pc:chgData name="Zhang, Qi" userId="339b946e-f9ca-4040-bc82-18aaec23f2c4" providerId="ADAL" clId="{D4FA41B6-BD6F-4E51-9F42-38F8E8C5DC07}" dt="2020-01-23T01:32:53.720" v="18" actId="1076"/>
        <pc:sldMkLst>
          <pc:docMk/>
          <pc:sldMk cId="2364005749" sldId="929"/>
        </pc:sldMkLst>
        <pc:spChg chg="add del mod">
          <ac:chgData name="Zhang, Qi" userId="339b946e-f9ca-4040-bc82-18aaec23f2c4" providerId="ADAL" clId="{D4FA41B6-BD6F-4E51-9F42-38F8E8C5DC07}" dt="2020-01-23T01:32:51.830" v="17"/>
          <ac:spMkLst>
            <pc:docMk/>
            <pc:sldMk cId="2364005749" sldId="929"/>
            <ac:spMk id="6" creationId="{3CDC93FB-AC90-481E-BDFB-06A2FBA27812}"/>
          </ac:spMkLst>
        </pc:spChg>
        <pc:picChg chg="del">
          <ac:chgData name="Zhang, Qi" userId="339b946e-f9ca-4040-bc82-18aaec23f2c4" providerId="ADAL" clId="{D4FA41B6-BD6F-4E51-9F42-38F8E8C5DC07}" dt="2020-01-23T01:32:49.520" v="16" actId="478"/>
          <ac:picMkLst>
            <pc:docMk/>
            <pc:sldMk cId="2364005749" sldId="929"/>
            <ac:picMk id="5" creationId="{D8934418-232F-4B8D-A6B1-C7CB3EEDB5EB}"/>
          </ac:picMkLst>
        </pc:picChg>
        <pc:picChg chg="add mod">
          <ac:chgData name="Zhang, Qi" userId="339b946e-f9ca-4040-bc82-18aaec23f2c4" providerId="ADAL" clId="{D4FA41B6-BD6F-4E51-9F42-38F8E8C5DC07}" dt="2020-01-23T01:32:53.720" v="18" actId="1076"/>
          <ac:picMkLst>
            <pc:docMk/>
            <pc:sldMk cId="2364005749" sldId="929"/>
            <ac:picMk id="7" creationId="{A23AB3EC-E1B9-4666-B596-2F45767DFE48}"/>
          </ac:picMkLst>
        </pc:picChg>
      </pc:sldChg>
      <pc:sldChg chg="addSp delSp modSp add">
        <pc:chgData name="Zhang, Qi" userId="339b946e-f9ca-4040-bc82-18aaec23f2c4" providerId="ADAL" clId="{D4FA41B6-BD6F-4E51-9F42-38F8E8C5DC07}" dt="2020-01-21T00:37:54.807" v="4"/>
        <pc:sldMkLst>
          <pc:docMk/>
          <pc:sldMk cId="2016866791" sldId="932"/>
        </pc:sldMkLst>
        <pc:spChg chg="mod">
          <ac:chgData name="Zhang, Qi" userId="339b946e-f9ca-4040-bc82-18aaec23f2c4" providerId="ADAL" clId="{D4FA41B6-BD6F-4E51-9F42-38F8E8C5DC07}" dt="2020-01-21T00:37:54.807" v="4"/>
          <ac:spMkLst>
            <pc:docMk/>
            <pc:sldMk cId="2016866791" sldId="932"/>
            <ac:spMk id="2" creationId="{75E3086E-02FB-4554-A106-7E81D1BB30BC}"/>
          </ac:spMkLst>
        </pc:spChg>
        <pc:spChg chg="del">
          <ac:chgData name="Zhang, Qi" userId="339b946e-f9ca-4040-bc82-18aaec23f2c4" providerId="ADAL" clId="{D4FA41B6-BD6F-4E51-9F42-38F8E8C5DC07}" dt="2020-01-21T00:37:15.941" v="2"/>
          <ac:spMkLst>
            <pc:docMk/>
            <pc:sldMk cId="2016866791" sldId="932"/>
            <ac:spMk id="3" creationId="{69633793-B11D-4F48-9831-CDF60F172EDA}"/>
          </ac:spMkLst>
        </pc:spChg>
        <pc:picChg chg="add mod">
          <ac:chgData name="Zhang, Qi" userId="339b946e-f9ca-4040-bc82-18aaec23f2c4" providerId="ADAL" clId="{D4FA41B6-BD6F-4E51-9F42-38F8E8C5DC07}" dt="2020-01-21T00:37:17.427" v="3" actId="1076"/>
          <ac:picMkLst>
            <pc:docMk/>
            <pc:sldMk cId="2016866791" sldId="932"/>
            <ac:picMk id="5" creationId="{613878D8-4F5B-44EB-B9B8-7A51F939D200}"/>
          </ac:picMkLst>
        </pc:picChg>
      </pc:sldChg>
      <pc:sldChg chg="add del">
        <pc:chgData name="Zhang, Qi" userId="339b946e-f9ca-4040-bc82-18aaec23f2c4" providerId="ADAL" clId="{D4FA41B6-BD6F-4E51-9F42-38F8E8C5DC07}" dt="2020-01-23T04:56:34.077" v="47" actId="2696"/>
        <pc:sldMkLst>
          <pc:docMk/>
          <pc:sldMk cId="272295682" sldId="933"/>
        </pc:sldMkLst>
      </pc:sldChg>
      <pc:sldChg chg="add del">
        <pc:chgData name="Zhang, Qi" userId="339b946e-f9ca-4040-bc82-18aaec23f2c4" providerId="ADAL" clId="{D4FA41B6-BD6F-4E51-9F42-38F8E8C5DC07}" dt="2020-01-23T04:56:34.082" v="48" actId="2696"/>
        <pc:sldMkLst>
          <pc:docMk/>
          <pc:sldMk cId="3023079885" sldId="934"/>
        </pc:sldMkLst>
      </pc:sldChg>
      <pc:sldChg chg="add del">
        <pc:chgData name="Zhang, Qi" userId="339b946e-f9ca-4040-bc82-18aaec23f2c4" providerId="ADAL" clId="{D4FA41B6-BD6F-4E51-9F42-38F8E8C5DC07}" dt="2020-01-23T04:56:34.085" v="49" actId="2696"/>
        <pc:sldMkLst>
          <pc:docMk/>
          <pc:sldMk cId="2101190958" sldId="935"/>
        </pc:sldMkLst>
      </pc:sldChg>
      <pc:sldChg chg="add del">
        <pc:chgData name="Zhang, Qi" userId="339b946e-f9ca-4040-bc82-18aaec23f2c4" providerId="ADAL" clId="{D4FA41B6-BD6F-4E51-9F42-38F8E8C5DC07}" dt="2020-01-23T04:56:34.089" v="50" actId="2696"/>
        <pc:sldMkLst>
          <pc:docMk/>
          <pc:sldMk cId="2391304149" sldId="936"/>
        </pc:sldMkLst>
      </pc:sldChg>
      <pc:sldChg chg="add del">
        <pc:chgData name="Zhang, Qi" userId="339b946e-f9ca-4040-bc82-18aaec23f2c4" providerId="ADAL" clId="{D4FA41B6-BD6F-4E51-9F42-38F8E8C5DC07}" dt="2020-01-23T04:56:34.094" v="51" actId="2696"/>
        <pc:sldMkLst>
          <pc:docMk/>
          <pc:sldMk cId="242093265" sldId="937"/>
        </pc:sldMkLst>
      </pc:sldChg>
    </pc:docChg>
  </pc:docChgLst>
  <pc:docChgLst>
    <pc:chgData name="Zhang, Qi" userId="339b946e-f9ca-4040-bc82-18aaec23f2c4" providerId="ADAL" clId="{45604AEC-705F-4962-AFBD-305B7C8647B1}"/>
    <pc:docChg chg="undo custSel addSld delSld modSld">
      <pc:chgData name="Zhang, Qi" userId="339b946e-f9ca-4040-bc82-18aaec23f2c4" providerId="ADAL" clId="{45604AEC-705F-4962-AFBD-305B7C8647B1}" dt="2023-01-23T07:27:54.302" v="920" actId="14100"/>
      <pc:docMkLst>
        <pc:docMk/>
      </pc:docMkLst>
      <pc:sldChg chg="del">
        <pc:chgData name="Zhang, Qi" userId="339b946e-f9ca-4040-bc82-18aaec23f2c4" providerId="ADAL" clId="{45604AEC-705F-4962-AFBD-305B7C8647B1}" dt="2023-01-22T22:20:03.838" v="35" actId="47"/>
        <pc:sldMkLst>
          <pc:docMk/>
          <pc:sldMk cId="4286448121" sldId="934"/>
        </pc:sldMkLst>
      </pc:sldChg>
      <pc:sldChg chg="modSp mod">
        <pc:chgData name="Zhang, Qi" userId="339b946e-f9ca-4040-bc82-18aaec23f2c4" providerId="ADAL" clId="{45604AEC-705F-4962-AFBD-305B7C8647B1}" dt="2023-01-22T22:19:49.797" v="1" actId="6549"/>
        <pc:sldMkLst>
          <pc:docMk/>
          <pc:sldMk cId="2683802100" sldId="1995"/>
        </pc:sldMkLst>
        <pc:spChg chg="mod">
          <ac:chgData name="Zhang, Qi" userId="339b946e-f9ca-4040-bc82-18aaec23f2c4" providerId="ADAL" clId="{45604AEC-705F-4962-AFBD-305B7C8647B1}" dt="2023-01-22T22:19:49.797" v="1" actId="6549"/>
          <ac:spMkLst>
            <pc:docMk/>
            <pc:sldMk cId="2683802100" sldId="1995"/>
            <ac:spMk id="2" creationId="{00000000-0000-0000-0000-000000000000}"/>
          </ac:spMkLst>
        </pc:spChg>
      </pc:sldChg>
      <pc:sldChg chg="del">
        <pc:chgData name="Zhang, Qi" userId="339b946e-f9ca-4040-bc82-18aaec23f2c4" providerId="ADAL" clId="{45604AEC-705F-4962-AFBD-305B7C8647B1}" dt="2023-01-22T22:20:03.838" v="35" actId="47"/>
        <pc:sldMkLst>
          <pc:docMk/>
          <pc:sldMk cId="219406860" sldId="1996"/>
        </pc:sldMkLst>
      </pc:sldChg>
      <pc:sldChg chg="del">
        <pc:chgData name="Zhang, Qi" userId="339b946e-f9ca-4040-bc82-18aaec23f2c4" providerId="ADAL" clId="{45604AEC-705F-4962-AFBD-305B7C8647B1}" dt="2023-01-22T22:20:03.838" v="35" actId="47"/>
        <pc:sldMkLst>
          <pc:docMk/>
          <pc:sldMk cId="359193917" sldId="1997"/>
        </pc:sldMkLst>
      </pc:sldChg>
      <pc:sldChg chg="del">
        <pc:chgData name="Zhang, Qi" userId="339b946e-f9ca-4040-bc82-18aaec23f2c4" providerId="ADAL" clId="{45604AEC-705F-4962-AFBD-305B7C8647B1}" dt="2023-01-22T22:20:03.838" v="35" actId="47"/>
        <pc:sldMkLst>
          <pc:docMk/>
          <pc:sldMk cId="2211800980" sldId="1998"/>
        </pc:sldMkLst>
      </pc:sldChg>
      <pc:sldChg chg="del">
        <pc:chgData name="Zhang, Qi" userId="339b946e-f9ca-4040-bc82-18aaec23f2c4" providerId="ADAL" clId="{45604AEC-705F-4962-AFBD-305B7C8647B1}" dt="2023-01-22T22:20:03.838" v="35" actId="47"/>
        <pc:sldMkLst>
          <pc:docMk/>
          <pc:sldMk cId="2275653331" sldId="1999"/>
        </pc:sldMkLst>
      </pc:sldChg>
      <pc:sldChg chg="del">
        <pc:chgData name="Zhang, Qi" userId="339b946e-f9ca-4040-bc82-18aaec23f2c4" providerId="ADAL" clId="{45604AEC-705F-4962-AFBD-305B7C8647B1}" dt="2023-01-22T22:20:03.838" v="35" actId="47"/>
        <pc:sldMkLst>
          <pc:docMk/>
          <pc:sldMk cId="3942311604" sldId="2000"/>
        </pc:sldMkLst>
      </pc:sldChg>
      <pc:sldChg chg="del">
        <pc:chgData name="Zhang, Qi" userId="339b946e-f9ca-4040-bc82-18aaec23f2c4" providerId="ADAL" clId="{45604AEC-705F-4962-AFBD-305B7C8647B1}" dt="2023-01-22T22:20:03.838" v="35" actId="47"/>
        <pc:sldMkLst>
          <pc:docMk/>
          <pc:sldMk cId="102759828" sldId="2001"/>
        </pc:sldMkLst>
      </pc:sldChg>
      <pc:sldChg chg="del">
        <pc:chgData name="Zhang, Qi" userId="339b946e-f9ca-4040-bc82-18aaec23f2c4" providerId="ADAL" clId="{45604AEC-705F-4962-AFBD-305B7C8647B1}" dt="2023-01-22T22:20:03.838" v="35" actId="47"/>
        <pc:sldMkLst>
          <pc:docMk/>
          <pc:sldMk cId="2662750538" sldId="2002"/>
        </pc:sldMkLst>
      </pc:sldChg>
      <pc:sldChg chg="del">
        <pc:chgData name="Zhang, Qi" userId="339b946e-f9ca-4040-bc82-18aaec23f2c4" providerId="ADAL" clId="{45604AEC-705F-4962-AFBD-305B7C8647B1}" dt="2023-01-22T22:20:03.838" v="35" actId="47"/>
        <pc:sldMkLst>
          <pc:docMk/>
          <pc:sldMk cId="3825336851" sldId="2003"/>
        </pc:sldMkLst>
      </pc:sldChg>
      <pc:sldChg chg="del">
        <pc:chgData name="Zhang, Qi" userId="339b946e-f9ca-4040-bc82-18aaec23f2c4" providerId="ADAL" clId="{45604AEC-705F-4962-AFBD-305B7C8647B1}" dt="2023-01-22T22:20:03.838" v="35" actId="47"/>
        <pc:sldMkLst>
          <pc:docMk/>
          <pc:sldMk cId="820135528" sldId="2004"/>
        </pc:sldMkLst>
      </pc:sldChg>
      <pc:sldChg chg="del">
        <pc:chgData name="Zhang, Qi" userId="339b946e-f9ca-4040-bc82-18aaec23f2c4" providerId="ADAL" clId="{45604AEC-705F-4962-AFBD-305B7C8647B1}" dt="2023-01-22T22:20:03.838" v="35" actId="47"/>
        <pc:sldMkLst>
          <pc:docMk/>
          <pc:sldMk cId="3853263000" sldId="2005"/>
        </pc:sldMkLst>
      </pc:sldChg>
      <pc:sldChg chg="del">
        <pc:chgData name="Zhang, Qi" userId="339b946e-f9ca-4040-bc82-18aaec23f2c4" providerId="ADAL" clId="{45604AEC-705F-4962-AFBD-305B7C8647B1}" dt="2023-01-22T22:20:03.838" v="35" actId="47"/>
        <pc:sldMkLst>
          <pc:docMk/>
          <pc:sldMk cId="1500164073" sldId="2006"/>
        </pc:sldMkLst>
      </pc:sldChg>
      <pc:sldChg chg="del">
        <pc:chgData name="Zhang, Qi" userId="339b946e-f9ca-4040-bc82-18aaec23f2c4" providerId="ADAL" clId="{45604AEC-705F-4962-AFBD-305B7C8647B1}" dt="2023-01-22T22:20:03.838" v="35" actId="47"/>
        <pc:sldMkLst>
          <pc:docMk/>
          <pc:sldMk cId="3204446704" sldId="2007"/>
        </pc:sldMkLst>
      </pc:sldChg>
      <pc:sldChg chg="del">
        <pc:chgData name="Zhang, Qi" userId="339b946e-f9ca-4040-bc82-18aaec23f2c4" providerId="ADAL" clId="{45604AEC-705F-4962-AFBD-305B7C8647B1}" dt="2023-01-22T22:20:03.838" v="35" actId="47"/>
        <pc:sldMkLst>
          <pc:docMk/>
          <pc:sldMk cId="916303987" sldId="2008"/>
        </pc:sldMkLst>
      </pc:sldChg>
      <pc:sldChg chg="del">
        <pc:chgData name="Zhang, Qi" userId="339b946e-f9ca-4040-bc82-18aaec23f2c4" providerId="ADAL" clId="{45604AEC-705F-4962-AFBD-305B7C8647B1}" dt="2023-01-22T22:20:03.838" v="35" actId="47"/>
        <pc:sldMkLst>
          <pc:docMk/>
          <pc:sldMk cId="2519575534" sldId="2009"/>
        </pc:sldMkLst>
      </pc:sldChg>
      <pc:sldChg chg="del">
        <pc:chgData name="Zhang, Qi" userId="339b946e-f9ca-4040-bc82-18aaec23f2c4" providerId="ADAL" clId="{45604AEC-705F-4962-AFBD-305B7C8647B1}" dt="2023-01-22T22:20:03.838" v="35" actId="47"/>
        <pc:sldMkLst>
          <pc:docMk/>
          <pc:sldMk cId="374657760" sldId="2010"/>
        </pc:sldMkLst>
      </pc:sldChg>
      <pc:sldChg chg="del">
        <pc:chgData name="Zhang, Qi" userId="339b946e-f9ca-4040-bc82-18aaec23f2c4" providerId="ADAL" clId="{45604AEC-705F-4962-AFBD-305B7C8647B1}" dt="2023-01-22T22:20:03.838" v="35" actId="47"/>
        <pc:sldMkLst>
          <pc:docMk/>
          <pc:sldMk cId="2768239491" sldId="2011"/>
        </pc:sldMkLst>
      </pc:sldChg>
      <pc:sldChg chg="del">
        <pc:chgData name="Zhang, Qi" userId="339b946e-f9ca-4040-bc82-18aaec23f2c4" providerId="ADAL" clId="{45604AEC-705F-4962-AFBD-305B7C8647B1}" dt="2023-01-22T22:20:03.838" v="35" actId="47"/>
        <pc:sldMkLst>
          <pc:docMk/>
          <pc:sldMk cId="2410358921" sldId="2012"/>
        </pc:sldMkLst>
      </pc:sldChg>
      <pc:sldChg chg="del">
        <pc:chgData name="Zhang, Qi" userId="339b946e-f9ca-4040-bc82-18aaec23f2c4" providerId="ADAL" clId="{45604AEC-705F-4962-AFBD-305B7C8647B1}" dt="2023-01-22T22:20:03.838" v="35" actId="47"/>
        <pc:sldMkLst>
          <pc:docMk/>
          <pc:sldMk cId="45945229" sldId="2013"/>
        </pc:sldMkLst>
      </pc:sldChg>
      <pc:sldChg chg="del">
        <pc:chgData name="Zhang, Qi" userId="339b946e-f9ca-4040-bc82-18aaec23f2c4" providerId="ADAL" clId="{45604AEC-705F-4962-AFBD-305B7C8647B1}" dt="2023-01-22T22:20:03.838" v="35" actId="47"/>
        <pc:sldMkLst>
          <pc:docMk/>
          <pc:sldMk cId="2128704435" sldId="2015"/>
        </pc:sldMkLst>
      </pc:sldChg>
      <pc:sldChg chg="del">
        <pc:chgData name="Zhang, Qi" userId="339b946e-f9ca-4040-bc82-18aaec23f2c4" providerId="ADAL" clId="{45604AEC-705F-4962-AFBD-305B7C8647B1}" dt="2023-01-22T22:20:03.838" v="35" actId="47"/>
        <pc:sldMkLst>
          <pc:docMk/>
          <pc:sldMk cId="3070828177" sldId="2016"/>
        </pc:sldMkLst>
      </pc:sldChg>
      <pc:sldChg chg="del">
        <pc:chgData name="Zhang, Qi" userId="339b946e-f9ca-4040-bc82-18aaec23f2c4" providerId="ADAL" clId="{45604AEC-705F-4962-AFBD-305B7C8647B1}" dt="2023-01-22T22:20:03.838" v="35" actId="47"/>
        <pc:sldMkLst>
          <pc:docMk/>
          <pc:sldMk cId="440739165" sldId="2017"/>
        </pc:sldMkLst>
      </pc:sldChg>
      <pc:sldChg chg="del">
        <pc:chgData name="Zhang, Qi" userId="339b946e-f9ca-4040-bc82-18aaec23f2c4" providerId="ADAL" clId="{45604AEC-705F-4962-AFBD-305B7C8647B1}" dt="2023-01-22T22:20:03.838" v="35" actId="47"/>
        <pc:sldMkLst>
          <pc:docMk/>
          <pc:sldMk cId="1252429489" sldId="2018"/>
        </pc:sldMkLst>
      </pc:sldChg>
      <pc:sldChg chg="del">
        <pc:chgData name="Zhang, Qi" userId="339b946e-f9ca-4040-bc82-18aaec23f2c4" providerId="ADAL" clId="{45604AEC-705F-4962-AFBD-305B7C8647B1}" dt="2023-01-22T22:20:03.838" v="35" actId="47"/>
        <pc:sldMkLst>
          <pc:docMk/>
          <pc:sldMk cId="280204716" sldId="2019"/>
        </pc:sldMkLst>
      </pc:sldChg>
      <pc:sldChg chg="del">
        <pc:chgData name="Zhang, Qi" userId="339b946e-f9ca-4040-bc82-18aaec23f2c4" providerId="ADAL" clId="{45604AEC-705F-4962-AFBD-305B7C8647B1}" dt="2023-01-22T22:20:03.838" v="35" actId="47"/>
        <pc:sldMkLst>
          <pc:docMk/>
          <pc:sldMk cId="2264174622" sldId="2020"/>
        </pc:sldMkLst>
      </pc:sldChg>
      <pc:sldChg chg="del">
        <pc:chgData name="Zhang, Qi" userId="339b946e-f9ca-4040-bc82-18aaec23f2c4" providerId="ADAL" clId="{45604AEC-705F-4962-AFBD-305B7C8647B1}" dt="2023-01-22T22:20:03.838" v="35" actId="47"/>
        <pc:sldMkLst>
          <pc:docMk/>
          <pc:sldMk cId="2639675898" sldId="2021"/>
        </pc:sldMkLst>
      </pc:sldChg>
      <pc:sldChg chg="del">
        <pc:chgData name="Zhang, Qi" userId="339b946e-f9ca-4040-bc82-18aaec23f2c4" providerId="ADAL" clId="{45604AEC-705F-4962-AFBD-305B7C8647B1}" dt="2023-01-22T22:20:03.838" v="35" actId="47"/>
        <pc:sldMkLst>
          <pc:docMk/>
          <pc:sldMk cId="2676214918" sldId="2022"/>
        </pc:sldMkLst>
      </pc:sldChg>
      <pc:sldChg chg="del">
        <pc:chgData name="Zhang, Qi" userId="339b946e-f9ca-4040-bc82-18aaec23f2c4" providerId="ADAL" clId="{45604AEC-705F-4962-AFBD-305B7C8647B1}" dt="2023-01-22T22:20:03.838" v="35" actId="47"/>
        <pc:sldMkLst>
          <pc:docMk/>
          <pc:sldMk cId="209323429" sldId="2025"/>
        </pc:sldMkLst>
      </pc:sldChg>
      <pc:sldChg chg="del">
        <pc:chgData name="Zhang, Qi" userId="339b946e-f9ca-4040-bc82-18aaec23f2c4" providerId="ADAL" clId="{45604AEC-705F-4962-AFBD-305B7C8647B1}" dt="2023-01-22T22:20:03.838" v="35" actId="47"/>
        <pc:sldMkLst>
          <pc:docMk/>
          <pc:sldMk cId="378370369" sldId="2027"/>
        </pc:sldMkLst>
      </pc:sldChg>
      <pc:sldChg chg="del">
        <pc:chgData name="Zhang, Qi" userId="339b946e-f9ca-4040-bc82-18aaec23f2c4" providerId="ADAL" clId="{45604AEC-705F-4962-AFBD-305B7C8647B1}" dt="2023-01-22T22:20:03.838" v="35" actId="47"/>
        <pc:sldMkLst>
          <pc:docMk/>
          <pc:sldMk cId="257335025" sldId="2028"/>
        </pc:sldMkLst>
      </pc:sldChg>
      <pc:sldChg chg="del">
        <pc:chgData name="Zhang, Qi" userId="339b946e-f9ca-4040-bc82-18aaec23f2c4" providerId="ADAL" clId="{45604AEC-705F-4962-AFBD-305B7C8647B1}" dt="2023-01-22T22:20:03.838" v="35" actId="47"/>
        <pc:sldMkLst>
          <pc:docMk/>
          <pc:sldMk cId="1310147217" sldId="2029"/>
        </pc:sldMkLst>
      </pc:sldChg>
      <pc:sldChg chg="modSp new mod">
        <pc:chgData name="Zhang, Qi" userId="339b946e-f9ca-4040-bc82-18aaec23f2c4" providerId="ADAL" clId="{45604AEC-705F-4962-AFBD-305B7C8647B1}" dt="2023-01-22T22:44:44.902" v="89" actId="14100"/>
        <pc:sldMkLst>
          <pc:docMk/>
          <pc:sldMk cId="2780307724" sldId="2030"/>
        </pc:sldMkLst>
        <pc:spChg chg="mod">
          <ac:chgData name="Zhang, Qi" userId="339b946e-f9ca-4040-bc82-18aaec23f2c4" providerId="ADAL" clId="{45604AEC-705F-4962-AFBD-305B7C8647B1}" dt="2023-01-22T22:44:38.564" v="87" actId="20577"/>
          <ac:spMkLst>
            <pc:docMk/>
            <pc:sldMk cId="2780307724" sldId="2030"/>
            <ac:spMk id="2" creationId="{4569EF69-4A83-BD00-B19A-1AD8CA1D77A9}"/>
          </ac:spMkLst>
        </pc:spChg>
        <pc:spChg chg="mod">
          <ac:chgData name="Zhang, Qi" userId="339b946e-f9ca-4040-bc82-18aaec23f2c4" providerId="ADAL" clId="{45604AEC-705F-4962-AFBD-305B7C8647B1}" dt="2023-01-22T22:44:44.902" v="89" actId="14100"/>
          <ac:spMkLst>
            <pc:docMk/>
            <pc:sldMk cId="2780307724" sldId="2030"/>
            <ac:spMk id="3" creationId="{D04B1AE6-567D-BC2A-64BE-FD5DC5EEF554}"/>
          </ac:spMkLst>
        </pc:spChg>
      </pc:sldChg>
      <pc:sldChg chg="addSp modSp add mod">
        <pc:chgData name="Zhang, Qi" userId="339b946e-f9ca-4040-bc82-18aaec23f2c4" providerId="ADAL" clId="{45604AEC-705F-4962-AFBD-305B7C8647B1}" dt="2023-01-23T01:32:59.601" v="228" actId="1076"/>
        <pc:sldMkLst>
          <pc:docMk/>
          <pc:sldMk cId="2628540417" sldId="2031"/>
        </pc:sldMkLst>
        <pc:spChg chg="mod">
          <ac:chgData name="Zhang, Qi" userId="339b946e-f9ca-4040-bc82-18aaec23f2c4" providerId="ADAL" clId="{45604AEC-705F-4962-AFBD-305B7C8647B1}" dt="2023-01-22T23:02:49.044" v="109" actId="14100"/>
          <ac:spMkLst>
            <pc:docMk/>
            <pc:sldMk cId="2628540417" sldId="2031"/>
            <ac:spMk id="2" creationId="{4569EF69-4A83-BD00-B19A-1AD8CA1D77A9}"/>
          </ac:spMkLst>
        </pc:spChg>
        <pc:spChg chg="mod">
          <ac:chgData name="Zhang, Qi" userId="339b946e-f9ca-4040-bc82-18aaec23f2c4" providerId="ADAL" clId="{45604AEC-705F-4962-AFBD-305B7C8647B1}" dt="2023-01-22T23:02:51.786" v="110" actId="1076"/>
          <ac:spMkLst>
            <pc:docMk/>
            <pc:sldMk cId="2628540417" sldId="2031"/>
            <ac:spMk id="3" creationId="{D04B1AE6-567D-BC2A-64BE-FD5DC5EEF554}"/>
          </ac:spMkLst>
        </pc:spChg>
        <pc:picChg chg="add mod">
          <ac:chgData name="Zhang, Qi" userId="339b946e-f9ca-4040-bc82-18aaec23f2c4" providerId="ADAL" clId="{45604AEC-705F-4962-AFBD-305B7C8647B1}" dt="2023-01-23T01:32:59.601" v="228" actId="1076"/>
          <ac:picMkLst>
            <pc:docMk/>
            <pc:sldMk cId="2628540417" sldId="2031"/>
            <ac:picMk id="6" creationId="{24CFB02B-70C0-F119-5D37-CEC824EEEAA5}"/>
          </ac:picMkLst>
        </pc:picChg>
      </pc:sldChg>
      <pc:sldChg chg="addSp modSp add mod">
        <pc:chgData name="Zhang, Qi" userId="339b946e-f9ca-4040-bc82-18aaec23f2c4" providerId="ADAL" clId="{45604AEC-705F-4962-AFBD-305B7C8647B1}" dt="2023-01-22T23:46:53.182" v="153" actId="1076"/>
        <pc:sldMkLst>
          <pc:docMk/>
          <pc:sldMk cId="2236699074" sldId="2032"/>
        </pc:sldMkLst>
        <pc:spChg chg="mod">
          <ac:chgData name="Zhang, Qi" userId="339b946e-f9ca-4040-bc82-18aaec23f2c4" providerId="ADAL" clId="{45604AEC-705F-4962-AFBD-305B7C8647B1}" dt="2023-01-22T23:05:04.660" v="140" actId="20577"/>
          <ac:spMkLst>
            <pc:docMk/>
            <pc:sldMk cId="2236699074" sldId="2032"/>
            <ac:spMk id="2" creationId="{4569EF69-4A83-BD00-B19A-1AD8CA1D77A9}"/>
          </ac:spMkLst>
        </pc:spChg>
        <pc:spChg chg="mod">
          <ac:chgData name="Zhang, Qi" userId="339b946e-f9ca-4040-bc82-18aaec23f2c4" providerId="ADAL" clId="{45604AEC-705F-4962-AFBD-305B7C8647B1}" dt="2023-01-22T23:45:55.848" v="142" actId="14100"/>
          <ac:spMkLst>
            <pc:docMk/>
            <pc:sldMk cId="2236699074" sldId="2032"/>
            <ac:spMk id="3" creationId="{D04B1AE6-567D-BC2A-64BE-FD5DC5EEF554}"/>
          </ac:spMkLst>
        </pc:spChg>
        <pc:spChg chg="add mod">
          <ac:chgData name="Zhang, Qi" userId="339b946e-f9ca-4040-bc82-18aaec23f2c4" providerId="ADAL" clId="{45604AEC-705F-4962-AFBD-305B7C8647B1}" dt="2023-01-22T23:46:53.182" v="153" actId="1076"/>
          <ac:spMkLst>
            <pc:docMk/>
            <pc:sldMk cId="2236699074" sldId="2032"/>
            <ac:spMk id="7" creationId="{93A99DC8-1EF5-605F-37D2-EE42F003A4FF}"/>
          </ac:spMkLst>
        </pc:spChg>
        <pc:picChg chg="add mod">
          <ac:chgData name="Zhang, Qi" userId="339b946e-f9ca-4040-bc82-18aaec23f2c4" providerId="ADAL" clId="{45604AEC-705F-4962-AFBD-305B7C8647B1}" dt="2023-01-22T23:46:02.648" v="145" actId="1076"/>
          <ac:picMkLst>
            <pc:docMk/>
            <pc:sldMk cId="2236699074" sldId="2032"/>
            <ac:picMk id="5" creationId="{DBB1BFDB-AAED-CE25-DBCA-9F2B6FF1B753}"/>
          </ac:picMkLst>
        </pc:picChg>
      </pc:sldChg>
      <pc:sldChg chg="modSp add mod">
        <pc:chgData name="Zhang, Qi" userId="339b946e-f9ca-4040-bc82-18aaec23f2c4" providerId="ADAL" clId="{45604AEC-705F-4962-AFBD-305B7C8647B1}" dt="2023-01-23T00:21:57.192" v="171"/>
        <pc:sldMkLst>
          <pc:docMk/>
          <pc:sldMk cId="2693466242" sldId="2033"/>
        </pc:sldMkLst>
        <pc:spChg chg="mod">
          <ac:chgData name="Zhang, Qi" userId="339b946e-f9ca-4040-bc82-18aaec23f2c4" providerId="ADAL" clId="{45604AEC-705F-4962-AFBD-305B7C8647B1}" dt="2023-01-23T00:21:57.192" v="171"/>
          <ac:spMkLst>
            <pc:docMk/>
            <pc:sldMk cId="2693466242" sldId="2033"/>
            <ac:spMk id="2" creationId="{4569EF69-4A83-BD00-B19A-1AD8CA1D77A9}"/>
          </ac:spMkLst>
        </pc:spChg>
        <pc:spChg chg="mod">
          <ac:chgData name="Zhang, Qi" userId="339b946e-f9ca-4040-bc82-18aaec23f2c4" providerId="ADAL" clId="{45604AEC-705F-4962-AFBD-305B7C8647B1}" dt="2023-01-23T00:20:52.246" v="156" actId="6549"/>
          <ac:spMkLst>
            <pc:docMk/>
            <pc:sldMk cId="2693466242" sldId="2033"/>
            <ac:spMk id="3" creationId="{D04B1AE6-567D-BC2A-64BE-FD5DC5EEF554}"/>
          </ac:spMkLst>
        </pc:spChg>
      </pc:sldChg>
      <pc:sldChg chg="addSp delSp modSp add mod">
        <pc:chgData name="Zhang, Qi" userId="339b946e-f9ca-4040-bc82-18aaec23f2c4" providerId="ADAL" clId="{45604AEC-705F-4962-AFBD-305B7C8647B1}" dt="2023-01-23T00:40:37.430" v="216" actId="403"/>
        <pc:sldMkLst>
          <pc:docMk/>
          <pc:sldMk cId="1486791827" sldId="2034"/>
        </pc:sldMkLst>
        <pc:spChg chg="mod">
          <ac:chgData name="Zhang, Qi" userId="339b946e-f9ca-4040-bc82-18aaec23f2c4" providerId="ADAL" clId="{45604AEC-705F-4962-AFBD-305B7C8647B1}" dt="2023-01-23T00:36:25.501" v="197" actId="14100"/>
          <ac:spMkLst>
            <pc:docMk/>
            <pc:sldMk cId="1486791827" sldId="2034"/>
            <ac:spMk id="2" creationId="{4569EF69-4A83-BD00-B19A-1AD8CA1D77A9}"/>
          </ac:spMkLst>
        </pc:spChg>
        <pc:spChg chg="mod">
          <ac:chgData name="Zhang, Qi" userId="339b946e-f9ca-4040-bc82-18aaec23f2c4" providerId="ADAL" clId="{45604AEC-705F-4962-AFBD-305B7C8647B1}" dt="2023-01-23T00:36:30.038" v="199" actId="1076"/>
          <ac:spMkLst>
            <pc:docMk/>
            <pc:sldMk cId="1486791827" sldId="2034"/>
            <ac:spMk id="3" creationId="{D04B1AE6-567D-BC2A-64BE-FD5DC5EEF554}"/>
          </ac:spMkLst>
        </pc:spChg>
        <pc:spChg chg="add del">
          <ac:chgData name="Zhang, Qi" userId="339b946e-f9ca-4040-bc82-18aaec23f2c4" providerId="ADAL" clId="{45604AEC-705F-4962-AFBD-305B7C8647B1}" dt="2023-01-23T00:35:25.686" v="173"/>
          <ac:spMkLst>
            <pc:docMk/>
            <pc:sldMk cId="1486791827" sldId="2034"/>
            <ac:spMk id="5" creationId="{28885DDC-F959-90B6-2072-46A372880D55}"/>
          </ac:spMkLst>
        </pc:spChg>
        <pc:spChg chg="add del">
          <ac:chgData name="Zhang, Qi" userId="339b946e-f9ca-4040-bc82-18aaec23f2c4" providerId="ADAL" clId="{45604AEC-705F-4962-AFBD-305B7C8647B1}" dt="2023-01-23T00:35:31.290" v="175"/>
          <ac:spMkLst>
            <pc:docMk/>
            <pc:sldMk cId="1486791827" sldId="2034"/>
            <ac:spMk id="6" creationId="{77346104-053C-6E6F-F7CF-B718E33A7DDE}"/>
          </ac:spMkLst>
        </pc:spChg>
        <pc:spChg chg="add mod">
          <ac:chgData name="Zhang, Qi" userId="339b946e-f9ca-4040-bc82-18aaec23f2c4" providerId="ADAL" clId="{45604AEC-705F-4962-AFBD-305B7C8647B1}" dt="2023-01-23T00:40:37.430" v="216" actId="403"/>
          <ac:spMkLst>
            <pc:docMk/>
            <pc:sldMk cId="1486791827" sldId="2034"/>
            <ac:spMk id="10" creationId="{074B7EE0-96B1-25D0-7E5F-548CA0BDEFB7}"/>
          </ac:spMkLst>
        </pc:spChg>
        <pc:picChg chg="add mod">
          <ac:chgData name="Zhang, Qi" userId="339b946e-f9ca-4040-bc82-18aaec23f2c4" providerId="ADAL" clId="{45604AEC-705F-4962-AFBD-305B7C8647B1}" dt="2023-01-23T00:37:43.330" v="211" actId="1076"/>
          <ac:picMkLst>
            <pc:docMk/>
            <pc:sldMk cId="1486791827" sldId="2034"/>
            <ac:picMk id="8" creationId="{51C230B5-4D49-7CBE-9EF0-D2A22C9E33BA}"/>
          </ac:picMkLst>
        </pc:picChg>
        <pc:picChg chg="add del">
          <ac:chgData name="Zhang, Qi" userId="339b946e-f9ca-4040-bc82-18aaec23f2c4" providerId="ADAL" clId="{45604AEC-705F-4962-AFBD-305B7C8647B1}" dt="2023-01-23T00:35:25.686" v="173"/>
          <ac:picMkLst>
            <pc:docMk/>
            <pc:sldMk cId="1486791827" sldId="2034"/>
            <ac:picMk id="1026" creationId="{0F6F493F-AC8F-6908-7A84-70943B41A42D}"/>
          </ac:picMkLst>
        </pc:picChg>
        <pc:picChg chg="add del">
          <ac:chgData name="Zhang, Qi" userId="339b946e-f9ca-4040-bc82-18aaec23f2c4" providerId="ADAL" clId="{45604AEC-705F-4962-AFBD-305B7C8647B1}" dt="2023-01-23T00:35:31.290" v="175"/>
          <ac:picMkLst>
            <pc:docMk/>
            <pc:sldMk cId="1486791827" sldId="2034"/>
            <ac:picMk id="1028" creationId="{556134F9-F99F-6039-535F-58BB1D91ADD7}"/>
          </ac:picMkLst>
        </pc:picChg>
      </pc:sldChg>
      <pc:sldChg chg="addSp delSp modSp add mod">
        <pc:chgData name="Zhang, Qi" userId="339b946e-f9ca-4040-bc82-18aaec23f2c4" providerId="ADAL" clId="{45604AEC-705F-4962-AFBD-305B7C8647B1}" dt="2023-01-23T01:46:08.619" v="258" actId="164"/>
        <pc:sldMkLst>
          <pc:docMk/>
          <pc:sldMk cId="1849369934" sldId="2035"/>
        </pc:sldMkLst>
        <pc:spChg chg="mod">
          <ac:chgData name="Zhang, Qi" userId="339b946e-f9ca-4040-bc82-18aaec23f2c4" providerId="ADAL" clId="{45604AEC-705F-4962-AFBD-305B7C8647B1}" dt="2023-01-23T01:34:59.323" v="247" actId="14100"/>
          <ac:spMkLst>
            <pc:docMk/>
            <pc:sldMk cId="1849369934" sldId="2035"/>
            <ac:spMk id="2" creationId="{4569EF69-4A83-BD00-B19A-1AD8CA1D77A9}"/>
          </ac:spMkLst>
        </pc:spChg>
        <pc:spChg chg="add del mod">
          <ac:chgData name="Zhang, Qi" userId="339b946e-f9ca-4040-bc82-18aaec23f2c4" providerId="ADAL" clId="{45604AEC-705F-4962-AFBD-305B7C8647B1}" dt="2023-01-23T01:35:01.703" v="248" actId="1076"/>
          <ac:spMkLst>
            <pc:docMk/>
            <pc:sldMk cId="1849369934" sldId="2035"/>
            <ac:spMk id="3" creationId="{D04B1AE6-567D-BC2A-64BE-FD5DC5EEF554}"/>
          </ac:spMkLst>
        </pc:spChg>
        <pc:spChg chg="add del mod">
          <ac:chgData name="Zhang, Qi" userId="339b946e-f9ca-4040-bc82-18aaec23f2c4" providerId="ADAL" clId="{45604AEC-705F-4962-AFBD-305B7C8647B1}" dt="2023-01-23T01:24:02.793" v="218"/>
          <ac:spMkLst>
            <pc:docMk/>
            <pc:sldMk cId="1849369934" sldId="2035"/>
            <ac:spMk id="5" creationId="{93D304CA-E731-BC16-D006-7D3527AD1E10}"/>
          </ac:spMkLst>
        </pc:spChg>
        <pc:grpChg chg="add mod">
          <ac:chgData name="Zhang, Qi" userId="339b946e-f9ca-4040-bc82-18aaec23f2c4" providerId="ADAL" clId="{45604AEC-705F-4962-AFBD-305B7C8647B1}" dt="2023-01-23T01:46:08.619" v="258" actId="164"/>
          <ac:grpSpMkLst>
            <pc:docMk/>
            <pc:sldMk cId="1849369934" sldId="2035"/>
            <ac:grpSpMk id="8" creationId="{4C0423C2-EAC8-3208-0717-96E2EB29E9E2}"/>
          </ac:grpSpMkLst>
        </pc:grpChg>
        <pc:picChg chg="add mod">
          <ac:chgData name="Zhang, Qi" userId="339b946e-f9ca-4040-bc82-18aaec23f2c4" providerId="ADAL" clId="{45604AEC-705F-4962-AFBD-305B7C8647B1}" dt="2023-01-23T01:46:08.619" v="258" actId="164"/>
          <ac:picMkLst>
            <pc:docMk/>
            <pc:sldMk cId="1849369934" sldId="2035"/>
            <ac:picMk id="6" creationId="{44A13EC3-98DA-D915-3CF5-E9DC6ADED91B}"/>
          </ac:picMkLst>
        </pc:picChg>
        <pc:picChg chg="add mod">
          <ac:chgData name="Zhang, Qi" userId="339b946e-f9ca-4040-bc82-18aaec23f2c4" providerId="ADAL" clId="{45604AEC-705F-4962-AFBD-305B7C8647B1}" dt="2023-01-23T01:46:08.619" v="258" actId="164"/>
          <ac:picMkLst>
            <pc:docMk/>
            <pc:sldMk cId="1849369934" sldId="2035"/>
            <ac:picMk id="7" creationId="{A7EE56F7-5202-A20A-437C-F5FCFFFDAFB6}"/>
          </ac:picMkLst>
        </pc:picChg>
      </pc:sldChg>
      <pc:sldChg chg="addSp modSp add mod">
        <pc:chgData name="Zhang, Qi" userId="339b946e-f9ca-4040-bc82-18aaec23f2c4" providerId="ADAL" clId="{45604AEC-705F-4962-AFBD-305B7C8647B1}" dt="2023-01-23T01:46:14.262" v="260" actId="1076"/>
        <pc:sldMkLst>
          <pc:docMk/>
          <pc:sldMk cId="4033351375" sldId="2036"/>
        </pc:sldMkLst>
        <pc:spChg chg="mod">
          <ac:chgData name="Zhang, Qi" userId="339b946e-f9ca-4040-bc82-18aaec23f2c4" providerId="ADAL" clId="{45604AEC-705F-4962-AFBD-305B7C8647B1}" dt="2023-01-23T01:35:56.398" v="255" actId="14100"/>
          <ac:spMkLst>
            <pc:docMk/>
            <pc:sldMk cId="4033351375" sldId="2036"/>
            <ac:spMk id="2" creationId="{4569EF69-4A83-BD00-B19A-1AD8CA1D77A9}"/>
          </ac:spMkLst>
        </pc:spChg>
        <pc:spChg chg="mod">
          <ac:chgData name="Zhang, Qi" userId="339b946e-f9ca-4040-bc82-18aaec23f2c4" providerId="ADAL" clId="{45604AEC-705F-4962-AFBD-305B7C8647B1}" dt="2023-01-23T01:45:57.647" v="257" actId="14100"/>
          <ac:spMkLst>
            <pc:docMk/>
            <pc:sldMk cId="4033351375" sldId="2036"/>
            <ac:spMk id="3" creationId="{D04B1AE6-567D-BC2A-64BE-FD5DC5EEF554}"/>
          </ac:spMkLst>
        </pc:spChg>
        <pc:grpChg chg="add mod">
          <ac:chgData name="Zhang, Qi" userId="339b946e-f9ca-4040-bc82-18aaec23f2c4" providerId="ADAL" clId="{45604AEC-705F-4962-AFBD-305B7C8647B1}" dt="2023-01-23T01:46:14.262" v="260" actId="1076"/>
          <ac:grpSpMkLst>
            <pc:docMk/>
            <pc:sldMk cId="4033351375" sldId="2036"/>
            <ac:grpSpMk id="5" creationId="{E6745D7F-7FC4-19EF-FE8A-820F1CC3C414}"/>
          </ac:grpSpMkLst>
        </pc:grpChg>
        <pc:picChg chg="mod">
          <ac:chgData name="Zhang, Qi" userId="339b946e-f9ca-4040-bc82-18aaec23f2c4" providerId="ADAL" clId="{45604AEC-705F-4962-AFBD-305B7C8647B1}" dt="2023-01-23T01:46:12.125" v="259"/>
          <ac:picMkLst>
            <pc:docMk/>
            <pc:sldMk cId="4033351375" sldId="2036"/>
            <ac:picMk id="6" creationId="{11CC2C72-779C-8C46-899A-8719E86F2B3C}"/>
          </ac:picMkLst>
        </pc:picChg>
        <pc:picChg chg="mod">
          <ac:chgData name="Zhang, Qi" userId="339b946e-f9ca-4040-bc82-18aaec23f2c4" providerId="ADAL" clId="{45604AEC-705F-4962-AFBD-305B7C8647B1}" dt="2023-01-23T01:46:12.125" v="259"/>
          <ac:picMkLst>
            <pc:docMk/>
            <pc:sldMk cId="4033351375" sldId="2036"/>
            <ac:picMk id="7" creationId="{0A06B61F-F739-0CE7-A856-2C7F836D3E00}"/>
          </ac:picMkLst>
        </pc:picChg>
      </pc:sldChg>
      <pc:sldChg chg="addSp modSp add mod">
        <pc:chgData name="Zhang, Qi" userId="339b946e-f9ca-4040-bc82-18aaec23f2c4" providerId="ADAL" clId="{45604AEC-705F-4962-AFBD-305B7C8647B1}" dt="2023-01-23T01:58:16.597" v="306" actId="20577"/>
        <pc:sldMkLst>
          <pc:docMk/>
          <pc:sldMk cId="3640715399" sldId="2037"/>
        </pc:sldMkLst>
        <pc:spChg chg="mod">
          <ac:chgData name="Zhang, Qi" userId="339b946e-f9ca-4040-bc82-18aaec23f2c4" providerId="ADAL" clId="{45604AEC-705F-4962-AFBD-305B7C8647B1}" dt="2023-01-23T01:58:16.597" v="306" actId="20577"/>
          <ac:spMkLst>
            <pc:docMk/>
            <pc:sldMk cId="3640715399" sldId="2037"/>
            <ac:spMk id="2" creationId="{4569EF69-4A83-BD00-B19A-1AD8CA1D77A9}"/>
          </ac:spMkLst>
        </pc:spChg>
        <pc:spChg chg="mod">
          <ac:chgData name="Zhang, Qi" userId="339b946e-f9ca-4040-bc82-18aaec23f2c4" providerId="ADAL" clId="{45604AEC-705F-4962-AFBD-305B7C8647B1}" dt="2023-01-23T01:57:40.891" v="290" actId="14100"/>
          <ac:spMkLst>
            <pc:docMk/>
            <pc:sldMk cId="3640715399" sldId="2037"/>
            <ac:spMk id="3" creationId="{D04B1AE6-567D-BC2A-64BE-FD5DC5EEF554}"/>
          </ac:spMkLst>
        </pc:spChg>
        <pc:grpChg chg="add mod">
          <ac:chgData name="Zhang, Qi" userId="339b946e-f9ca-4040-bc82-18aaec23f2c4" providerId="ADAL" clId="{45604AEC-705F-4962-AFBD-305B7C8647B1}" dt="2023-01-23T01:58:01.569" v="297" actId="1076"/>
          <ac:grpSpMkLst>
            <pc:docMk/>
            <pc:sldMk cId="3640715399" sldId="2037"/>
            <ac:grpSpMk id="5" creationId="{7A975DA3-5F62-2F2F-2103-E9A3985AB608}"/>
          </ac:grpSpMkLst>
        </pc:grpChg>
        <pc:picChg chg="mod">
          <ac:chgData name="Zhang, Qi" userId="339b946e-f9ca-4040-bc82-18aaec23f2c4" providerId="ADAL" clId="{45604AEC-705F-4962-AFBD-305B7C8647B1}" dt="2023-01-23T01:57:48.050" v="291"/>
          <ac:picMkLst>
            <pc:docMk/>
            <pc:sldMk cId="3640715399" sldId="2037"/>
            <ac:picMk id="6" creationId="{96CDC4C8-C732-F62C-0E50-E6FFB9C4D0AF}"/>
          </ac:picMkLst>
        </pc:picChg>
        <pc:picChg chg="mod">
          <ac:chgData name="Zhang, Qi" userId="339b946e-f9ca-4040-bc82-18aaec23f2c4" providerId="ADAL" clId="{45604AEC-705F-4962-AFBD-305B7C8647B1}" dt="2023-01-23T01:57:48.050" v="291"/>
          <ac:picMkLst>
            <pc:docMk/>
            <pc:sldMk cId="3640715399" sldId="2037"/>
            <ac:picMk id="7" creationId="{269E1564-1B49-B87D-191A-FB1C64FCFE8F}"/>
          </ac:picMkLst>
        </pc:picChg>
      </pc:sldChg>
      <pc:sldChg chg="addSp modSp add mod">
        <pc:chgData name="Zhang, Qi" userId="339b946e-f9ca-4040-bc82-18aaec23f2c4" providerId="ADAL" clId="{45604AEC-705F-4962-AFBD-305B7C8647B1}" dt="2023-01-23T02:00:15.807" v="327" actId="1076"/>
        <pc:sldMkLst>
          <pc:docMk/>
          <pc:sldMk cId="1896209529" sldId="2038"/>
        </pc:sldMkLst>
        <pc:spChg chg="mod">
          <ac:chgData name="Zhang, Qi" userId="339b946e-f9ca-4040-bc82-18aaec23f2c4" providerId="ADAL" clId="{45604AEC-705F-4962-AFBD-305B7C8647B1}" dt="2023-01-23T01:59:52.589" v="325" actId="20577"/>
          <ac:spMkLst>
            <pc:docMk/>
            <pc:sldMk cId="1896209529" sldId="2038"/>
            <ac:spMk id="2" creationId="{4569EF69-4A83-BD00-B19A-1AD8CA1D77A9}"/>
          </ac:spMkLst>
        </pc:spChg>
        <pc:spChg chg="mod">
          <ac:chgData name="Zhang, Qi" userId="339b946e-f9ca-4040-bc82-18aaec23f2c4" providerId="ADAL" clId="{45604AEC-705F-4962-AFBD-305B7C8647B1}" dt="2023-01-23T02:00:15.807" v="327" actId="1076"/>
          <ac:spMkLst>
            <pc:docMk/>
            <pc:sldMk cId="1896209529" sldId="2038"/>
            <ac:spMk id="3" creationId="{D04B1AE6-567D-BC2A-64BE-FD5DC5EEF554}"/>
          </ac:spMkLst>
        </pc:spChg>
        <pc:grpChg chg="add mod">
          <ac:chgData name="Zhang, Qi" userId="339b946e-f9ca-4040-bc82-18aaec23f2c4" providerId="ADAL" clId="{45604AEC-705F-4962-AFBD-305B7C8647B1}" dt="2023-01-23T02:00:11.795" v="326"/>
          <ac:grpSpMkLst>
            <pc:docMk/>
            <pc:sldMk cId="1896209529" sldId="2038"/>
            <ac:grpSpMk id="5" creationId="{7A3A331E-9BB6-6B58-D0B4-5C53EBBFAEF3}"/>
          </ac:grpSpMkLst>
        </pc:grpChg>
        <pc:picChg chg="mod">
          <ac:chgData name="Zhang, Qi" userId="339b946e-f9ca-4040-bc82-18aaec23f2c4" providerId="ADAL" clId="{45604AEC-705F-4962-AFBD-305B7C8647B1}" dt="2023-01-23T02:00:11.795" v="326"/>
          <ac:picMkLst>
            <pc:docMk/>
            <pc:sldMk cId="1896209529" sldId="2038"/>
            <ac:picMk id="6" creationId="{9BAB530E-C247-FB0E-16FB-B3FAE0C3F294}"/>
          </ac:picMkLst>
        </pc:picChg>
        <pc:picChg chg="mod">
          <ac:chgData name="Zhang, Qi" userId="339b946e-f9ca-4040-bc82-18aaec23f2c4" providerId="ADAL" clId="{45604AEC-705F-4962-AFBD-305B7C8647B1}" dt="2023-01-23T02:00:11.795" v="326"/>
          <ac:picMkLst>
            <pc:docMk/>
            <pc:sldMk cId="1896209529" sldId="2038"/>
            <ac:picMk id="7" creationId="{B664A153-B2CE-E1E4-459B-5D6E8575931D}"/>
          </ac:picMkLst>
        </pc:picChg>
      </pc:sldChg>
      <pc:sldChg chg="addSp modSp add mod">
        <pc:chgData name="Zhang, Qi" userId="339b946e-f9ca-4040-bc82-18aaec23f2c4" providerId="ADAL" clId="{45604AEC-705F-4962-AFBD-305B7C8647B1}" dt="2023-01-23T02:01:59.254" v="359" actId="1076"/>
        <pc:sldMkLst>
          <pc:docMk/>
          <pc:sldMk cId="2529219331" sldId="2039"/>
        </pc:sldMkLst>
        <pc:spChg chg="mod">
          <ac:chgData name="Zhang, Qi" userId="339b946e-f9ca-4040-bc82-18aaec23f2c4" providerId="ADAL" clId="{45604AEC-705F-4962-AFBD-305B7C8647B1}" dt="2023-01-23T02:00:55.164" v="348" actId="14100"/>
          <ac:spMkLst>
            <pc:docMk/>
            <pc:sldMk cId="2529219331" sldId="2039"/>
            <ac:spMk id="2" creationId="{4569EF69-4A83-BD00-B19A-1AD8CA1D77A9}"/>
          </ac:spMkLst>
        </pc:spChg>
        <pc:spChg chg="mod">
          <ac:chgData name="Zhang, Qi" userId="339b946e-f9ca-4040-bc82-18aaec23f2c4" providerId="ADAL" clId="{45604AEC-705F-4962-AFBD-305B7C8647B1}" dt="2023-01-23T02:01:54.136" v="357" actId="255"/>
          <ac:spMkLst>
            <pc:docMk/>
            <pc:sldMk cId="2529219331" sldId="2039"/>
            <ac:spMk id="3" creationId="{D04B1AE6-567D-BC2A-64BE-FD5DC5EEF554}"/>
          </ac:spMkLst>
        </pc:spChg>
        <pc:grpChg chg="add mod">
          <ac:chgData name="Zhang, Qi" userId="339b946e-f9ca-4040-bc82-18aaec23f2c4" providerId="ADAL" clId="{45604AEC-705F-4962-AFBD-305B7C8647B1}" dt="2023-01-23T02:01:59.254" v="359" actId="1076"/>
          <ac:grpSpMkLst>
            <pc:docMk/>
            <pc:sldMk cId="2529219331" sldId="2039"/>
            <ac:grpSpMk id="5" creationId="{EEDFF6BA-4932-6501-2087-822F14DB5F4D}"/>
          </ac:grpSpMkLst>
        </pc:grpChg>
        <pc:picChg chg="mod">
          <ac:chgData name="Zhang, Qi" userId="339b946e-f9ca-4040-bc82-18aaec23f2c4" providerId="ADAL" clId="{45604AEC-705F-4962-AFBD-305B7C8647B1}" dt="2023-01-23T02:01:38.771" v="352"/>
          <ac:picMkLst>
            <pc:docMk/>
            <pc:sldMk cId="2529219331" sldId="2039"/>
            <ac:picMk id="6" creationId="{F0579253-C8E6-720F-2CBC-B019D59D41D8}"/>
          </ac:picMkLst>
        </pc:picChg>
        <pc:picChg chg="mod">
          <ac:chgData name="Zhang, Qi" userId="339b946e-f9ca-4040-bc82-18aaec23f2c4" providerId="ADAL" clId="{45604AEC-705F-4962-AFBD-305B7C8647B1}" dt="2023-01-23T02:01:38.771" v="352"/>
          <ac:picMkLst>
            <pc:docMk/>
            <pc:sldMk cId="2529219331" sldId="2039"/>
            <ac:picMk id="7" creationId="{56D6B77A-15FE-79D1-094D-E851DA522A95}"/>
          </ac:picMkLst>
        </pc:picChg>
      </pc:sldChg>
      <pc:sldChg chg="addSp modSp add mod">
        <pc:chgData name="Zhang, Qi" userId="339b946e-f9ca-4040-bc82-18aaec23f2c4" providerId="ADAL" clId="{45604AEC-705F-4962-AFBD-305B7C8647B1}" dt="2023-01-23T02:05:50.781" v="391" actId="1076"/>
        <pc:sldMkLst>
          <pc:docMk/>
          <pc:sldMk cId="2163993996" sldId="2040"/>
        </pc:sldMkLst>
        <pc:spChg chg="mod">
          <ac:chgData name="Zhang, Qi" userId="339b946e-f9ca-4040-bc82-18aaec23f2c4" providerId="ADAL" clId="{45604AEC-705F-4962-AFBD-305B7C8647B1}" dt="2023-01-23T02:05:20.420" v="380" actId="14100"/>
          <ac:spMkLst>
            <pc:docMk/>
            <pc:sldMk cId="2163993996" sldId="2040"/>
            <ac:spMk id="2" creationId="{4569EF69-4A83-BD00-B19A-1AD8CA1D77A9}"/>
          </ac:spMkLst>
        </pc:spChg>
        <pc:spChg chg="mod">
          <ac:chgData name="Zhang, Qi" userId="339b946e-f9ca-4040-bc82-18aaec23f2c4" providerId="ADAL" clId="{45604AEC-705F-4962-AFBD-305B7C8647B1}" dt="2023-01-23T02:05:48.496" v="390" actId="1076"/>
          <ac:spMkLst>
            <pc:docMk/>
            <pc:sldMk cId="2163993996" sldId="2040"/>
            <ac:spMk id="3" creationId="{D04B1AE6-567D-BC2A-64BE-FD5DC5EEF554}"/>
          </ac:spMkLst>
        </pc:spChg>
        <pc:grpChg chg="add mod">
          <ac:chgData name="Zhang, Qi" userId="339b946e-f9ca-4040-bc82-18aaec23f2c4" providerId="ADAL" clId="{45604AEC-705F-4962-AFBD-305B7C8647B1}" dt="2023-01-23T02:05:50.781" v="391" actId="1076"/>
          <ac:grpSpMkLst>
            <pc:docMk/>
            <pc:sldMk cId="2163993996" sldId="2040"/>
            <ac:grpSpMk id="5" creationId="{5FFEB236-B159-5E02-58D9-577C00A946DE}"/>
          </ac:grpSpMkLst>
        </pc:grpChg>
        <pc:picChg chg="mod">
          <ac:chgData name="Zhang, Qi" userId="339b946e-f9ca-4040-bc82-18aaec23f2c4" providerId="ADAL" clId="{45604AEC-705F-4962-AFBD-305B7C8647B1}" dt="2023-01-23T02:05:42.817" v="388"/>
          <ac:picMkLst>
            <pc:docMk/>
            <pc:sldMk cId="2163993996" sldId="2040"/>
            <ac:picMk id="6" creationId="{F2D2D56A-D6C2-E9D6-F338-7ED369587445}"/>
          </ac:picMkLst>
        </pc:picChg>
        <pc:picChg chg="mod">
          <ac:chgData name="Zhang, Qi" userId="339b946e-f9ca-4040-bc82-18aaec23f2c4" providerId="ADAL" clId="{45604AEC-705F-4962-AFBD-305B7C8647B1}" dt="2023-01-23T02:05:42.817" v="388"/>
          <ac:picMkLst>
            <pc:docMk/>
            <pc:sldMk cId="2163993996" sldId="2040"/>
            <ac:picMk id="7" creationId="{EF788626-044D-21B7-EC83-078D3CC44C61}"/>
          </ac:picMkLst>
        </pc:picChg>
      </pc:sldChg>
      <pc:sldChg chg="addSp modSp add mod">
        <pc:chgData name="Zhang, Qi" userId="339b946e-f9ca-4040-bc82-18aaec23f2c4" providerId="ADAL" clId="{45604AEC-705F-4962-AFBD-305B7C8647B1}" dt="2023-01-23T02:22:05.235" v="424" actId="1076"/>
        <pc:sldMkLst>
          <pc:docMk/>
          <pc:sldMk cId="3333894161" sldId="2041"/>
        </pc:sldMkLst>
        <pc:spChg chg="mod">
          <ac:chgData name="Zhang, Qi" userId="339b946e-f9ca-4040-bc82-18aaec23f2c4" providerId="ADAL" clId="{45604AEC-705F-4962-AFBD-305B7C8647B1}" dt="2023-01-23T02:19:50.825" v="416" actId="14100"/>
          <ac:spMkLst>
            <pc:docMk/>
            <pc:sldMk cId="3333894161" sldId="2041"/>
            <ac:spMk id="2" creationId="{4569EF69-4A83-BD00-B19A-1AD8CA1D77A9}"/>
          </ac:spMkLst>
        </pc:spChg>
        <pc:spChg chg="mod">
          <ac:chgData name="Zhang, Qi" userId="339b946e-f9ca-4040-bc82-18aaec23f2c4" providerId="ADAL" clId="{45604AEC-705F-4962-AFBD-305B7C8647B1}" dt="2023-01-23T02:22:05.235" v="424" actId="1076"/>
          <ac:spMkLst>
            <pc:docMk/>
            <pc:sldMk cId="3333894161" sldId="2041"/>
            <ac:spMk id="3" creationId="{D04B1AE6-567D-BC2A-64BE-FD5DC5EEF554}"/>
          </ac:spMkLst>
        </pc:spChg>
        <pc:grpChg chg="add mod">
          <ac:chgData name="Zhang, Qi" userId="339b946e-f9ca-4040-bc82-18aaec23f2c4" providerId="ADAL" clId="{45604AEC-705F-4962-AFBD-305B7C8647B1}" dt="2023-01-23T02:20:14.768" v="423" actId="1076"/>
          <ac:grpSpMkLst>
            <pc:docMk/>
            <pc:sldMk cId="3333894161" sldId="2041"/>
            <ac:grpSpMk id="5" creationId="{04DE065C-56BE-FFC6-D36E-B839E067136F}"/>
          </ac:grpSpMkLst>
        </pc:grpChg>
        <pc:picChg chg="mod">
          <ac:chgData name="Zhang, Qi" userId="339b946e-f9ca-4040-bc82-18aaec23f2c4" providerId="ADAL" clId="{45604AEC-705F-4962-AFBD-305B7C8647B1}" dt="2023-01-23T02:20:08.291" v="420"/>
          <ac:picMkLst>
            <pc:docMk/>
            <pc:sldMk cId="3333894161" sldId="2041"/>
            <ac:picMk id="6" creationId="{FAE3C5F0-9C6F-F9AD-F3FA-733D4C7E0403}"/>
          </ac:picMkLst>
        </pc:picChg>
        <pc:picChg chg="mod">
          <ac:chgData name="Zhang, Qi" userId="339b946e-f9ca-4040-bc82-18aaec23f2c4" providerId="ADAL" clId="{45604AEC-705F-4962-AFBD-305B7C8647B1}" dt="2023-01-23T02:20:08.291" v="420"/>
          <ac:picMkLst>
            <pc:docMk/>
            <pc:sldMk cId="3333894161" sldId="2041"/>
            <ac:picMk id="7" creationId="{39011A26-F207-7501-E0C4-013DF9577EE6}"/>
          </ac:picMkLst>
        </pc:picChg>
      </pc:sldChg>
      <pc:sldChg chg="addSp modSp add mod">
        <pc:chgData name="Zhang, Qi" userId="339b946e-f9ca-4040-bc82-18aaec23f2c4" providerId="ADAL" clId="{45604AEC-705F-4962-AFBD-305B7C8647B1}" dt="2023-01-23T02:43:41.207" v="472"/>
        <pc:sldMkLst>
          <pc:docMk/>
          <pc:sldMk cId="3685723175" sldId="2042"/>
        </pc:sldMkLst>
        <pc:spChg chg="mod">
          <ac:chgData name="Zhang, Qi" userId="339b946e-f9ca-4040-bc82-18aaec23f2c4" providerId="ADAL" clId="{45604AEC-705F-4962-AFBD-305B7C8647B1}" dt="2023-01-23T02:43:31.356" v="471" actId="20577"/>
          <ac:spMkLst>
            <pc:docMk/>
            <pc:sldMk cId="3685723175" sldId="2042"/>
            <ac:spMk id="2" creationId="{4569EF69-4A83-BD00-B19A-1AD8CA1D77A9}"/>
          </ac:spMkLst>
        </pc:spChg>
        <pc:spChg chg="mod">
          <ac:chgData name="Zhang, Qi" userId="339b946e-f9ca-4040-bc82-18aaec23f2c4" providerId="ADAL" clId="{45604AEC-705F-4962-AFBD-305B7C8647B1}" dt="2023-01-23T02:43:10.214" v="439" actId="20577"/>
          <ac:spMkLst>
            <pc:docMk/>
            <pc:sldMk cId="3685723175" sldId="2042"/>
            <ac:spMk id="3" creationId="{D04B1AE6-567D-BC2A-64BE-FD5DC5EEF554}"/>
          </ac:spMkLst>
        </pc:spChg>
        <pc:grpChg chg="add mod">
          <ac:chgData name="Zhang, Qi" userId="339b946e-f9ca-4040-bc82-18aaec23f2c4" providerId="ADAL" clId="{45604AEC-705F-4962-AFBD-305B7C8647B1}" dt="2023-01-23T02:43:41.207" v="472"/>
          <ac:grpSpMkLst>
            <pc:docMk/>
            <pc:sldMk cId="3685723175" sldId="2042"/>
            <ac:grpSpMk id="5" creationId="{D2EF3065-B6B3-B925-BD2E-65F0F477B42B}"/>
          </ac:grpSpMkLst>
        </pc:grpChg>
        <pc:picChg chg="mod">
          <ac:chgData name="Zhang, Qi" userId="339b946e-f9ca-4040-bc82-18aaec23f2c4" providerId="ADAL" clId="{45604AEC-705F-4962-AFBD-305B7C8647B1}" dt="2023-01-23T02:43:41.207" v="472"/>
          <ac:picMkLst>
            <pc:docMk/>
            <pc:sldMk cId="3685723175" sldId="2042"/>
            <ac:picMk id="6" creationId="{199CF774-D95B-5786-775B-6B01952A0C95}"/>
          </ac:picMkLst>
        </pc:picChg>
        <pc:picChg chg="mod">
          <ac:chgData name="Zhang, Qi" userId="339b946e-f9ca-4040-bc82-18aaec23f2c4" providerId="ADAL" clId="{45604AEC-705F-4962-AFBD-305B7C8647B1}" dt="2023-01-23T02:43:41.207" v="472"/>
          <ac:picMkLst>
            <pc:docMk/>
            <pc:sldMk cId="3685723175" sldId="2042"/>
            <ac:picMk id="7" creationId="{0846EEF5-76C2-0283-1E26-F5DFE8FB3538}"/>
          </ac:picMkLst>
        </pc:picChg>
      </pc:sldChg>
      <pc:sldChg chg="addSp modSp add mod">
        <pc:chgData name="Zhang, Qi" userId="339b946e-f9ca-4040-bc82-18aaec23f2c4" providerId="ADAL" clId="{45604AEC-705F-4962-AFBD-305B7C8647B1}" dt="2023-01-23T02:47:10.257" v="500" actId="1076"/>
        <pc:sldMkLst>
          <pc:docMk/>
          <pc:sldMk cId="962147896" sldId="2043"/>
        </pc:sldMkLst>
        <pc:spChg chg="mod">
          <ac:chgData name="Zhang, Qi" userId="339b946e-f9ca-4040-bc82-18aaec23f2c4" providerId="ADAL" clId="{45604AEC-705F-4962-AFBD-305B7C8647B1}" dt="2023-01-23T02:47:08.436" v="499" actId="14100"/>
          <ac:spMkLst>
            <pc:docMk/>
            <pc:sldMk cId="962147896" sldId="2043"/>
            <ac:spMk id="2" creationId="{4569EF69-4A83-BD00-B19A-1AD8CA1D77A9}"/>
          </ac:spMkLst>
        </pc:spChg>
        <pc:spChg chg="mod">
          <ac:chgData name="Zhang, Qi" userId="339b946e-f9ca-4040-bc82-18aaec23f2c4" providerId="ADAL" clId="{45604AEC-705F-4962-AFBD-305B7C8647B1}" dt="2023-01-23T02:47:10.257" v="500" actId="1076"/>
          <ac:spMkLst>
            <pc:docMk/>
            <pc:sldMk cId="962147896" sldId="2043"/>
            <ac:spMk id="3" creationId="{D04B1AE6-567D-BC2A-64BE-FD5DC5EEF554}"/>
          </ac:spMkLst>
        </pc:spChg>
        <pc:grpChg chg="add mod">
          <ac:chgData name="Zhang, Qi" userId="339b946e-f9ca-4040-bc82-18aaec23f2c4" providerId="ADAL" clId="{45604AEC-705F-4962-AFBD-305B7C8647B1}" dt="2023-01-23T02:46:51.545" v="498" actId="1076"/>
          <ac:grpSpMkLst>
            <pc:docMk/>
            <pc:sldMk cId="962147896" sldId="2043"/>
            <ac:grpSpMk id="5" creationId="{EEB23E10-0FBF-7350-339E-AF46F6AD79F7}"/>
          </ac:grpSpMkLst>
        </pc:grpChg>
        <pc:picChg chg="mod">
          <ac:chgData name="Zhang, Qi" userId="339b946e-f9ca-4040-bc82-18aaec23f2c4" providerId="ADAL" clId="{45604AEC-705F-4962-AFBD-305B7C8647B1}" dt="2023-01-23T02:46:50.165" v="497"/>
          <ac:picMkLst>
            <pc:docMk/>
            <pc:sldMk cId="962147896" sldId="2043"/>
            <ac:picMk id="6" creationId="{4B41C32D-3E98-98AA-5E45-374AD6310B65}"/>
          </ac:picMkLst>
        </pc:picChg>
        <pc:picChg chg="mod">
          <ac:chgData name="Zhang, Qi" userId="339b946e-f9ca-4040-bc82-18aaec23f2c4" providerId="ADAL" clId="{45604AEC-705F-4962-AFBD-305B7C8647B1}" dt="2023-01-23T02:46:50.165" v="497"/>
          <ac:picMkLst>
            <pc:docMk/>
            <pc:sldMk cId="962147896" sldId="2043"/>
            <ac:picMk id="7" creationId="{99269994-2A0F-D0CF-ECA0-7EACA58EAAA9}"/>
          </ac:picMkLst>
        </pc:picChg>
      </pc:sldChg>
      <pc:sldChg chg="modSp add mod">
        <pc:chgData name="Zhang, Qi" userId="339b946e-f9ca-4040-bc82-18aaec23f2c4" providerId="ADAL" clId="{45604AEC-705F-4962-AFBD-305B7C8647B1}" dt="2023-01-23T03:07:33.479" v="540" actId="6549"/>
        <pc:sldMkLst>
          <pc:docMk/>
          <pc:sldMk cId="3462682583" sldId="2044"/>
        </pc:sldMkLst>
        <pc:spChg chg="mod">
          <ac:chgData name="Zhang, Qi" userId="339b946e-f9ca-4040-bc82-18aaec23f2c4" providerId="ADAL" clId="{45604AEC-705F-4962-AFBD-305B7C8647B1}" dt="2023-01-23T03:05:32.427" v="538" actId="20577"/>
          <ac:spMkLst>
            <pc:docMk/>
            <pc:sldMk cId="3462682583" sldId="2044"/>
            <ac:spMk id="2" creationId="{4569EF69-4A83-BD00-B19A-1AD8CA1D77A9}"/>
          </ac:spMkLst>
        </pc:spChg>
        <pc:spChg chg="mod">
          <ac:chgData name="Zhang, Qi" userId="339b946e-f9ca-4040-bc82-18aaec23f2c4" providerId="ADAL" clId="{45604AEC-705F-4962-AFBD-305B7C8647B1}" dt="2023-01-23T03:07:33.479" v="540" actId="6549"/>
          <ac:spMkLst>
            <pc:docMk/>
            <pc:sldMk cId="3462682583" sldId="2044"/>
            <ac:spMk id="3" creationId="{D04B1AE6-567D-BC2A-64BE-FD5DC5EEF554}"/>
          </ac:spMkLst>
        </pc:spChg>
      </pc:sldChg>
      <pc:sldChg chg="addSp delSp modSp add mod">
        <pc:chgData name="Zhang, Qi" userId="339b946e-f9ca-4040-bc82-18aaec23f2c4" providerId="ADAL" clId="{45604AEC-705F-4962-AFBD-305B7C8647B1}" dt="2023-01-23T03:12:06.563" v="572" actId="1076"/>
        <pc:sldMkLst>
          <pc:docMk/>
          <pc:sldMk cId="2496161001" sldId="2045"/>
        </pc:sldMkLst>
        <pc:spChg chg="mod">
          <ac:chgData name="Zhang, Qi" userId="339b946e-f9ca-4040-bc82-18aaec23f2c4" providerId="ADAL" clId="{45604AEC-705F-4962-AFBD-305B7C8647B1}" dt="2023-01-23T03:12:04.487" v="570" actId="14100"/>
          <ac:spMkLst>
            <pc:docMk/>
            <pc:sldMk cId="2496161001" sldId="2045"/>
            <ac:spMk id="2" creationId="{4569EF69-4A83-BD00-B19A-1AD8CA1D77A9}"/>
          </ac:spMkLst>
        </pc:spChg>
        <pc:spChg chg="add del mod">
          <ac:chgData name="Zhang, Qi" userId="339b946e-f9ca-4040-bc82-18aaec23f2c4" providerId="ADAL" clId="{45604AEC-705F-4962-AFBD-305B7C8647B1}" dt="2023-01-23T03:12:02.132" v="569" actId="1076"/>
          <ac:spMkLst>
            <pc:docMk/>
            <pc:sldMk cId="2496161001" sldId="2045"/>
            <ac:spMk id="3" creationId="{D04B1AE6-567D-BC2A-64BE-FD5DC5EEF554}"/>
          </ac:spMkLst>
        </pc:spChg>
        <pc:spChg chg="add del mod">
          <ac:chgData name="Zhang, Qi" userId="339b946e-f9ca-4040-bc82-18aaec23f2c4" providerId="ADAL" clId="{45604AEC-705F-4962-AFBD-305B7C8647B1}" dt="2023-01-23T03:09:05.157" v="542"/>
          <ac:spMkLst>
            <pc:docMk/>
            <pc:sldMk cId="2496161001" sldId="2045"/>
            <ac:spMk id="5" creationId="{BA5A2622-EEDF-FB76-45B8-3FCA37122F81}"/>
          </ac:spMkLst>
        </pc:spChg>
        <pc:spChg chg="add del">
          <ac:chgData name="Zhang, Qi" userId="339b946e-f9ca-4040-bc82-18aaec23f2c4" providerId="ADAL" clId="{45604AEC-705F-4962-AFBD-305B7C8647B1}" dt="2023-01-23T03:11:28.188" v="562"/>
          <ac:spMkLst>
            <pc:docMk/>
            <pc:sldMk cId="2496161001" sldId="2045"/>
            <ac:spMk id="8" creationId="{45F33C62-F509-478B-EAF4-C4E1B2B8188F}"/>
          </ac:spMkLst>
        </pc:spChg>
        <pc:spChg chg="add del">
          <ac:chgData name="Zhang, Qi" userId="339b946e-f9ca-4040-bc82-18aaec23f2c4" providerId="ADAL" clId="{45604AEC-705F-4962-AFBD-305B7C8647B1}" dt="2023-01-23T03:11:32.188" v="564"/>
          <ac:spMkLst>
            <pc:docMk/>
            <pc:sldMk cId="2496161001" sldId="2045"/>
            <ac:spMk id="9" creationId="{D37B6448-F555-FC37-D765-D7C301E06C5C}"/>
          </ac:spMkLst>
        </pc:spChg>
        <pc:spChg chg="add mod">
          <ac:chgData name="Zhang, Qi" userId="339b946e-f9ca-4040-bc82-18aaec23f2c4" providerId="ADAL" clId="{45604AEC-705F-4962-AFBD-305B7C8647B1}" dt="2023-01-23T03:11:48.928" v="568" actId="33524"/>
          <ac:spMkLst>
            <pc:docMk/>
            <pc:sldMk cId="2496161001" sldId="2045"/>
            <ac:spMk id="11" creationId="{43762A69-C949-F841-2F47-2643981DCD63}"/>
          </ac:spMkLst>
        </pc:spChg>
        <pc:picChg chg="add mod">
          <ac:chgData name="Zhang, Qi" userId="339b946e-f9ca-4040-bc82-18aaec23f2c4" providerId="ADAL" clId="{45604AEC-705F-4962-AFBD-305B7C8647B1}" dt="2023-01-23T03:12:06.563" v="572" actId="1076"/>
          <ac:picMkLst>
            <pc:docMk/>
            <pc:sldMk cId="2496161001" sldId="2045"/>
            <ac:picMk id="7" creationId="{FF32670A-D871-48D3-8A4E-D28249116292}"/>
          </ac:picMkLst>
        </pc:picChg>
      </pc:sldChg>
      <pc:sldChg chg="addSp delSp modSp add mod">
        <pc:chgData name="Zhang, Qi" userId="339b946e-f9ca-4040-bc82-18aaec23f2c4" providerId="ADAL" clId="{45604AEC-705F-4962-AFBD-305B7C8647B1}" dt="2023-01-23T03:55:33.754" v="604" actId="1076"/>
        <pc:sldMkLst>
          <pc:docMk/>
          <pc:sldMk cId="817582633" sldId="2046"/>
        </pc:sldMkLst>
        <pc:spChg chg="mod">
          <ac:chgData name="Zhang, Qi" userId="339b946e-f9ca-4040-bc82-18aaec23f2c4" providerId="ADAL" clId="{45604AEC-705F-4962-AFBD-305B7C8647B1}" dt="2023-01-23T03:53:57.652" v="587" actId="14100"/>
          <ac:spMkLst>
            <pc:docMk/>
            <pc:sldMk cId="817582633" sldId="2046"/>
            <ac:spMk id="2" creationId="{4569EF69-4A83-BD00-B19A-1AD8CA1D77A9}"/>
          </ac:spMkLst>
        </pc:spChg>
        <pc:spChg chg="add del mod">
          <ac:chgData name="Zhang, Qi" userId="339b946e-f9ca-4040-bc82-18aaec23f2c4" providerId="ADAL" clId="{45604AEC-705F-4962-AFBD-305B7C8647B1}" dt="2023-01-23T03:53:55.766" v="586" actId="1076"/>
          <ac:spMkLst>
            <pc:docMk/>
            <pc:sldMk cId="817582633" sldId="2046"/>
            <ac:spMk id="3" creationId="{D04B1AE6-567D-BC2A-64BE-FD5DC5EEF554}"/>
          </ac:spMkLst>
        </pc:spChg>
        <pc:spChg chg="add del mod">
          <ac:chgData name="Zhang, Qi" userId="339b946e-f9ca-4040-bc82-18aaec23f2c4" providerId="ADAL" clId="{45604AEC-705F-4962-AFBD-305B7C8647B1}" dt="2023-01-23T03:26:26.581" v="575"/>
          <ac:spMkLst>
            <pc:docMk/>
            <pc:sldMk cId="817582633" sldId="2046"/>
            <ac:spMk id="5" creationId="{341094F4-CE55-C75A-FDA9-7BBB45EF332A}"/>
          </ac:spMkLst>
        </pc:spChg>
        <pc:spChg chg="add del">
          <ac:chgData name="Zhang, Qi" userId="339b946e-f9ca-4040-bc82-18aaec23f2c4" providerId="ADAL" clId="{45604AEC-705F-4962-AFBD-305B7C8647B1}" dt="2023-01-23T03:55:18.549" v="601"/>
          <ac:spMkLst>
            <pc:docMk/>
            <pc:sldMk cId="817582633" sldId="2046"/>
            <ac:spMk id="9" creationId="{68D297A0-6F92-601E-CA19-618515C58DB5}"/>
          </ac:spMkLst>
        </pc:spChg>
        <pc:spChg chg="add mod">
          <ac:chgData name="Zhang, Qi" userId="339b946e-f9ca-4040-bc82-18aaec23f2c4" providerId="ADAL" clId="{45604AEC-705F-4962-AFBD-305B7C8647B1}" dt="2023-01-23T03:55:33.754" v="604" actId="1076"/>
          <ac:spMkLst>
            <pc:docMk/>
            <pc:sldMk cId="817582633" sldId="2046"/>
            <ac:spMk id="11" creationId="{3FCA9AA1-ED93-8548-D845-16D7D49E6866}"/>
          </ac:spMkLst>
        </pc:spChg>
        <pc:picChg chg="add del mod">
          <ac:chgData name="Zhang, Qi" userId="339b946e-f9ca-4040-bc82-18aaec23f2c4" providerId="ADAL" clId="{45604AEC-705F-4962-AFBD-305B7C8647B1}" dt="2023-01-23T03:54:18.466" v="594" actId="478"/>
          <ac:picMkLst>
            <pc:docMk/>
            <pc:sldMk cId="817582633" sldId="2046"/>
            <ac:picMk id="6" creationId="{5FF67B21-52AC-2ADA-1F45-1872BDD2DB3D}"/>
          </ac:picMkLst>
        </pc:picChg>
        <pc:picChg chg="add mod">
          <ac:chgData name="Zhang, Qi" userId="339b946e-f9ca-4040-bc82-18aaec23f2c4" providerId="ADAL" clId="{45604AEC-705F-4962-AFBD-305B7C8647B1}" dt="2023-01-23T03:54:26.806" v="599" actId="1076"/>
          <ac:picMkLst>
            <pc:docMk/>
            <pc:sldMk cId="817582633" sldId="2046"/>
            <ac:picMk id="8" creationId="{C74A764A-2183-9659-961E-F882BD20D850}"/>
          </ac:picMkLst>
        </pc:picChg>
      </pc:sldChg>
      <pc:sldChg chg="modSp add mod">
        <pc:chgData name="Zhang, Qi" userId="339b946e-f9ca-4040-bc82-18aaec23f2c4" providerId="ADAL" clId="{45604AEC-705F-4962-AFBD-305B7C8647B1}" dt="2023-01-23T04:15:28.883" v="622" actId="14100"/>
        <pc:sldMkLst>
          <pc:docMk/>
          <pc:sldMk cId="1799693994" sldId="2047"/>
        </pc:sldMkLst>
        <pc:spChg chg="mod">
          <ac:chgData name="Zhang, Qi" userId="339b946e-f9ca-4040-bc82-18aaec23f2c4" providerId="ADAL" clId="{45604AEC-705F-4962-AFBD-305B7C8647B1}" dt="2023-01-23T04:15:24.961" v="621" actId="20577"/>
          <ac:spMkLst>
            <pc:docMk/>
            <pc:sldMk cId="1799693994" sldId="2047"/>
            <ac:spMk id="2" creationId="{4569EF69-4A83-BD00-B19A-1AD8CA1D77A9}"/>
          </ac:spMkLst>
        </pc:spChg>
        <pc:spChg chg="mod">
          <ac:chgData name="Zhang, Qi" userId="339b946e-f9ca-4040-bc82-18aaec23f2c4" providerId="ADAL" clId="{45604AEC-705F-4962-AFBD-305B7C8647B1}" dt="2023-01-23T04:15:28.883" v="622" actId="14100"/>
          <ac:spMkLst>
            <pc:docMk/>
            <pc:sldMk cId="1799693994" sldId="2047"/>
            <ac:spMk id="3" creationId="{D04B1AE6-567D-BC2A-64BE-FD5DC5EEF554}"/>
          </ac:spMkLst>
        </pc:spChg>
      </pc:sldChg>
      <pc:sldChg chg="addSp delSp modSp add mod">
        <pc:chgData name="Zhang, Qi" userId="339b946e-f9ca-4040-bc82-18aaec23f2c4" providerId="ADAL" clId="{45604AEC-705F-4962-AFBD-305B7C8647B1}" dt="2023-01-23T04:22:53.450" v="675" actId="20577"/>
        <pc:sldMkLst>
          <pc:docMk/>
          <pc:sldMk cId="1552871211" sldId="2048"/>
        </pc:sldMkLst>
        <pc:spChg chg="mod">
          <ac:chgData name="Zhang, Qi" userId="339b946e-f9ca-4040-bc82-18aaec23f2c4" providerId="ADAL" clId="{45604AEC-705F-4962-AFBD-305B7C8647B1}" dt="2023-01-23T04:22:53.450" v="675" actId="20577"/>
          <ac:spMkLst>
            <pc:docMk/>
            <pc:sldMk cId="1552871211" sldId="2048"/>
            <ac:spMk id="2" creationId="{4569EF69-4A83-BD00-B19A-1AD8CA1D77A9}"/>
          </ac:spMkLst>
        </pc:spChg>
        <pc:spChg chg="mod">
          <ac:chgData name="Zhang, Qi" userId="339b946e-f9ca-4040-bc82-18aaec23f2c4" providerId="ADAL" clId="{45604AEC-705F-4962-AFBD-305B7C8647B1}" dt="2023-01-23T04:18:01.572" v="652" actId="14100"/>
          <ac:spMkLst>
            <pc:docMk/>
            <pc:sldMk cId="1552871211" sldId="2048"/>
            <ac:spMk id="3" creationId="{D04B1AE6-567D-BC2A-64BE-FD5DC5EEF554}"/>
          </ac:spMkLst>
        </pc:spChg>
        <pc:picChg chg="add del mod">
          <ac:chgData name="Zhang, Qi" userId="339b946e-f9ca-4040-bc82-18aaec23f2c4" providerId="ADAL" clId="{45604AEC-705F-4962-AFBD-305B7C8647B1}" dt="2023-01-23T04:18:27.034" v="656" actId="478"/>
          <ac:picMkLst>
            <pc:docMk/>
            <pc:sldMk cId="1552871211" sldId="2048"/>
            <ac:picMk id="5" creationId="{ED957968-BE29-5E2D-C8BE-02663A6B8544}"/>
          </ac:picMkLst>
        </pc:picChg>
        <pc:picChg chg="add mod">
          <ac:chgData name="Zhang, Qi" userId="339b946e-f9ca-4040-bc82-18aaec23f2c4" providerId="ADAL" clId="{45604AEC-705F-4962-AFBD-305B7C8647B1}" dt="2023-01-23T04:18:31.094" v="658" actId="1076"/>
          <ac:picMkLst>
            <pc:docMk/>
            <pc:sldMk cId="1552871211" sldId="2048"/>
            <ac:picMk id="7" creationId="{0E1053D9-EF3D-16C1-3A85-EEDFC3381522}"/>
          </ac:picMkLst>
        </pc:picChg>
        <pc:picChg chg="add mod">
          <ac:chgData name="Zhang, Qi" userId="339b946e-f9ca-4040-bc82-18aaec23f2c4" providerId="ADAL" clId="{45604AEC-705F-4962-AFBD-305B7C8647B1}" dt="2023-01-23T04:18:53.847" v="662" actId="1076"/>
          <ac:picMkLst>
            <pc:docMk/>
            <pc:sldMk cId="1552871211" sldId="2048"/>
            <ac:picMk id="8" creationId="{4990F551-BD61-F594-C601-0BBE5AC9093D}"/>
          </ac:picMkLst>
        </pc:picChg>
      </pc:sldChg>
      <pc:sldChg chg="addSp modSp add mod">
        <pc:chgData name="Zhang, Qi" userId="339b946e-f9ca-4040-bc82-18aaec23f2c4" providerId="ADAL" clId="{45604AEC-705F-4962-AFBD-305B7C8647B1}" dt="2023-01-23T04:36:50.376" v="715" actId="20577"/>
        <pc:sldMkLst>
          <pc:docMk/>
          <pc:sldMk cId="1365790993" sldId="2049"/>
        </pc:sldMkLst>
        <pc:spChg chg="mod">
          <ac:chgData name="Zhang, Qi" userId="339b946e-f9ca-4040-bc82-18aaec23f2c4" providerId="ADAL" clId="{45604AEC-705F-4962-AFBD-305B7C8647B1}" dt="2023-01-23T04:36:50.376" v="715" actId="20577"/>
          <ac:spMkLst>
            <pc:docMk/>
            <pc:sldMk cId="1365790993" sldId="2049"/>
            <ac:spMk id="2" creationId="{4569EF69-4A83-BD00-B19A-1AD8CA1D77A9}"/>
          </ac:spMkLst>
        </pc:spChg>
        <pc:spChg chg="mod">
          <ac:chgData name="Zhang, Qi" userId="339b946e-f9ca-4040-bc82-18aaec23f2c4" providerId="ADAL" clId="{45604AEC-705F-4962-AFBD-305B7C8647B1}" dt="2023-01-23T04:36:21.152" v="689" actId="14100"/>
          <ac:spMkLst>
            <pc:docMk/>
            <pc:sldMk cId="1365790993" sldId="2049"/>
            <ac:spMk id="3" creationId="{D04B1AE6-567D-BC2A-64BE-FD5DC5EEF554}"/>
          </ac:spMkLst>
        </pc:spChg>
        <pc:picChg chg="add mod">
          <ac:chgData name="Zhang, Qi" userId="339b946e-f9ca-4040-bc82-18aaec23f2c4" providerId="ADAL" clId="{45604AEC-705F-4962-AFBD-305B7C8647B1}" dt="2023-01-23T04:36:41.225" v="691" actId="1076"/>
          <ac:picMkLst>
            <pc:docMk/>
            <pc:sldMk cId="1365790993" sldId="2049"/>
            <ac:picMk id="6" creationId="{D51FC434-92E2-2E55-5CF6-33B2B85165B2}"/>
          </ac:picMkLst>
        </pc:picChg>
      </pc:sldChg>
      <pc:sldChg chg="addSp modSp add mod">
        <pc:chgData name="Zhang, Qi" userId="339b946e-f9ca-4040-bc82-18aaec23f2c4" providerId="ADAL" clId="{45604AEC-705F-4962-AFBD-305B7C8647B1}" dt="2023-01-23T04:44:41.760" v="727" actId="164"/>
        <pc:sldMkLst>
          <pc:docMk/>
          <pc:sldMk cId="3433761429" sldId="2050"/>
        </pc:sldMkLst>
        <pc:spChg chg="mod">
          <ac:chgData name="Zhang, Qi" userId="339b946e-f9ca-4040-bc82-18aaec23f2c4" providerId="ADAL" clId="{45604AEC-705F-4962-AFBD-305B7C8647B1}" dt="2023-01-23T04:43:16.326" v="720"/>
          <ac:spMkLst>
            <pc:docMk/>
            <pc:sldMk cId="3433761429" sldId="2050"/>
            <ac:spMk id="2" creationId="{4569EF69-4A83-BD00-B19A-1AD8CA1D77A9}"/>
          </ac:spMkLst>
        </pc:spChg>
        <pc:spChg chg="mod">
          <ac:chgData name="Zhang, Qi" userId="339b946e-f9ca-4040-bc82-18aaec23f2c4" providerId="ADAL" clId="{45604AEC-705F-4962-AFBD-305B7C8647B1}" dt="2023-01-23T04:43:07.322" v="719" actId="20577"/>
          <ac:spMkLst>
            <pc:docMk/>
            <pc:sldMk cId="3433761429" sldId="2050"/>
            <ac:spMk id="3" creationId="{D04B1AE6-567D-BC2A-64BE-FD5DC5EEF554}"/>
          </ac:spMkLst>
        </pc:spChg>
        <pc:grpChg chg="add mod">
          <ac:chgData name="Zhang, Qi" userId="339b946e-f9ca-4040-bc82-18aaec23f2c4" providerId="ADAL" clId="{45604AEC-705F-4962-AFBD-305B7C8647B1}" dt="2023-01-23T04:44:41.760" v="727" actId="164"/>
          <ac:grpSpMkLst>
            <pc:docMk/>
            <pc:sldMk cId="3433761429" sldId="2050"/>
            <ac:grpSpMk id="9" creationId="{1A292306-DCF5-D6A1-D409-F0D02421C8FA}"/>
          </ac:grpSpMkLst>
        </pc:grpChg>
        <pc:picChg chg="add mod">
          <ac:chgData name="Zhang, Qi" userId="339b946e-f9ca-4040-bc82-18aaec23f2c4" providerId="ADAL" clId="{45604AEC-705F-4962-AFBD-305B7C8647B1}" dt="2023-01-23T04:44:41.760" v="727" actId="164"/>
          <ac:picMkLst>
            <pc:docMk/>
            <pc:sldMk cId="3433761429" sldId="2050"/>
            <ac:picMk id="6" creationId="{2F2F0149-8473-6065-B7C6-7A20D62373AD}"/>
          </ac:picMkLst>
        </pc:picChg>
        <pc:picChg chg="add mod">
          <ac:chgData name="Zhang, Qi" userId="339b946e-f9ca-4040-bc82-18aaec23f2c4" providerId="ADAL" clId="{45604AEC-705F-4962-AFBD-305B7C8647B1}" dt="2023-01-23T04:44:41.760" v="727" actId="164"/>
          <ac:picMkLst>
            <pc:docMk/>
            <pc:sldMk cId="3433761429" sldId="2050"/>
            <ac:picMk id="8" creationId="{0187F20B-C6B3-DE2B-33AC-400F0700AEEA}"/>
          </ac:picMkLst>
        </pc:picChg>
      </pc:sldChg>
      <pc:sldChg chg="addSp delSp modSp add mod">
        <pc:chgData name="Zhang, Qi" userId="339b946e-f9ca-4040-bc82-18aaec23f2c4" providerId="ADAL" clId="{45604AEC-705F-4962-AFBD-305B7C8647B1}" dt="2023-01-23T05:22:06.171" v="756" actId="14100"/>
        <pc:sldMkLst>
          <pc:docMk/>
          <pc:sldMk cId="4203853941" sldId="2051"/>
        </pc:sldMkLst>
        <pc:spChg chg="mod">
          <ac:chgData name="Zhang, Qi" userId="339b946e-f9ca-4040-bc82-18aaec23f2c4" providerId="ADAL" clId="{45604AEC-705F-4962-AFBD-305B7C8647B1}" dt="2023-01-23T05:19:18.005" v="742" actId="14100"/>
          <ac:spMkLst>
            <pc:docMk/>
            <pc:sldMk cId="4203853941" sldId="2051"/>
            <ac:spMk id="2" creationId="{4569EF69-4A83-BD00-B19A-1AD8CA1D77A9}"/>
          </ac:spMkLst>
        </pc:spChg>
        <pc:spChg chg="mod">
          <ac:chgData name="Zhang, Qi" userId="339b946e-f9ca-4040-bc82-18aaec23f2c4" providerId="ADAL" clId="{45604AEC-705F-4962-AFBD-305B7C8647B1}" dt="2023-01-23T05:19:20.893" v="743" actId="1076"/>
          <ac:spMkLst>
            <pc:docMk/>
            <pc:sldMk cId="4203853941" sldId="2051"/>
            <ac:spMk id="3" creationId="{D04B1AE6-567D-BC2A-64BE-FD5DC5EEF554}"/>
          </ac:spMkLst>
        </pc:spChg>
        <pc:spChg chg="add mod">
          <ac:chgData name="Zhang, Qi" userId="339b946e-f9ca-4040-bc82-18aaec23f2c4" providerId="ADAL" clId="{45604AEC-705F-4962-AFBD-305B7C8647B1}" dt="2023-01-23T05:20:38.698" v="751" actId="403"/>
          <ac:spMkLst>
            <pc:docMk/>
            <pc:sldMk cId="4203853941" sldId="2051"/>
            <ac:spMk id="10" creationId="{26AA8228-E63F-4F08-D7CE-0314E449782A}"/>
          </ac:spMkLst>
        </pc:spChg>
        <pc:spChg chg="add del">
          <ac:chgData name="Zhang, Qi" userId="339b946e-f9ca-4040-bc82-18aaec23f2c4" providerId="ADAL" clId="{45604AEC-705F-4962-AFBD-305B7C8647B1}" dt="2023-01-23T05:21:54.949" v="753" actId="22"/>
          <ac:spMkLst>
            <pc:docMk/>
            <pc:sldMk cId="4203853941" sldId="2051"/>
            <ac:spMk id="12" creationId="{A82568AB-5E16-4EB5-7459-1A5DBAE5E11C}"/>
          </ac:spMkLst>
        </pc:spChg>
        <pc:picChg chg="add del mod">
          <ac:chgData name="Zhang, Qi" userId="339b946e-f9ca-4040-bc82-18aaec23f2c4" providerId="ADAL" clId="{45604AEC-705F-4962-AFBD-305B7C8647B1}" dt="2023-01-23T05:17:35.446" v="736" actId="478"/>
          <ac:picMkLst>
            <pc:docMk/>
            <pc:sldMk cId="4203853941" sldId="2051"/>
            <ac:picMk id="6" creationId="{429137BA-ED28-B53C-02C0-67D4C93315B5}"/>
          </ac:picMkLst>
        </pc:picChg>
        <pc:picChg chg="add mod">
          <ac:chgData name="Zhang, Qi" userId="339b946e-f9ca-4040-bc82-18aaec23f2c4" providerId="ADAL" clId="{45604AEC-705F-4962-AFBD-305B7C8647B1}" dt="2023-01-23T05:19:31.419" v="747" actId="1076"/>
          <ac:picMkLst>
            <pc:docMk/>
            <pc:sldMk cId="4203853941" sldId="2051"/>
            <ac:picMk id="8" creationId="{744B348D-BC07-2647-CDFB-2E2C250BF558}"/>
          </ac:picMkLst>
        </pc:picChg>
        <pc:picChg chg="add mod">
          <ac:chgData name="Zhang, Qi" userId="339b946e-f9ca-4040-bc82-18aaec23f2c4" providerId="ADAL" clId="{45604AEC-705F-4962-AFBD-305B7C8647B1}" dt="2023-01-23T05:22:06.171" v="756" actId="14100"/>
          <ac:picMkLst>
            <pc:docMk/>
            <pc:sldMk cId="4203853941" sldId="2051"/>
            <ac:picMk id="14" creationId="{C928C64D-853F-3183-D551-04F5E9B0A8A2}"/>
          </ac:picMkLst>
        </pc:picChg>
      </pc:sldChg>
      <pc:sldChg chg="addSp modSp add mod">
        <pc:chgData name="Zhang, Qi" userId="339b946e-f9ca-4040-bc82-18aaec23f2c4" providerId="ADAL" clId="{45604AEC-705F-4962-AFBD-305B7C8647B1}" dt="2023-01-23T05:35:38.977" v="792" actId="1076"/>
        <pc:sldMkLst>
          <pc:docMk/>
          <pc:sldMk cId="4033200259" sldId="2052"/>
        </pc:sldMkLst>
        <pc:spChg chg="mod">
          <ac:chgData name="Zhang, Qi" userId="339b946e-f9ca-4040-bc82-18aaec23f2c4" providerId="ADAL" clId="{45604AEC-705F-4962-AFBD-305B7C8647B1}" dt="2023-01-23T05:35:12.305" v="783" actId="14100"/>
          <ac:spMkLst>
            <pc:docMk/>
            <pc:sldMk cId="4033200259" sldId="2052"/>
            <ac:spMk id="2" creationId="{4569EF69-4A83-BD00-B19A-1AD8CA1D77A9}"/>
          </ac:spMkLst>
        </pc:spChg>
        <pc:spChg chg="mod">
          <ac:chgData name="Zhang, Qi" userId="339b946e-f9ca-4040-bc82-18aaec23f2c4" providerId="ADAL" clId="{45604AEC-705F-4962-AFBD-305B7C8647B1}" dt="2023-01-23T05:35:15.852" v="785" actId="1076"/>
          <ac:spMkLst>
            <pc:docMk/>
            <pc:sldMk cId="4033200259" sldId="2052"/>
            <ac:spMk id="3" creationId="{D04B1AE6-567D-BC2A-64BE-FD5DC5EEF554}"/>
          </ac:spMkLst>
        </pc:spChg>
        <pc:spChg chg="add mod">
          <ac:chgData name="Zhang, Qi" userId="339b946e-f9ca-4040-bc82-18aaec23f2c4" providerId="ADAL" clId="{45604AEC-705F-4962-AFBD-305B7C8647B1}" dt="2023-01-23T05:35:38.977" v="792" actId="1076"/>
          <ac:spMkLst>
            <pc:docMk/>
            <pc:sldMk cId="4033200259" sldId="2052"/>
            <ac:spMk id="8" creationId="{77091121-D403-6812-9A99-D208D2130052}"/>
          </ac:spMkLst>
        </pc:spChg>
        <pc:picChg chg="add mod">
          <ac:chgData name="Zhang, Qi" userId="339b946e-f9ca-4040-bc82-18aaec23f2c4" providerId="ADAL" clId="{45604AEC-705F-4962-AFBD-305B7C8647B1}" dt="2023-01-23T05:35:13.276" v="784" actId="1076"/>
          <ac:picMkLst>
            <pc:docMk/>
            <pc:sldMk cId="4033200259" sldId="2052"/>
            <ac:picMk id="6" creationId="{0648A9A9-0131-FDB1-3C92-4371F58087E4}"/>
          </ac:picMkLst>
        </pc:picChg>
      </pc:sldChg>
      <pc:sldChg chg="modSp add mod">
        <pc:chgData name="Zhang, Qi" userId="339b946e-f9ca-4040-bc82-18aaec23f2c4" providerId="ADAL" clId="{45604AEC-705F-4962-AFBD-305B7C8647B1}" dt="2023-01-23T05:37:51.575" v="826" actId="20577"/>
        <pc:sldMkLst>
          <pc:docMk/>
          <pc:sldMk cId="1887299045" sldId="2053"/>
        </pc:sldMkLst>
        <pc:spChg chg="mod">
          <ac:chgData name="Zhang, Qi" userId="339b946e-f9ca-4040-bc82-18aaec23f2c4" providerId="ADAL" clId="{45604AEC-705F-4962-AFBD-305B7C8647B1}" dt="2023-01-23T05:37:51.575" v="826" actId="20577"/>
          <ac:spMkLst>
            <pc:docMk/>
            <pc:sldMk cId="1887299045" sldId="2053"/>
            <ac:spMk id="2" creationId="{4569EF69-4A83-BD00-B19A-1AD8CA1D77A9}"/>
          </ac:spMkLst>
        </pc:spChg>
        <pc:spChg chg="mod">
          <ac:chgData name="Zhang, Qi" userId="339b946e-f9ca-4040-bc82-18aaec23f2c4" providerId="ADAL" clId="{45604AEC-705F-4962-AFBD-305B7C8647B1}" dt="2023-01-23T05:37:27.560" v="795" actId="33524"/>
          <ac:spMkLst>
            <pc:docMk/>
            <pc:sldMk cId="1887299045" sldId="2053"/>
            <ac:spMk id="3" creationId="{D04B1AE6-567D-BC2A-64BE-FD5DC5EEF554}"/>
          </ac:spMkLst>
        </pc:spChg>
      </pc:sldChg>
      <pc:sldChg chg="addSp delSp modSp add mod">
        <pc:chgData name="Zhang, Qi" userId="339b946e-f9ca-4040-bc82-18aaec23f2c4" providerId="ADAL" clId="{45604AEC-705F-4962-AFBD-305B7C8647B1}" dt="2023-01-23T06:41:10.868" v="858" actId="1076"/>
        <pc:sldMkLst>
          <pc:docMk/>
          <pc:sldMk cId="890974411" sldId="2054"/>
        </pc:sldMkLst>
        <pc:spChg chg="mod">
          <ac:chgData name="Zhang, Qi" userId="339b946e-f9ca-4040-bc82-18aaec23f2c4" providerId="ADAL" clId="{45604AEC-705F-4962-AFBD-305B7C8647B1}" dt="2023-01-23T06:39:05.741" v="844" actId="6549"/>
          <ac:spMkLst>
            <pc:docMk/>
            <pc:sldMk cId="890974411" sldId="2054"/>
            <ac:spMk id="2" creationId="{4569EF69-4A83-BD00-B19A-1AD8CA1D77A9}"/>
          </ac:spMkLst>
        </pc:spChg>
        <pc:spChg chg="mod">
          <ac:chgData name="Zhang, Qi" userId="339b946e-f9ca-4040-bc82-18aaec23f2c4" providerId="ADAL" clId="{45604AEC-705F-4962-AFBD-305B7C8647B1}" dt="2023-01-23T06:40:34.463" v="851" actId="14100"/>
          <ac:spMkLst>
            <pc:docMk/>
            <pc:sldMk cId="890974411" sldId="2054"/>
            <ac:spMk id="3" creationId="{D04B1AE6-567D-BC2A-64BE-FD5DC5EEF554}"/>
          </ac:spMkLst>
        </pc:spChg>
        <pc:grpChg chg="add del mod">
          <ac:chgData name="Zhang, Qi" userId="339b946e-f9ca-4040-bc82-18aaec23f2c4" providerId="ADAL" clId="{45604AEC-705F-4962-AFBD-305B7C8647B1}" dt="2023-01-23T06:41:06.101" v="855" actId="478"/>
          <ac:grpSpMkLst>
            <pc:docMk/>
            <pc:sldMk cId="890974411" sldId="2054"/>
            <ac:grpSpMk id="5" creationId="{7EAF9D28-F8FD-10AD-EFC1-E0A9BB5C8CA3}"/>
          </ac:grpSpMkLst>
        </pc:grpChg>
        <pc:picChg chg="mod">
          <ac:chgData name="Zhang, Qi" userId="339b946e-f9ca-4040-bc82-18aaec23f2c4" providerId="ADAL" clId="{45604AEC-705F-4962-AFBD-305B7C8647B1}" dt="2023-01-23T06:40:45.530" v="852"/>
          <ac:picMkLst>
            <pc:docMk/>
            <pc:sldMk cId="890974411" sldId="2054"/>
            <ac:picMk id="6" creationId="{7C2CF4B2-4BBA-02E5-F41F-D058FEB44618}"/>
          </ac:picMkLst>
        </pc:picChg>
        <pc:picChg chg="mod">
          <ac:chgData name="Zhang, Qi" userId="339b946e-f9ca-4040-bc82-18aaec23f2c4" providerId="ADAL" clId="{45604AEC-705F-4962-AFBD-305B7C8647B1}" dt="2023-01-23T06:40:45.530" v="852"/>
          <ac:picMkLst>
            <pc:docMk/>
            <pc:sldMk cId="890974411" sldId="2054"/>
            <ac:picMk id="7" creationId="{7849FD91-F14F-45DB-9986-F4C128A95EF8}"/>
          </ac:picMkLst>
        </pc:picChg>
        <pc:picChg chg="add mod">
          <ac:chgData name="Zhang, Qi" userId="339b946e-f9ca-4040-bc82-18aaec23f2c4" providerId="ADAL" clId="{45604AEC-705F-4962-AFBD-305B7C8647B1}" dt="2023-01-23T06:41:10.868" v="858" actId="1076"/>
          <ac:picMkLst>
            <pc:docMk/>
            <pc:sldMk cId="890974411" sldId="2054"/>
            <ac:picMk id="8" creationId="{80512777-F5C0-43A6-3BF9-53BDC74770A2}"/>
          </ac:picMkLst>
        </pc:picChg>
      </pc:sldChg>
      <pc:sldChg chg="add">
        <pc:chgData name="Zhang, Qi" userId="339b946e-f9ca-4040-bc82-18aaec23f2c4" providerId="ADAL" clId="{45604AEC-705F-4962-AFBD-305B7C8647B1}" dt="2023-01-22T22:19:57.715" v="27"/>
        <pc:sldMkLst>
          <pc:docMk/>
          <pc:sldMk cId="604138894" sldId="2055"/>
        </pc:sldMkLst>
      </pc:sldChg>
      <pc:sldChg chg="add">
        <pc:chgData name="Zhang, Qi" userId="339b946e-f9ca-4040-bc82-18aaec23f2c4" providerId="ADAL" clId="{45604AEC-705F-4962-AFBD-305B7C8647B1}" dt="2023-01-22T22:19:57.745" v="28"/>
        <pc:sldMkLst>
          <pc:docMk/>
          <pc:sldMk cId="1647240351" sldId="2056"/>
        </pc:sldMkLst>
      </pc:sldChg>
      <pc:sldChg chg="add">
        <pc:chgData name="Zhang, Qi" userId="339b946e-f9ca-4040-bc82-18aaec23f2c4" providerId="ADAL" clId="{45604AEC-705F-4962-AFBD-305B7C8647B1}" dt="2023-01-22T22:19:57.794" v="29"/>
        <pc:sldMkLst>
          <pc:docMk/>
          <pc:sldMk cId="2075055764" sldId="2057"/>
        </pc:sldMkLst>
      </pc:sldChg>
      <pc:sldChg chg="add">
        <pc:chgData name="Zhang, Qi" userId="339b946e-f9ca-4040-bc82-18aaec23f2c4" providerId="ADAL" clId="{45604AEC-705F-4962-AFBD-305B7C8647B1}" dt="2023-01-22T22:19:57.825" v="30"/>
        <pc:sldMkLst>
          <pc:docMk/>
          <pc:sldMk cId="289240507" sldId="2058"/>
        </pc:sldMkLst>
      </pc:sldChg>
      <pc:sldChg chg="add">
        <pc:chgData name="Zhang, Qi" userId="339b946e-f9ca-4040-bc82-18aaec23f2c4" providerId="ADAL" clId="{45604AEC-705F-4962-AFBD-305B7C8647B1}" dt="2023-01-22T22:19:57.856" v="31"/>
        <pc:sldMkLst>
          <pc:docMk/>
          <pc:sldMk cId="1833286930" sldId="2059"/>
        </pc:sldMkLst>
      </pc:sldChg>
      <pc:sldChg chg="add">
        <pc:chgData name="Zhang, Qi" userId="339b946e-f9ca-4040-bc82-18aaec23f2c4" providerId="ADAL" clId="{45604AEC-705F-4962-AFBD-305B7C8647B1}" dt="2023-01-22T22:19:57.888" v="32"/>
        <pc:sldMkLst>
          <pc:docMk/>
          <pc:sldMk cId="1580448362" sldId="2060"/>
        </pc:sldMkLst>
      </pc:sldChg>
      <pc:sldChg chg="add">
        <pc:chgData name="Zhang, Qi" userId="339b946e-f9ca-4040-bc82-18aaec23f2c4" providerId="ADAL" clId="{45604AEC-705F-4962-AFBD-305B7C8647B1}" dt="2023-01-22T22:19:57.920" v="33"/>
        <pc:sldMkLst>
          <pc:docMk/>
          <pc:sldMk cId="1392365971" sldId="2061"/>
        </pc:sldMkLst>
      </pc:sldChg>
      <pc:sldChg chg="add">
        <pc:chgData name="Zhang, Qi" userId="339b946e-f9ca-4040-bc82-18aaec23f2c4" providerId="ADAL" clId="{45604AEC-705F-4962-AFBD-305B7C8647B1}" dt="2023-01-22T22:19:57.957" v="34"/>
        <pc:sldMkLst>
          <pc:docMk/>
          <pc:sldMk cId="3084886255" sldId="2062"/>
        </pc:sldMkLst>
      </pc:sldChg>
      <pc:sldChg chg="add">
        <pc:chgData name="Zhang, Qi" userId="339b946e-f9ca-4040-bc82-18aaec23f2c4" providerId="ADAL" clId="{45604AEC-705F-4962-AFBD-305B7C8647B1}" dt="2023-01-23T05:38:09.223" v="827"/>
        <pc:sldMkLst>
          <pc:docMk/>
          <pc:sldMk cId="4114153162" sldId="2063"/>
        </pc:sldMkLst>
      </pc:sldChg>
      <pc:sldChg chg="add">
        <pc:chgData name="Zhang, Qi" userId="339b946e-f9ca-4040-bc82-18aaec23f2c4" providerId="ADAL" clId="{45604AEC-705F-4962-AFBD-305B7C8647B1}" dt="2023-01-23T05:38:09.721" v="828"/>
        <pc:sldMkLst>
          <pc:docMk/>
          <pc:sldMk cId="3827577779" sldId="2064"/>
        </pc:sldMkLst>
      </pc:sldChg>
      <pc:sldChg chg="add">
        <pc:chgData name="Zhang, Qi" userId="339b946e-f9ca-4040-bc82-18aaec23f2c4" providerId="ADAL" clId="{45604AEC-705F-4962-AFBD-305B7C8647B1}" dt="2023-01-23T05:38:09.755" v="829"/>
        <pc:sldMkLst>
          <pc:docMk/>
          <pc:sldMk cId="2663242886" sldId="2065"/>
        </pc:sldMkLst>
      </pc:sldChg>
      <pc:sldChg chg="add">
        <pc:chgData name="Zhang, Qi" userId="339b946e-f9ca-4040-bc82-18aaec23f2c4" providerId="ADAL" clId="{45604AEC-705F-4962-AFBD-305B7C8647B1}" dt="2023-01-23T05:38:09.785" v="830"/>
        <pc:sldMkLst>
          <pc:docMk/>
          <pc:sldMk cId="2226085037" sldId="2066"/>
        </pc:sldMkLst>
      </pc:sldChg>
      <pc:sldChg chg="add">
        <pc:chgData name="Zhang, Qi" userId="339b946e-f9ca-4040-bc82-18aaec23f2c4" providerId="ADAL" clId="{45604AEC-705F-4962-AFBD-305B7C8647B1}" dt="2023-01-23T05:38:09.818" v="831"/>
        <pc:sldMkLst>
          <pc:docMk/>
          <pc:sldMk cId="4024119940" sldId="2067"/>
        </pc:sldMkLst>
      </pc:sldChg>
      <pc:sldChg chg="add">
        <pc:chgData name="Zhang, Qi" userId="339b946e-f9ca-4040-bc82-18aaec23f2c4" providerId="ADAL" clId="{45604AEC-705F-4962-AFBD-305B7C8647B1}" dt="2023-01-23T05:38:09.851" v="832"/>
        <pc:sldMkLst>
          <pc:docMk/>
          <pc:sldMk cId="3948337225" sldId="2068"/>
        </pc:sldMkLst>
      </pc:sldChg>
      <pc:sldChg chg="add">
        <pc:chgData name="Zhang, Qi" userId="339b946e-f9ca-4040-bc82-18aaec23f2c4" providerId="ADAL" clId="{45604AEC-705F-4962-AFBD-305B7C8647B1}" dt="2023-01-23T05:38:09.890" v="833"/>
        <pc:sldMkLst>
          <pc:docMk/>
          <pc:sldMk cId="3617360824" sldId="2069"/>
        </pc:sldMkLst>
      </pc:sldChg>
      <pc:sldChg chg="add">
        <pc:chgData name="Zhang, Qi" userId="339b946e-f9ca-4040-bc82-18aaec23f2c4" providerId="ADAL" clId="{45604AEC-705F-4962-AFBD-305B7C8647B1}" dt="2023-01-23T05:38:09.925" v="834"/>
        <pc:sldMkLst>
          <pc:docMk/>
          <pc:sldMk cId="2303066775" sldId="2070"/>
        </pc:sldMkLst>
      </pc:sldChg>
      <pc:sldChg chg="add">
        <pc:chgData name="Zhang, Qi" userId="339b946e-f9ca-4040-bc82-18aaec23f2c4" providerId="ADAL" clId="{45604AEC-705F-4962-AFBD-305B7C8647B1}" dt="2023-01-23T05:38:09.955" v="835"/>
        <pc:sldMkLst>
          <pc:docMk/>
          <pc:sldMk cId="1993855946" sldId="2071"/>
        </pc:sldMkLst>
      </pc:sldChg>
      <pc:sldChg chg="add">
        <pc:chgData name="Zhang, Qi" userId="339b946e-f9ca-4040-bc82-18aaec23f2c4" providerId="ADAL" clId="{45604AEC-705F-4962-AFBD-305B7C8647B1}" dt="2023-01-23T05:38:09.989" v="836"/>
        <pc:sldMkLst>
          <pc:docMk/>
          <pc:sldMk cId="1404902060" sldId="2072"/>
        </pc:sldMkLst>
      </pc:sldChg>
      <pc:sldChg chg="add">
        <pc:chgData name="Zhang, Qi" userId="339b946e-f9ca-4040-bc82-18aaec23f2c4" providerId="ADAL" clId="{45604AEC-705F-4962-AFBD-305B7C8647B1}" dt="2023-01-23T05:38:10.024" v="837"/>
        <pc:sldMkLst>
          <pc:docMk/>
          <pc:sldMk cId="674148704" sldId="2073"/>
        </pc:sldMkLst>
      </pc:sldChg>
      <pc:sldChg chg="add">
        <pc:chgData name="Zhang, Qi" userId="339b946e-f9ca-4040-bc82-18aaec23f2c4" providerId="ADAL" clId="{45604AEC-705F-4962-AFBD-305B7C8647B1}" dt="2023-01-23T05:38:10.052" v="838"/>
        <pc:sldMkLst>
          <pc:docMk/>
          <pc:sldMk cId="1614208015" sldId="2074"/>
        </pc:sldMkLst>
      </pc:sldChg>
      <pc:sldChg chg="addSp delSp modSp add mod">
        <pc:chgData name="Zhang, Qi" userId="339b946e-f9ca-4040-bc82-18aaec23f2c4" providerId="ADAL" clId="{45604AEC-705F-4962-AFBD-305B7C8647B1}" dt="2023-01-23T07:27:54.302" v="920" actId="14100"/>
        <pc:sldMkLst>
          <pc:docMk/>
          <pc:sldMk cId="1819783534" sldId="2075"/>
        </pc:sldMkLst>
        <pc:spChg chg="mod">
          <ac:chgData name="Zhang, Qi" userId="339b946e-f9ca-4040-bc82-18aaec23f2c4" providerId="ADAL" clId="{45604AEC-705F-4962-AFBD-305B7C8647B1}" dt="2023-01-23T07:21:24.622" v="883" actId="14100"/>
          <ac:spMkLst>
            <pc:docMk/>
            <pc:sldMk cId="1819783534" sldId="2075"/>
            <ac:spMk id="2" creationId="{4569EF69-4A83-BD00-B19A-1AD8CA1D77A9}"/>
          </ac:spMkLst>
        </pc:spChg>
        <pc:spChg chg="mod">
          <ac:chgData name="Zhang, Qi" userId="339b946e-f9ca-4040-bc82-18aaec23f2c4" providerId="ADAL" clId="{45604AEC-705F-4962-AFBD-305B7C8647B1}" dt="2023-01-23T07:21:26.483" v="884" actId="1076"/>
          <ac:spMkLst>
            <pc:docMk/>
            <pc:sldMk cId="1819783534" sldId="2075"/>
            <ac:spMk id="3" creationId="{D04B1AE6-567D-BC2A-64BE-FD5DC5EEF554}"/>
          </ac:spMkLst>
        </pc:spChg>
        <pc:spChg chg="add mod">
          <ac:chgData name="Zhang, Qi" userId="339b946e-f9ca-4040-bc82-18aaec23f2c4" providerId="ADAL" clId="{45604AEC-705F-4962-AFBD-305B7C8647B1}" dt="2023-01-23T07:22:42.855" v="915" actId="6549"/>
          <ac:spMkLst>
            <pc:docMk/>
            <pc:sldMk cId="1819783534" sldId="2075"/>
            <ac:spMk id="8" creationId="{407EBC94-9D72-121E-C344-2DF6AFF11478}"/>
          </ac:spMkLst>
        </pc:spChg>
        <pc:picChg chg="add del mod">
          <ac:chgData name="Zhang, Qi" userId="339b946e-f9ca-4040-bc82-18aaec23f2c4" providerId="ADAL" clId="{45604AEC-705F-4962-AFBD-305B7C8647B1}" dt="2023-01-23T07:27:47.466" v="916" actId="478"/>
          <ac:picMkLst>
            <pc:docMk/>
            <pc:sldMk cId="1819783534" sldId="2075"/>
            <ac:picMk id="6" creationId="{E64E9463-9CC3-D9C1-2402-2085B3A88480}"/>
          </ac:picMkLst>
        </pc:picChg>
        <pc:picChg chg="add mod">
          <ac:chgData name="Zhang, Qi" userId="339b946e-f9ca-4040-bc82-18aaec23f2c4" providerId="ADAL" clId="{45604AEC-705F-4962-AFBD-305B7C8647B1}" dt="2023-01-23T07:27:54.302" v="920" actId="14100"/>
          <ac:picMkLst>
            <pc:docMk/>
            <pc:sldMk cId="1819783534" sldId="2075"/>
            <ac:picMk id="7" creationId="{2EF49047-3C14-7FCE-F8D0-87B83E34F667}"/>
          </ac:picMkLst>
        </pc:picChg>
      </pc:sldChg>
      <pc:sldChg chg="add">
        <pc:chgData name="Zhang, Qi" userId="339b946e-f9ca-4040-bc82-18aaec23f2c4" providerId="ADAL" clId="{45604AEC-705F-4962-AFBD-305B7C8647B1}" dt="2023-01-23T06:38:54.097" v="840"/>
        <pc:sldMkLst>
          <pc:docMk/>
          <pc:sldMk cId="2365509727" sldId="2076"/>
        </pc:sldMkLst>
      </pc:sldChg>
      <pc:sldChg chg="add">
        <pc:chgData name="Zhang, Qi" userId="339b946e-f9ca-4040-bc82-18aaec23f2c4" providerId="ADAL" clId="{45604AEC-705F-4962-AFBD-305B7C8647B1}" dt="2023-01-23T06:38:54.300" v="841"/>
        <pc:sldMkLst>
          <pc:docMk/>
          <pc:sldMk cId="4064292043" sldId="2077"/>
        </pc:sldMkLst>
      </pc:sldChg>
    </pc:docChg>
  </pc:docChgLst>
  <pc:docChgLst>
    <pc:chgData name="Zhang, Qi" userId="339b946e-f9ca-4040-bc82-18aaec23f2c4" providerId="ADAL" clId="{4A96B3ED-8CEF-4625-8524-A47BE4ED9E92}"/>
    <pc:docChg chg="custSel addSld delSld modSld">
      <pc:chgData name="Zhang, Qi" userId="339b946e-f9ca-4040-bc82-18aaec23f2c4" providerId="ADAL" clId="{4A96B3ED-8CEF-4625-8524-A47BE4ED9E92}" dt="2020-01-20T17:57:18.547" v="292" actId="1076"/>
      <pc:docMkLst>
        <pc:docMk/>
      </pc:docMkLst>
      <pc:sldChg chg="addSp delSp modSp">
        <pc:chgData name="Zhang, Qi" userId="339b946e-f9ca-4040-bc82-18aaec23f2c4" providerId="ADAL" clId="{4A96B3ED-8CEF-4625-8524-A47BE4ED9E92}" dt="2020-01-20T06:49:46.593" v="22" actId="1076"/>
        <pc:sldMkLst>
          <pc:docMk/>
          <pc:sldMk cId="975290372" sldId="860"/>
        </pc:sldMkLst>
        <pc:spChg chg="mod">
          <ac:chgData name="Zhang, Qi" userId="339b946e-f9ca-4040-bc82-18aaec23f2c4" providerId="ADAL" clId="{4A96B3ED-8CEF-4625-8524-A47BE4ED9E92}" dt="2020-01-20T06:43:27.704" v="13" actId="14100"/>
          <ac:spMkLst>
            <pc:docMk/>
            <pc:sldMk cId="975290372" sldId="860"/>
            <ac:spMk id="2" creationId="{2B81C0FF-27CA-4015-8E33-A4781DD8B1AE}"/>
          </ac:spMkLst>
        </pc:spChg>
        <pc:spChg chg="mod">
          <ac:chgData name="Zhang, Qi" userId="339b946e-f9ca-4040-bc82-18aaec23f2c4" providerId="ADAL" clId="{4A96B3ED-8CEF-4625-8524-A47BE4ED9E92}" dt="2020-01-20T06:49:11.080" v="15" actId="14100"/>
          <ac:spMkLst>
            <pc:docMk/>
            <pc:sldMk cId="975290372" sldId="860"/>
            <ac:spMk id="3" creationId="{EAEB7D9D-F2DC-40BC-8372-22072AF4034F}"/>
          </ac:spMkLst>
        </pc:spChg>
        <pc:picChg chg="del">
          <ac:chgData name="Zhang, Qi" userId="339b946e-f9ca-4040-bc82-18aaec23f2c4" providerId="ADAL" clId="{4A96B3ED-8CEF-4625-8524-A47BE4ED9E92}" dt="2020-01-20T06:49:11.837" v="16" actId="478"/>
          <ac:picMkLst>
            <pc:docMk/>
            <pc:sldMk cId="975290372" sldId="860"/>
            <ac:picMk id="5" creationId="{36F0DACD-5B17-499F-9E97-8FEBEED77D28}"/>
          </ac:picMkLst>
        </pc:picChg>
        <pc:picChg chg="add mod">
          <ac:chgData name="Zhang, Qi" userId="339b946e-f9ca-4040-bc82-18aaec23f2c4" providerId="ADAL" clId="{4A96B3ED-8CEF-4625-8524-A47BE4ED9E92}" dt="2020-01-20T06:49:46.593" v="22" actId="1076"/>
          <ac:picMkLst>
            <pc:docMk/>
            <pc:sldMk cId="975290372" sldId="860"/>
            <ac:picMk id="6" creationId="{0B9A3F74-861B-428C-B9DC-B550013FA95B}"/>
          </ac:picMkLst>
        </pc:picChg>
      </pc:sldChg>
      <pc:sldChg chg="modSp add">
        <pc:chgData name="Zhang, Qi" userId="339b946e-f9ca-4040-bc82-18aaec23f2c4" providerId="ADAL" clId="{4A96B3ED-8CEF-4625-8524-A47BE4ED9E92}" dt="2020-01-20T06:49:59.064" v="24" actId="14100"/>
        <pc:sldMkLst>
          <pc:docMk/>
          <pc:sldMk cId="370615115" sldId="931"/>
        </pc:sldMkLst>
        <pc:spChg chg="mod">
          <ac:chgData name="Zhang, Qi" userId="339b946e-f9ca-4040-bc82-18aaec23f2c4" providerId="ADAL" clId="{4A96B3ED-8CEF-4625-8524-A47BE4ED9E92}" dt="2020-01-20T06:43:24.065" v="12" actId="14100"/>
          <ac:spMkLst>
            <pc:docMk/>
            <pc:sldMk cId="370615115" sldId="931"/>
            <ac:spMk id="2" creationId="{2B81C0FF-27CA-4015-8E33-A4781DD8B1AE}"/>
          </ac:spMkLst>
        </pc:spChg>
        <pc:spChg chg="mod">
          <ac:chgData name="Zhang, Qi" userId="339b946e-f9ca-4040-bc82-18aaec23f2c4" providerId="ADAL" clId="{4A96B3ED-8CEF-4625-8524-A47BE4ED9E92}" dt="2020-01-20T06:49:59.064" v="24" actId="14100"/>
          <ac:spMkLst>
            <pc:docMk/>
            <pc:sldMk cId="370615115" sldId="931"/>
            <ac:spMk id="3" creationId="{EAEB7D9D-F2DC-40BC-8372-22072AF4034F}"/>
          </ac:spMkLst>
        </pc:spChg>
      </pc:sldChg>
    </pc:docChg>
  </pc:docChgLst>
  <pc:docChgLst>
    <pc:chgData name="Zhang, Qi" userId="339b946e-f9ca-4040-bc82-18aaec23f2c4" providerId="ADAL" clId="{B8CDFCEE-4691-47F2-9CBE-399340FE1BE3}"/>
    <pc:docChg chg="custSel delSld modSld">
      <pc:chgData name="Zhang, Qi" userId="339b946e-f9ca-4040-bc82-18aaec23f2c4" providerId="ADAL" clId="{B8CDFCEE-4691-47F2-9CBE-399340FE1BE3}" dt="2023-01-31T02:13:34.220" v="122" actId="27636"/>
      <pc:docMkLst>
        <pc:docMk/>
      </pc:docMkLst>
      <pc:sldChg chg="modSp mod">
        <pc:chgData name="Zhang, Qi" userId="339b946e-f9ca-4040-bc82-18aaec23f2c4" providerId="ADAL" clId="{B8CDFCEE-4691-47F2-9CBE-399340FE1BE3}" dt="2023-01-30T23:32:07.667" v="0" actId="14100"/>
        <pc:sldMkLst>
          <pc:docMk/>
          <pc:sldMk cId="1775755388" sldId="2086"/>
        </pc:sldMkLst>
        <pc:spChg chg="mod">
          <ac:chgData name="Zhang, Qi" userId="339b946e-f9ca-4040-bc82-18aaec23f2c4" providerId="ADAL" clId="{B8CDFCEE-4691-47F2-9CBE-399340FE1BE3}" dt="2023-01-30T23:32:07.667" v="0" actId="14100"/>
          <ac:spMkLst>
            <pc:docMk/>
            <pc:sldMk cId="1775755388" sldId="2086"/>
            <ac:spMk id="3" creationId="{B5EEB98B-10B9-9CD0-B688-DB7A12A455F1}"/>
          </ac:spMkLst>
        </pc:spChg>
      </pc:sldChg>
      <pc:sldChg chg="addSp modSp mod">
        <pc:chgData name="Zhang, Qi" userId="339b946e-f9ca-4040-bc82-18aaec23f2c4" providerId="ADAL" clId="{B8CDFCEE-4691-47F2-9CBE-399340FE1BE3}" dt="2023-01-30T23:39:59.300" v="14" actId="1076"/>
        <pc:sldMkLst>
          <pc:docMk/>
          <pc:sldMk cId="1501181268" sldId="2088"/>
        </pc:sldMkLst>
        <pc:spChg chg="mod">
          <ac:chgData name="Zhang, Qi" userId="339b946e-f9ca-4040-bc82-18aaec23f2c4" providerId="ADAL" clId="{B8CDFCEE-4691-47F2-9CBE-399340FE1BE3}" dt="2023-01-30T23:37:10.798" v="2" actId="14100"/>
          <ac:spMkLst>
            <pc:docMk/>
            <pc:sldMk cId="1501181268" sldId="2088"/>
            <ac:spMk id="3" creationId="{B5EEB98B-10B9-9CD0-B688-DB7A12A455F1}"/>
          </ac:spMkLst>
        </pc:spChg>
        <pc:spChg chg="add mod">
          <ac:chgData name="Zhang, Qi" userId="339b946e-f9ca-4040-bc82-18aaec23f2c4" providerId="ADAL" clId="{B8CDFCEE-4691-47F2-9CBE-399340FE1BE3}" dt="2023-01-30T23:39:56.772" v="13" actId="164"/>
          <ac:spMkLst>
            <pc:docMk/>
            <pc:sldMk cId="1501181268" sldId="2088"/>
            <ac:spMk id="8" creationId="{A09F4842-8801-0292-C99D-B8F21277CF86}"/>
          </ac:spMkLst>
        </pc:spChg>
        <pc:grpChg chg="add mod">
          <ac:chgData name="Zhang, Qi" userId="339b946e-f9ca-4040-bc82-18aaec23f2c4" providerId="ADAL" clId="{B8CDFCEE-4691-47F2-9CBE-399340FE1BE3}" dt="2023-01-30T23:39:59.300" v="14" actId="1076"/>
          <ac:grpSpMkLst>
            <pc:docMk/>
            <pc:sldMk cId="1501181268" sldId="2088"/>
            <ac:grpSpMk id="11" creationId="{F941B635-BAE7-4C27-C918-2CD3F639F395}"/>
          </ac:grpSpMkLst>
        </pc:grpChg>
        <pc:picChg chg="add mod">
          <ac:chgData name="Zhang, Qi" userId="339b946e-f9ca-4040-bc82-18aaec23f2c4" providerId="ADAL" clId="{B8CDFCEE-4691-47F2-9CBE-399340FE1BE3}" dt="2023-01-30T23:39:56.772" v="13" actId="164"/>
          <ac:picMkLst>
            <pc:docMk/>
            <pc:sldMk cId="1501181268" sldId="2088"/>
            <ac:picMk id="6" creationId="{791B28A9-4F47-2D03-C530-F617780B0DC6}"/>
          </ac:picMkLst>
        </pc:picChg>
        <pc:cxnChg chg="add mod">
          <ac:chgData name="Zhang, Qi" userId="339b946e-f9ca-4040-bc82-18aaec23f2c4" providerId="ADAL" clId="{B8CDFCEE-4691-47F2-9CBE-399340FE1BE3}" dt="2023-01-30T23:39:56.772" v="13" actId="164"/>
          <ac:cxnSpMkLst>
            <pc:docMk/>
            <pc:sldMk cId="1501181268" sldId="2088"/>
            <ac:cxnSpMk id="10" creationId="{AC0A6834-7FA5-1A94-0375-9E38E39D85AA}"/>
          </ac:cxnSpMkLst>
        </pc:cxnChg>
      </pc:sldChg>
      <pc:sldChg chg="addSp modSp mod">
        <pc:chgData name="Zhang, Qi" userId="339b946e-f9ca-4040-bc82-18aaec23f2c4" providerId="ADAL" clId="{B8CDFCEE-4691-47F2-9CBE-399340FE1BE3}" dt="2023-01-31T00:11:29.395" v="36" actId="1076"/>
        <pc:sldMkLst>
          <pc:docMk/>
          <pc:sldMk cId="2303512712" sldId="2089"/>
        </pc:sldMkLst>
        <pc:spChg chg="mod">
          <ac:chgData name="Zhang, Qi" userId="339b946e-f9ca-4040-bc82-18aaec23f2c4" providerId="ADAL" clId="{B8CDFCEE-4691-47F2-9CBE-399340FE1BE3}" dt="2023-01-31T00:11:23.024" v="33" actId="14100"/>
          <ac:spMkLst>
            <pc:docMk/>
            <pc:sldMk cId="2303512712" sldId="2089"/>
            <ac:spMk id="2" creationId="{C42394AC-9D8D-610E-158B-EBDD1BB654B1}"/>
          </ac:spMkLst>
        </pc:spChg>
        <pc:spChg chg="mod">
          <ac:chgData name="Zhang, Qi" userId="339b946e-f9ca-4040-bc82-18aaec23f2c4" providerId="ADAL" clId="{B8CDFCEE-4691-47F2-9CBE-399340FE1BE3}" dt="2023-01-31T00:11:25.306" v="34" actId="1076"/>
          <ac:spMkLst>
            <pc:docMk/>
            <pc:sldMk cId="2303512712" sldId="2089"/>
            <ac:spMk id="3" creationId="{B5EEB98B-10B9-9CD0-B688-DB7A12A455F1}"/>
          </ac:spMkLst>
        </pc:spChg>
        <pc:spChg chg="add mod">
          <ac:chgData name="Zhang, Qi" userId="339b946e-f9ca-4040-bc82-18aaec23f2c4" providerId="ADAL" clId="{B8CDFCEE-4691-47F2-9CBE-399340FE1BE3}" dt="2023-01-31T00:11:29.395" v="36" actId="1076"/>
          <ac:spMkLst>
            <pc:docMk/>
            <pc:sldMk cId="2303512712" sldId="2089"/>
            <ac:spMk id="7" creationId="{F078964B-4A0D-17F7-17A7-A659AB5ACC38}"/>
          </ac:spMkLst>
        </pc:spChg>
        <pc:picChg chg="add mod">
          <ac:chgData name="Zhang, Qi" userId="339b946e-f9ca-4040-bc82-18aaec23f2c4" providerId="ADAL" clId="{B8CDFCEE-4691-47F2-9CBE-399340FE1BE3}" dt="2023-01-31T00:11:26.738" v="35" actId="1076"/>
          <ac:picMkLst>
            <pc:docMk/>
            <pc:sldMk cId="2303512712" sldId="2089"/>
            <ac:picMk id="5" creationId="{2161DF2D-F0EF-3383-AAE1-036AFB4A4518}"/>
          </ac:picMkLst>
        </pc:picChg>
      </pc:sldChg>
      <pc:sldChg chg="modSp mod">
        <pc:chgData name="Zhang, Qi" userId="339b946e-f9ca-4040-bc82-18aaec23f2c4" providerId="ADAL" clId="{B8CDFCEE-4691-47F2-9CBE-399340FE1BE3}" dt="2023-01-31T00:58:30.989" v="54" actId="1076"/>
        <pc:sldMkLst>
          <pc:docMk/>
          <pc:sldMk cId="3901016507" sldId="2090"/>
        </pc:sldMkLst>
        <pc:spChg chg="mod">
          <ac:chgData name="Zhang, Qi" userId="339b946e-f9ca-4040-bc82-18aaec23f2c4" providerId="ADAL" clId="{B8CDFCEE-4691-47F2-9CBE-399340FE1BE3}" dt="2023-01-31T00:22:01.291" v="37" actId="14100"/>
          <ac:spMkLst>
            <pc:docMk/>
            <pc:sldMk cId="3901016507" sldId="2090"/>
            <ac:spMk id="2" creationId="{C42394AC-9D8D-610E-158B-EBDD1BB654B1}"/>
          </ac:spMkLst>
        </pc:spChg>
        <pc:spChg chg="mod">
          <ac:chgData name="Zhang, Qi" userId="339b946e-f9ca-4040-bc82-18aaec23f2c4" providerId="ADAL" clId="{B8CDFCEE-4691-47F2-9CBE-399340FE1BE3}" dt="2023-01-31T00:22:03.019" v="38" actId="1076"/>
          <ac:spMkLst>
            <pc:docMk/>
            <pc:sldMk cId="3901016507" sldId="2090"/>
            <ac:spMk id="3" creationId="{B5EEB98B-10B9-9CD0-B688-DB7A12A455F1}"/>
          </ac:spMkLst>
        </pc:spChg>
        <pc:picChg chg="mod">
          <ac:chgData name="Zhang, Qi" userId="339b946e-f9ca-4040-bc82-18aaec23f2c4" providerId="ADAL" clId="{B8CDFCEE-4691-47F2-9CBE-399340FE1BE3}" dt="2023-01-31T00:58:30.989" v="54" actId="1076"/>
          <ac:picMkLst>
            <pc:docMk/>
            <pc:sldMk cId="3901016507" sldId="2090"/>
            <ac:picMk id="6" creationId="{72419FE3-B9A6-8A4A-7520-B9A07F383067}"/>
          </ac:picMkLst>
        </pc:picChg>
      </pc:sldChg>
      <pc:sldChg chg="addSp delSp modSp mod">
        <pc:chgData name="Zhang, Qi" userId="339b946e-f9ca-4040-bc82-18aaec23f2c4" providerId="ADAL" clId="{B8CDFCEE-4691-47F2-9CBE-399340FE1BE3}" dt="2023-01-31T01:00:34.748" v="60" actId="33524"/>
        <pc:sldMkLst>
          <pc:docMk/>
          <pc:sldMk cId="4034982991" sldId="2091"/>
        </pc:sldMkLst>
        <pc:spChg chg="mod">
          <ac:chgData name="Zhang, Qi" userId="339b946e-f9ca-4040-bc82-18aaec23f2c4" providerId="ADAL" clId="{B8CDFCEE-4691-47F2-9CBE-399340FE1BE3}" dt="2023-01-31T00:50:54.254" v="47" actId="14100"/>
          <ac:spMkLst>
            <pc:docMk/>
            <pc:sldMk cId="4034982991" sldId="2091"/>
            <ac:spMk id="2" creationId="{C42394AC-9D8D-610E-158B-EBDD1BB654B1}"/>
          </ac:spMkLst>
        </pc:spChg>
        <pc:spChg chg="mod">
          <ac:chgData name="Zhang, Qi" userId="339b946e-f9ca-4040-bc82-18aaec23f2c4" providerId="ADAL" clId="{B8CDFCEE-4691-47F2-9CBE-399340FE1BE3}" dt="2023-01-31T00:50:49.164" v="44" actId="1076"/>
          <ac:spMkLst>
            <pc:docMk/>
            <pc:sldMk cId="4034982991" sldId="2091"/>
            <ac:spMk id="3" creationId="{B5EEB98B-10B9-9CD0-B688-DB7A12A455F1}"/>
          </ac:spMkLst>
        </pc:spChg>
        <pc:spChg chg="mod">
          <ac:chgData name="Zhang, Qi" userId="339b946e-f9ca-4040-bc82-18aaec23f2c4" providerId="ADAL" clId="{B8CDFCEE-4691-47F2-9CBE-399340FE1BE3}" dt="2023-01-31T01:00:34.748" v="60" actId="33524"/>
          <ac:spMkLst>
            <pc:docMk/>
            <pc:sldMk cId="4034982991" sldId="2091"/>
            <ac:spMk id="9" creationId="{381BB124-03F6-886D-7778-D8E6F05D7A43}"/>
          </ac:spMkLst>
        </pc:spChg>
        <pc:picChg chg="mod">
          <ac:chgData name="Zhang, Qi" userId="339b946e-f9ca-4040-bc82-18aaec23f2c4" providerId="ADAL" clId="{B8CDFCEE-4691-47F2-9CBE-399340FE1BE3}" dt="2023-01-31T00:51:24.422" v="52" actId="14100"/>
          <ac:picMkLst>
            <pc:docMk/>
            <pc:sldMk cId="4034982991" sldId="2091"/>
            <ac:picMk id="6" creationId="{95277790-7811-384F-6BDB-F3D18DD28616}"/>
          </ac:picMkLst>
        </pc:picChg>
        <pc:picChg chg="add del mod">
          <ac:chgData name="Zhang, Qi" userId="339b946e-f9ca-4040-bc82-18aaec23f2c4" providerId="ADAL" clId="{B8CDFCEE-4691-47F2-9CBE-399340FE1BE3}" dt="2023-01-31T00:58:28.347" v="53" actId="478"/>
          <ac:picMkLst>
            <pc:docMk/>
            <pc:sldMk cId="4034982991" sldId="2091"/>
            <ac:picMk id="7" creationId="{BC162470-1313-1837-EEDB-156A01B0E106}"/>
          </ac:picMkLst>
        </pc:picChg>
        <pc:picChg chg="add mod">
          <ac:chgData name="Zhang, Qi" userId="339b946e-f9ca-4040-bc82-18aaec23f2c4" providerId="ADAL" clId="{B8CDFCEE-4691-47F2-9CBE-399340FE1BE3}" dt="2023-01-31T00:58:46.959" v="59" actId="1076"/>
          <ac:picMkLst>
            <pc:docMk/>
            <pc:sldMk cId="4034982991" sldId="2091"/>
            <ac:picMk id="8" creationId="{58DBD06B-E28A-3A43-BB67-613F2928E7CC}"/>
          </ac:picMkLst>
        </pc:picChg>
      </pc:sldChg>
      <pc:sldChg chg="delSp modSp">
        <pc:chgData name="Zhang, Qi" userId="339b946e-f9ca-4040-bc82-18aaec23f2c4" providerId="ADAL" clId="{B8CDFCEE-4691-47F2-9CBE-399340FE1BE3}" dt="2023-01-31T01:54:17.851" v="89" actId="165"/>
        <pc:sldMkLst>
          <pc:docMk/>
          <pc:sldMk cId="2376593310" sldId="2092"/>
        </pc:sldMkLst>
        <pc:grpChg chg="del">
          <ac:chgData name="Zhang, Qi" userId="339b946e-f9ca-4040-bc82-18aaec23f2c4" providerId="ADAL" clId="{B8CDFCEE-4691-47F2-9CBE-399340FE1BE3}" dt="2023-01-31T01:54:17.851" v="89" actId="165"/>
          <ac:grpSpMkLst>
            <pc:docMk/>
            <pc:sldMk cId="2376593310" sldId="2092"/>
            <ac:grpSpMk id="9" creationId="{9CC68B34-E37E-4819-89F9-1B8548DA82E3}"/>
          </ac:grpSpMkLst>
        </pc:grpChg>
        <pc:picChg chg="mod topLvl">
          <ac:chgData name="Zhang, Qi" userId="339b946e-f9ca-4040-bc82-18aaec23f2c4" providerId="ADAL" clId="{B8CDFCEE-4691-47F2-9CBE-399340FE1BE3}" dt="2023-01-31T01:54:17.851" v="89" actId="165"/>
          <ac:picMkLst>
            <pc:docMk/>
            <pc:sldMk cId="2376593310" sldId="2092"/>
            <ac:picMk id="6" creationId="{F862EEB0-D77A-9FED-C12D-84EFB5DE5B99}"/>
          </ac:picMkLst>
        </pc:picChg>
        <pc:picChg chg="mod topLvl">
          <ac:chgData name="Zhang, Qi" userId="339b946e-f9ca-4040-bc82-18aaec23f2c4" providerId="ADAL" clId="{B8CDFCEE-4691-47F2-9CBE-399340FE1BE3}" dt="2023-01-31T01:54:17.851" v="89" actId="165"/>
          <ac:picMkLst>
            <pc:docMk/>
            <pc:sldMk cId="2376593310" sldId="2092"/>
            <ac:picMk id="8" creationId="{96B26604-7FDE-E248-72B2-EBF51B87E935}"/>
          </ac:picMkLst>
        </pc:picChg>
      </pc:sldChg>
      <pc:sldChg chg="modSp mod">
        <pc:chgData name="Zhang, Qi" userId="339b946e-f9ca-4040-bc82-18aaec23f2c4" providerId="ADAL" clId="{B8CDFCEE-4691-47F2-9CBE-399340FE1BE3}" dt="2023-01-31T01:53:15.839" v="87" actId="27636"/>
        <pc:sldMkLst>
          <pc:docMk/>
          <pc:sldMk cId="2938203313" sldId="2095"/>
        </pc:sldMkLst>
        <pc:spChg chg="mod">
          <ac:chgData name="Zhang, Qi" userId="339b946e-f9ca-4040-bc82-18aaec23f2c4" providerId="ADAL" clId="{B8CDFCEE-4691-47F2-9CBE-399340FE1BE3}" dt="2023-01-31T01:53:15.839" v="87" actId="27636"/>
          <ac:spMkLst>
            <pc:docMk/>
            <pc:sldMk cId="2938203313" sldId="2095"/>
            <ac:spMk id="3" creationId="{B5EEB98B-10B9-9CD0-B688-DB7A12A455F1}"/>
          </ac:spMkLst>
        </pc:spChg>
      </pc:sldChg>
      <pc:sldChg chg="addSp modSp mod">
        <pc:chgData name="Zhang, Qi" userId="339b946e-f9ca-4040-bc82-18aaec23f2c4" providerId="ADAL" clId="{B8CDFCEE-4691-47F2-9CBE-399340FE1BE3}" dt="2023-01-31T01:58:35.655" v="107" actId="20577"/>
        <pc:sldMkLst>
          <pc:docMk/>
          <pc:sldMk cId="4245300462" sldId="2096"/>
        </pc:sldMkLst>
        <pc:spChg chg="mod">
          <ac:chgData name="Zhang, Qi" userId="339b946e-f9ca-4040-bc82-18aaec23f2c4" providerId="ADAL" clId="{B8CDFCEE-4691-47F2-9CBE-399340FE1BE3}" dt="2023-01-31T01:57:31.274" v="98" actId="14100"/>
          <ac:spMkLst>
            <pc:docMk/>
            <pc:sldMk cId="4245300462" sldId="2096"/>
            <ac:spMk id="2" creationId="{C42394AC-9D8D-610E-158B-EBDD1BB654B1}"/>
          </ac:spMkLst>
        </pc:spChg>
        <pc:spChg chg="add mod">
          <ac:chgData name="Zhang, Qi" userId="339b946e-f9ca-4040-bc82-18aaec23f2c4" providerId="ADAL" clId="{B8CDFCEE-4691-47F2-9CBE-399340FE1BE3}" dt="2023-01-31T01:58:35.655" v="107" actId="20577"/>
          <ac:spMkLst>
            <pc:docMk/>
            <pc:sldMk cId="4245300462" sldId="2096"/>
            <ac:spMk id="5" creationId="{207E2E09-AA4B-0366-557E-EAF2691E54A4}"/>
          </ac:spMkLst>
        </pc:spChg>
        <pc:picChg chg="add mod">
          <ac:chgData name="Zhang, Qi" userId="339b946e-f9ca-4040-bc82-18aaec23f2c4" providerId="ADAL" clId="{B8CDFCEE-4691-47F2-9CBE-399340FE1BE3}" dt="2023-01-31T01:57:34.973" v="99" actId="1076"/>
          <ac:picMkLst>
            <pc:docMk/>
            <pc:sldMk cId="4245300462" sldId="2096"/>
            <ac:picMk id="3" creationId="{8599F13E-9998-C223-3663-1758550B9DED}"/>
          </ac:picMkLst>
        </pc:picChg>
        <pc:picChg chg="mod">
          <ac:chgData name="Zhang, Qi" userId="339b946e-f9ca-4040-bc82-18aaec23f2c4" providerId="ADAL" clId="{B8CDFCEE-4691-47F2-9CBE-399340FE1BE3}" dt="2023-01-31T01:57:34.973" v="99" actId="1076"/>
          <ac:picMkLst>
            <pc:docMk/>
            <pc:sldMk cId="4245300462" sldId="2096"/>
            <ac:picMk id="6" creationId="{BA3995B5-9622-1328-BBBE-A3C5051B1E6F}"/>
          </ac:picMkLst>
        </pc:picChg>
        <pc:picChg chg="mod">
          <ac:chgData name="Zhang, Qi" userId="339b946e-f9ca-4040-bc82-18aaec23f2c4" providerId="ADAL" clId="{B8CDFCEE-4691-47F2-9CBE-399340FE1BE3}" dt="2023-01-31T01:57:34.973" v="99" actId="1076"/>
          <ac:picMkLst>
            <pc:docMk/>
            <pc:sldMk cId="4245300462" sldId="2096"/>
            <ac:picMk id="8" creationId="{D9918F33-A026-E763-A846-853FAC086CD1}"/>
          </ac:picMkLst>
        </pc:picChg>
      </pc:sldChg>
      <pc:sldChg chg="modSp del mod">
        <pc:chgData name="Zhang, Qi" userId="339b946e-f9ca-4040-bc82-18aaec23f2c4" providerId="ADAL" clId="{B8CDFCEE-4691-47F2-9CBE-399340FE1BE3}" dt="2023-01-31T01:58:01.679" v="105" actId="2696"/>
        <pc:sldMkLst>
          <pc:docMk/>
          <pc:sldMk cId="1697920349" sldId="2097"/>
        </pc:sldMkLst>
        <pc:spChg chg="mod">
          <ac:chgData name="Zhang, Qi" userId="339b946e-f9ca-4040-bc82-18aaec23f2c4" providerId="ADAL" clId="{B8CDFCEE-4691-47F2-9CBE-399340FE1BE3}" dt="2023-01-31T01:57:48.202" v="102" actId="14100"/>
          <ac:spMkLst>
            <pc:docMk/>
            <pc:sldMk cId="1697920349" sldId="2097"/>
            <ac:spMk id="3" creationId="{B5EEB98B-10B9-9CD0-B688-DB7A12A455F1}"/>
          </ac:spMkLst>
        </pc:spChg>
      </pc:sldChg>
      <pc:sldChg chg="addSp modSp mod">
        <pc:chgData name="Zhang, Qi" userId="339b946e-f9ca-4040-bc82-18aaec23f2c4" providerId="ADAL" clId="{B8CDFCEE-4691-47F2-9CBE-399340FE1BE3}" dt="2023-01-31T02:13:34.220" v="122" actId="27636"/>
        <pc:sldMkLst>
          <pc:docMk/>
          <pc:sldMk cId="4155592301" sldId="2099"/>
        </pc:sldMkLst>
        <pc:spChg chg="mod">
          <ac:chgData name="Zhang, Qi" userId="339b946e-f9ca-4040-bc82-18aaec23f2c4" providerId="ADAL" clId="{B8CDFCEE-4691-47F2-9CBE-399340FE1BE3}" dt="2023-01-31T02:13:21.994" v="114" actId="27636"/>
          <ac:spMkLst>
            <pc:docMk/>
            <pc:sldMk cId="4155592301" sldId="2099"/>
            <ac:spMk id="2" creationId="{C42394AC-9D8D-610E-158B-EBDD1BB654B1}"/>
          </ac:spMkLst>
        </pc:spChg>
        <pc:spChg chg="mod">
          <ac:chgData name="Zhang, Qi" userId="339b946e-f9ca-4040-bc82-18aaec23f2c4" providerId="ADAL" clId="{B8CDFCEE-4691-47F2-9CBE-399340FE1BE3}" dt="2023-01-31T02:13:34.220" v="122" actId="27636"/>
          <ac:spMkLst>
            <pc:docMk/>
            <pc:sldMk cId="4155592301" sldId="2099"/>
            <ac:spMk id="3" creationId="{B5EEB98B-10B9-9CD0-B688-DB7A12A455F1}"/>
          </ac:spMkLst>
        </pc:spChg>
        <pc:picChg chg="add mod">
          <ac:chgData name="Zhang, Qi" userId="339b946e-f9ca-4040-bc82-18aaec23f2c4" providerId="ADAL" clId="{B8CDFCEE-4691-47F2-9CBE-399340FE1BE3}" dt="2023-01-31T02:13:31.887" v="120" actId="1076"/>
          <ac:picMkLst>
            <pc:docMk/>
            <pc:sldMk cId="4155592301" sldId="2099"/>
            <ac:picMk id="5" creationId="{DCFA7630-4B8D-DF22-9728-355A74BEE2E4}"/>
          </ac:picMkLst>
        </pc:picChg>
      </pc:sldChg>
      <pc:sldChg chg="addSp modSp mod">
        <pc:chgData name="Zhang, Qi" userId="339b946e-f9ca-4040-bc82-18aaec23f2c4" providerId="ADAL" clId="{B8CDFCEE-4691-47F2-9CBE-399340FE1BE3}" dt="2023-01-31T01:08:26.566" v="74" actId="6549"/>
        <pc:sldMkLst>
          <pc:docMk/>
          <pc:sldMk cId="1299969529" sldId="2119"/>
        </pc:sldMkLst>
        <pc:spChg chg="mod">
          <ac:chgData name="Zhang, Qi" userId="339b946e-f9ca-4040-bc82-18aaec23f2c4" providerId="ADAL" clId="{B8CDFCEE-4691-47F2-9CBE-399340FE1BE3}" dt="2023-01-31T01:03:50.671" v="68" actId="27636"/>
          <ac:spMkLst>
            <pc:docMk/>
            <pc:sldMk cId="1299969529" sldId="2119"/>
            <ac:spMk id="2" creationId="{C42394AC-9D8D-610E-158B-EBDD1BB654B1}"/>
          </ac:spMkLst>
        </pc:spChg>
        <pc:spChg chg="mod">
          <ac:chgData name="Zhang, Qi" userId="339b946e-f9ca-4040-bc82-18aaec23f2c4" providerId="ADAL" clId="{B8CDFCEE-4691-47F2-9CBE-399340FE1BE3}" dt="2023-01-31T01:03:46.254" v="66" actId="1076"/>
          <ac:spMkLst>
            <pc:docMk/>
            <pc:sldMk cId="1299969529" sldId="2119"/>
            <ac:spMk id="3" creationId="{B5EEB98B-10B9-9CD0-B688-DB7A12A455F1}"/>
          </ac:spMkLst>
        </pc:spChg>
        <pc:spChg chg="mod">
          <ac:chgData name="Zhang, Qi" userId="339b946e-f9ca-4040-bc82-18aaec23f2c4" providerId="ADAL" clId="{B8CDFCEE-4691-47F2-9CBE-399340FE1BE3}" dt="2023-01-31T01:08:26.566" v="74" actId="6549"/>
          <ac:spMkLst>
            <pc:docMk/>
            <pc:sldMk cId="1299969529" sldId="2119"/>
            <ac:spMk id="7" creationId="{8086F04C-B0A1-9D93-151B-D0B4CBFB32F2}"/>
          </ac:spMkLst>
        </pc:spChg>
        <pc:picChg chg="add mod">
          <ac:chgData name="Zhang, Qi" userId="339b946e-f9ca-4040-bc82-18aaec23f2c4" providerId="ADAL" clId="{B8CDFCEE-4691-47F2-9CBE-399340FE1BE3}" dt="2023-01-31T01:03:55.887" v="70" actId="1076"/>
          <ac:picMkLst>
            <pc:docMk/>
            <pc:sldMk cId="1299969529" sldId="2119"/>
            <ac:picMk id="5" creationId="{E2F67CB1-DE7A-B76A-4D51-442C50C2DFC9}"/>
          </ac:picMkLst>
        </pc:picChg>
        <pc:picChg chg="mod">
          <ac:chgData name="Zhang, Qi" userId="339b946e-f9ca-4040-bc82-18aaec23f2c4" providerId="ADAL" clId="{B8CDFCEE-4691-47F2-9CBE-399340FE1BE3}" dt="2023-01-31T01:03:43.576" v="65" actId="1076"/>
          <ac:picMkLst>
            <pc:docMk/>
            <pc:sldMk cId="1299969529" sldId="2119"/>
            <ac:picMk id="6" creationId="{95277790-7811-384F-6BDB-F3D18DD28616}"/>
          </ac:picMkLst>
        </pc:picChg>
      </pc:sldChg>
      <pc:sldChg chg="modSp mod">
        <pc:chgData name="Zhang, Qi" userId="339b946e-f9ca-4040-bc82-18aaec23f2c4" providerId="ADAL" clId="{B8CDFCEE-4691-47F2-9CBE-399340FE1BE3}" dt="2023-01-31T01:10:56.439" v="85" actId="20577"/>
        <pc:sldMkLst>
          <pc:docMk/>
          <pc:sldMk cId="2443287047" sldId="2120"/>
        </pc:sldMkLst>
        <pc:spChg chg="mod">
          <ac:chgData name="Zhang, Qi" userId="339b946e-f9ca-4040-bc82-18aaec23f2c4" providerId="ADAL" clId="{B8CDFCEE-4691-47F2-9CBE-399340FE1BE3}" dt="2023-01-31T01:10:56.439" v="85" actId="20577"/>
          <ac:spMkLst>
            <pc:docMk/>
            <pc:sldMk cId="2443287047" sldId="2120"/>
            <ac:spMk id="3" creationId="{B5EEB98B-10B9-9CD0-B688-DB7A12A455F1}"/>
          </ac:spMkLst>
        </pc:spChg>
        <pc:picChg chg="mod">
          <ac:chgData name="Zhang, Qi" userId="339b946e-f9ca-4040-bc82-18aaec23f2c4" providerId="ADAL" clId="{B8CDFCEE-4691-47F2-9CBE-399340FE1BE3}" dt="2023-01-31T01:09:14.720" v="83" actId="1076"/>
          <ac:picMkLst>
            <pc:docMk/>
            <pc:sldMk cId="2443287047" sldId="2120"/>
            <ac:picMk id="7" creationId="{01607AE7-7FD6-8069-74A6-504DD96ED065}"/>
          </ac:picMkLst>
        </pc:picChg>
      </pc:sldChg>
    </pc:docChg>
  </pc:docChgLst>
  <pc:docChgLst>
    <pc:chgData name="Zhang, Qi" userId="339b946e-f9ca-4040-bc82-18aaec23f2c4" providerId="ADAL" clId="{43BC5671-50F4-477C-B819-71067A5F813C}"/>
    <pc:docChg chg="custSel delSld modSld">
      <pc:chgData name="Zhang, Qi" userId="339b946e-f9ca-4040-bc82-18aaec23f2c4" providerId="ADAL" clId="{43BC5671-50F4-477C-B819-71067A5F813C}" dt="2023-01-23T20:28:42.049" v="245" actId="47"/>
      <pc:docMkLst>
        <pc:docMk/>
      </pc:docMkLst>
      <pc:sldChg chg="del">
        <pc:chgData name="Zhang, Qi" userId="339b946e-f9ca-4040-bc82-18aaec23f2c4" providerId="ADAL" clId="{43BC5671-50F4-477C-B819-71067A5F813C}" dt="2023-01-23T20:28:42.049" v="245" actId="47"/>
        <pc:sldMkLst>
          <pc:docMk/>
          <pc:sldMk cId="604138894" sldId="2055"/>
        </pc:sldMkLst>
      </pc:sldChg>
      <pc:sldChg chg="del">
        <pc:chgData name="Zhang, Qi" userId="339b946e-f9ca-4040-bc82-18aaec23f2c4" providerId="ADAL" clId="{43BC5671-50F4-477C-B819-71067A5F813C}" dt="2023-01-23T20:28:42.049" v="245" actId="47"/>
        <pc:sldMkLst>
          <pc:docMk/>
          <pc:sldMk cId="1647240351" sldId="2056"/>
        </pc:sldMkLst>
      </pc:sldChg>
      <pc:sldChg chg="del">
        <pc:chgData name="Zhang, Qi" userId="339b946e-f9ca-4040-bc82-18aaec23f2c4" providerId="ADAL" clId="{43BC5671-50F4-477C-B819-71067A5F813C}" dt="2023-01-23T20:28:42.049" v="245" actId="47"/>
        <pc:sldMkLst>
          <pc:docMk/>
          <pc:sldMk cId="2075055764" sldId="2057"/>
        </pc:sldMkLst>
      </pc:sldChg>
      <pc:sldChg chg="del">
        <pc:chgData name="Zhang, Qi" userId="339b946e-f9ca-4040-bc82-18aaec23f2c4" providerId="ADAL" clId="{43BC5671-50F4-477C-B819-71067A5F813C}" dt="2023-01-23T20:28:42.049" v="245" actId="47"/>
        <pc:sldMkLst>
          <pc:docMk/>
          <pc:sldMk cId="289240507" sldId="2058"/>
        </pc:sldMkLst>
      </pc:sldChg>
      <pc:sldChg chg="del">
        <pc:chgData name="Zhang, Qi" userId="339b946e-f9ca-4040-bc82-18aaec23f2c4" providerId="ADAL" clId="{43BC5671-50F4-477C-B819-71067A5F813C}" dt="2023-01-23T20:28:42.049" v="245" actId="47"/>
        <pc:sldMkLst>
          <pc:docMk/>
          <pc:sldMk cId="1833286930" sldId="2059"/>
        </pc:sldMkLst>
      </pc:sldChg>
      <pc:sldChg chg="del">
        <pc:chgData name="Zhang, Qi" userId="339b946e-f9ca-4040-bc82-18aaec23f2c4" providerId="ADAL" clId="{43BC5671-50F4-477C-B819-71067A5F813C}" dt="2023-01-23T20:28:42.049" v="245" actId="47"/>
        <pc:sldMkLst>
          <pc:docMk/>
          <pc:sldMk cId="1580448362" sldId="2060"/>
        </pc:sldMkLst>
      </pc:sldChg>
      <pc:sldChg chg="del">
        <pc:chgData name="Zhang, Qi" userId="339b946e-f9ca-4040-bc82-18aaec23f2c4" providerId="ADAL" clId="{43BC5671-50F4-477C-B819-71067A5F813C}" dt="2023-01-23T20:28:42.049" v="245" actId="47"/>
        <pc:sldMkLst>
          <pc:docMk/>
          <pc:sldMk cId="1392365971" sldId="2061"/>
        </pc:sldMkLst>
      </pc:sldChg>
      <pc:sldChg chg="del">
        <pc:chgData name="Zhang, Qi" userId="339b946e-f9ca-4040-bc82-18aaec23f2c4" providerId="ADAL" clId="{43BC5671-50F4-477C-B819-71067A5F813C}" dt="2023-01-23T20:28:42.049" v="245" actId="47"/>
        <pc:sldMkLst>
          <pc:docMk/>
          <pc:sldMk cId="3084886255" sldId="2062"/>
        </pc:sldMkLst>
      </pc:sldChg>
      <pc:sldChg chg="addSp modSp mod">
        <pc:chgData name="Zhang, Qi" userId="339b946e-f9ca-4040-bc82-18aaec23f2c4" providerId="ADAL" clId="{43BC5671-50F4-477C-B819-71067A5F813C}" dt="2023-01-23T18:58:04.204" v="91" actId="1076"/>
        <pc:sldMkLst>
          <pc:docMk/>
          <pc:sldMk cId="4114153162" sldId="2063"/>
        </pc:sldMkLst>
        <pc:spChg chg="mod">
          <ac:chgData name="Zhang, Qi" userId="339b946e-f9ca-4040-bc82-18aaec23f2c4" providerId="ADAL" clId="{43BC5671-50F4-477C-B819-71067A5F813C}" dt="2023-01-23T18:58:02.289" v="90" actId="14100"/>
          <ac:spMkLst>
            <pc:docMk/>
            <pc:sldMk cId="4114153162" sldId="2063"/>
            <ac:spMk id="2" creationId="{4569EF69-4A83-BD00-B19A-1AD8CA1D77A9}"/>
          </ac:spMkLst>
        </pc:spChg>
        <pc:spChg chg="mod">
          <ac:chgData name="Zhang, Qi" userId="339b946e-f9ca-4040-bc82-18aaec23f2c4" providerId="ADAL" clId="{43BC5671-50F4-477C-B819-71067A5F813C}" dt="2023-01-23T18:58:04.204" v="91" actId="1076"/>
          <ac:spMkLst>
            <pc:docMk/>
            <pc:sldMk cId="4114153162" sldId="2063"/>
            <ac:spMk id="3" creationId="{D04B1AE6-567D-BC2A-64BE-FD5DC5EEF554}"/>
          </ac:spMkLst>
        </pc:spChg>
        <pc:picChg chg="add mod">
          <ac:chgData name="Zhang, Qi" userId="339b946e-f9ca-4040-bc82-18aaec23f2c4" providerId="ADAL" clId="{43BC5671-50F4-477C-B819-71067A5F813C}" dt="2023-01-23T18:57:56.676" v="89" actId="1076"/>
          <ac:picMkLst>
            <pc:docMk/>
            <pc:sldMk cId="4114153162" sldId="2063"/>
            <ac:picMk id="5" creationId="{05E6023C-2B84-2F59-894E-71CF34563E02}"/>
          </ac:picMkLst>
        </pc:picChg>
      </pc:sldChg>
      <pc:sldChg chg="addSp modSp mod">
        <pc:chgData name="Zhang, Qi" userId="339b946e-f9ca-4040-bc82-18aaec23f2c4" providerId="ADAL" clId="{43BC5671-50F4-477C-B819-71067A5F813C}" dt="2023-01-23T19:03:04.381" v="106" actId="1076"/>
        <pc:sldMkLst>
          <pc:docMk/>
          <pc:sldMk cId="3827577779" sldId="2064"/>
        </pc:sldMkLst>
        <pc:spChg chg="mod">
          <ac:chgData name="Zhang, Qi" userId="339b946e-f9ca-4040-bc82-18aaec23f2c4" providerId="ADAL" clId="{43BC5671-50F4-477C-B819-71067A5F813C}" dt="2023-01-23T19:02:47.565" v="101" actId="14100"/>
          <ac:spMkLst>
            <pc:docMk/>
            <pc:sldMk cId="3827577779" sldId="2064"/>
            <ac:spMk id="2" creationId="{4569EF69-4A83-BD00-B19A-1AD8CA1D77A9}"/>
          </ac:spMkLst>
        </pc:spChg>
        <pc:spChg chg="mod">
          <ac:chgData name="Zhang, Qi" userId="339b946e-f9ca-4040-bc82-18aaec23f2c4" providerId="ADAL" clId="{43BC5671-50F4-477C-B819-71067A5F813C}" dt="2023-01-23T19:02:51.436" v="103" actId="1076"/>
          <ac:spMkLst>
            <pc:docMk/>
            <pc:sldMk cId="3827577779" sldId="2064"/>
            <ac:spMk id="3" creationId="{D04B1AE6-567D-BC2A-64BE-FD5DC5EEF554}"/>
          </ac:spMkLst>
        </pc:spChg>
        <pc:picChg chg="add mod">
          <ac:chgData name="Zhang, Qi" userId="339b946e-f9ca-4040-bc82-18aaec23f2c4" providerId="ADAL" clId="{43BC5671-50F4-477C-B819-71067A5F813C}" dt="2023-01-23T19:03:04.381" v="106" actId="1076"/>
          <ac:picMkLst>
            <pc:docMk/>
            <pc:sldMk cId="3827577779" sldId="2064"/>
            <ac:picMk id="5" creationId="{5EDCFAB7-15C9-E321-A31F-F16045DE9931}"/>
          </ac:picMkLst>
        </pc:picChg>
      </pc:sldChg>
      <pc:sldChg chg="addSp modSp mod">
        <pc:chgData name="Zhang, Qi" userId="339b946e-f9ca-4040-bc82-18aaec23f2c4" providerId="ADAL" clId="{43BC5671-50F4-477C-B819-71067A5F813C}" dt="2023-01-23T20:01:33.681" v="136" actId="14100"/>
        <pc:sldMkLst>
          <pc:docMk/>
          <pc:sldMk cId="2663242886" sldId="2065"/>
        </pc:sldMkLst>
        <pc:spChg chg="mod">
          <ac:chgData name="Zhang, Qi" userId="339b946e-f9ca-4040-bc82-18aaec23f2c4" providerId="ADAL" clId="{43BC5671-50F4-477C-B819-71067A5F813C}" dt="2023-01-23T19:59:32.787" v="115" actId="14100"/>
          <ac:spMkLst>
            <pc:docMk/>
            <pc:sldMk cId="2663242886" sldId="2065"/>
            <ac:spMk id="2" creationId="{4569EF69-4A83-BD00-B19A-1AD8CA1D77A9}"/>
          </ac:spMkLst>
        </pc:spChg>
        <pc:spChg chg="mod">
          <ac:chgData name="Zhang, Qi" userId="339b946e-f9ca-4040-bc82-18aaec23f2c4" providerId="ADAL" clId="{43BC5671-50F4-477C-B819-71067A5F813C}" dt="2023-01-23T20:00:58.386" v="124" actId="14100"/>
          <ac:spMkLst>
            <pc:docMk/>
            <pc:sldMk cId="2663242886" sldId="2065"/>
            <ac:spMk id="3" creationId="{D04B1AE6-567D-BC2A-64BE-FD5DC5EEF554}"/>
          </ac:spMkLst>
        </pc:spChg>
        <pc:spChg chg="add mod">
          <ac:chgData name="Zhang, Qi" userId="339b946e-f9ca-4040-bc82-18aaec23f2c4" providerId="ADAL" clId="{43BC5671-50F4-477C-B819-71067A5F813C}" dt="2023-01-23T20:01:33.681" v="136" actId="14100"/>
          <ac:spMkLst>
            <pc:docMk/>
            <pc:sldMk cId="2663242886" sldId="2065"/>
            <ac:spMk id="8" creationId="{97EA9E12-1207-B07A-6776-4330473B573B}"/>
          </ac:spMkLst>
        </pc:spChg>
        <pc:picChg chg="add mod">
          <ac:chgData name="Zhang, Qi" userId="339b946e-f9ca-4040-bc82-18aaec23f2c4" providerId="ADAL" clId="{43BC5671-50F4-477C-B819-71067A5F813C}" dt="2023-01-23T20:01:01.924" v="126" actId="14100"/>
          <ac:picMkLst>
            <pc:docMk/>
            <pc:sldMk cId="2663242886" sldId="2065"/>
            <ac:picMk id="6" creationId="{3DBDCD7A-6A16-F421-F529-8626B33EC2ED}"/>
          </ac:picMkLst>
        </pc:picChg>
      </pc:sldChg>
      <pc:sldChg chg="addSp delSp modSp mod">
        <pc:chgData name="Zhang, Qi" userId="339b946e-f9ca-4040-bc82-18aaec23f2c4" providerId="ADAL" clId="{43BC5671-50F4-477C-B819-71067A5F813C}" dt="2023-01-23T20:04:16.148" v="184" actId="20577"/>
        <pc:sldMkLst>
          <pc:docMk/>
          <pc:sldMk cId="2226085037" sldId="2066"/>
        </pc:sldMkLst>
        <pc:spChg chg="mod">
          <ac:chgData name="Zhang, Qi" userId="339b946e-f9ca-4040-bc82-18aaec23f2c4" providerId="ADAL" clId="{43BC5671-50F4-477C-B819-71067A5F813C}" dt="2023-01-23T20:04:16.148" v="184" actId="20577"/>
          <ac:spMkLst>
            <pc:docMk/>
            <pc:sldMk cId="2226085037" sldId="2066"/>
            <ac:spMk id="2" creationId="{4569EF69-4A83-BD00-B19A-1AD8CA1D77A9}"/>
          </ac:spMkLst>
        </pc:spChg>
        <pc:spChg chg="mod">
          <ac:chgData name="Zhang, Qi" userId="339b946e-f9ca-4040-bc82-18aaec23f2c4" providerId="ADAL" clId="{43BC5671-50F4-477C-B819-71067A5F813C}" dt="2023-01-23T20:02:46.767" v="141" actId="33524"/>
          <ac:spMkLst>
            <pc:docMk/>
            <pc:sldMk cId="2226085037" sldId="2066"/>
            <ac:spMk id="3" creationId="{D04B1AE6-567D-BC2A-64BE-FD5DC5EEF554}"/>
          </ac:spMkLst>
        </pc:spChg>
        <pc:spChg chg="add del">
          <ac:chgData name="Zhang, Qi" userId="339b946e-f9ca-4040-bc82-18aaec23f2c4" providerId="ADAL" clId="{43BC5671-50F4-477C-B819-71067A5F813C}" dt="2023-01-23T20:03:05.244" v="143"/>
          <ac:spMkLst>
            <pc:docMk/>
            <pc:sldMk cId="2226085037" sldId="2066"/>
            <ac:spMk id="7" creationId="{5646E76B-F31C-4D37-0B90-FA60BE9A2810}"/>
          </ac:spMkLst>
        </pc:spChg>
        <pc:spChg chg="add mod">
          <ac:chgData name="Zhang, Qi" userId="339b946e-f9ca-4040-bc82-18aaec23f2c4" providerId="ADAL" clId="{43BC5671-50F4-477C-B819-71067A5F813C}" dt="2023-01-23T20:04:02.375" v="153" actId="1076"/>
          <ac:spMkLst>
            <pc:docMk/>
            <pc:sldMk cId="2226085037" sldId="2066"/>
            <ac:spMk id="9" creationId="{3880EC84-5DD9-8BBB-8D28-985703154786}"/>
          </ac:spMkLst>
        </pc:spChg>
        <pc:picChg chg="add mod">
          <ac:chgData name="Zhang, Qi" userId="339b946e-f9ca-4040-bc82-18aaec23f2c4" providerId="ADAL" clId="{43BC5671-50F4-477C-B819-71067A5F813C}" dt="2023-01-23T20:02:44.416" v="140" actId="1076"/>
          <ac:picMkLst>
            <pc:docMk/>
            <pc:sldMk cId="2226085037" sldId="2066"/>
            <ac:picMk id="6" creationId="{AC08F765-50A6-038A-525E-67F51F231DBB}"/>
          </ac:picMkLst>
        </pc:picChg>
      </pc:sldChg>
      <pc:sldChg chg="addSp modSp mod">
        <pc:chgData name="Zhang, Qi" userId="339b946e-f9ca-4040-bc82-18aaec23f2c4" providerId="ADAL" clId="{43BC5671-50F4-477C-B819-71067A5F813C}" dt="2023-01-23T20:27:38.741" v="244" actId="6549"/>
        <pc:sldMkLst>
          <pc:docMk/>
          <pc:sldMk cId="4024119940" sldId="2067"/>
        </pc:sldMkLst>
        <pc:spChg chg="mod">
          <ac:chgData name="Zhang, Qi" userId="339b946e-f9ca-4040-bc82-18aaec23f2c4" providerId="ADAL" clId="{43BC5671-50F4-477C-B819-71067A5F813C}" dt="2023-01-23T20:26:41.813" v="228" actId="14100"/>
          <ac:spMkLst>
            <pc:docMk/>
            <pc:sldMk cId="4024119940" sldId="2067"/>
            <ac:spMk id="2" creationId="{4569EF69-4A83-BD00-B19A-1AD8CA1D77A9}"/>
          </ac:spMkLst>
        </pc:spChg>
        <pc:spChg chg="mod">
          <ac:chgData name="Zhang, Qi" userId="339b946e-f9ca-4040-bc82-18aaec23f2c4" providerId="ADAL" clId="{43BC5671-50F4-477C-B819-71067A5F813C}" dt="2023-01-23T20:27:06.760" v="230" actId="14100"/>
          <ac:spMkLst>
            <pc:docMk/>
            <pc:sldMk cId="4024119940" sldId="2067"/>
            <ac:spMk id="3" creationId="{D04B1AE6-567D-BC2A-64BE-FD5DC5EEF554}"/>
          </ac:spMkLst>
        </pc:spChg>
        <pc:spChg chg="add mod">
          <ac:chgData name="Zhang, Qi" userId="339b946e-f9ca-4040-bc82-18aaec23f2c4" providerId="ADAL" clId="{43BC5671-50F4-477C-B819-71067A5F813C}" dt="2023-01-23T20:27:38.741" v="244" actId="6549"/>
          <ac:spMkLst>
            <pc:docMk/>
            <pc:sldMk cId="4024119940" sldId="2067"/>
            <ac:spMk id="8" creationId="{30699F8F-F2ED-0DE3-8F4B-E800E81B04CC}"/>
          </ac:spMkLst>
        </pc:spChg>
        <pc:picChg chg="add mod">
          <ac:chgData name="Zhang, Qi" userId="339b946e-f9ca-4040-bc82-18aaec23f2c4" providerId="ADAL" clId="{43BC5671-50F4-477C-B819-71067A5F813C}" dt="2023-01-23T20:27:08.717" v="231" actId="1076"/>
          <ac:picMkLst>
            <pc:docMk/>
            <pc:sldMk cId="4024119940" sldId="2067"/>
            <ac:picMk id="6" creationId="{3BBFDBD6-C72E-5852-BB26-57DA6F026DE5}"/>
          </ac:picMkLst>
        </pc:picChg>
        <pc:picChg chg="add mod">
          <ac:chgData name="Zhang, Qi" userId="339b946e-f9ca-4040-bc82-18aaec23f2c4" providerId="ADAL" clId="{43BC5671-50F4-477C-B819-71067A5F813C}" dt="2023-01-23T20:26:34.321" v="226" actId="1076"/>
          <ac:picMkLst>
            <pc:docMk/>
            <pc:sldMk cId="4024119940" sldId="2067"/>
            <ac:picMk id="10" creationId="{56474CFF-C3D7-FA02-E0E7-98D1CD232F5A}"/>
          </ac:picMkLst>
        </pc:picChg>
      </pc:sldChg>
      <pc:sldChg chg="del">
        <pc:chgData name="Zhang, Qi" userId="339b946e-f9ca-4040-bc82-18aaec23f2c4" providerId="ADAL" clId="{43BC5671-50F4-477C-B819-71067A5F813C}" dt="2023-01-23T20:28:42.049" v="245" actId="47"/>
        <pc:sldMkLst>
          <pc:docMk/>
          <pc:sldMk cId="3948337225" sldId="2068"/>
        </pc:sldMkLst>
      </pc:sldChg>
      <pc:sldChg chg="del">
        <pc:chgData name="Zhang, Qi" userId="339b946e-f9ca-4040-bc82-18aaec23f2c4" providerId="ADAL" clId="{43BC5671-50F4-477C-B819-71067A5F813C}" dt="2023-01-23T20:28:42.049" v="245" actId="47"/>
        <pc:sldMkLst>
          <pc:docMk/>
          <pc:sldMk cId="3617360824" sldId="2069"/>
        </pc:sldMkLst>
      </pc:sldChg>
      <pc:sldChg chg="del">
        <pc:chgData name="Zhang, Qi" userId="339b946e-f9ca-4040-bc82-18aaec23f2c4" providerId="ADAL" clId="{43BC5671-50F4-477C-B819-71067A5F813C}" dt="2023-01-23T20:28:42.049" v="245" actId="47"/>
        <pc:sldMkLst>
          <pc:docMk/>
          <pc:sldMk cId="2303066775" sldId="2070"/>
        </pc:sldMkLst>
      </pc:sldChg>
      <pc:sldChg chg="del">
        <pc:chgData name="Zhang, Qi" userId="339b946e-f9ca-4040-bc82-18aaec23f2c4" providerId="ADAL" clId="{43BC5671-50F4-477C-B819-71067A5F813C}" dt="2023-01-23T20:28:42.049" v="245" actId="47"/>
        <pc:sldMkLst>
          <pc:docMk/>
          <pc:sldMk cId="1993855946" sldId="2071"/>
        </pc:sldMkLst>
      </pc:sldChg>
      <pc:sldChg chg="del">
        <pc:chgData name="Zhang, Qi" userId="339b946e-f9ca-4040-bc82-18aaec23f2c4" providerId="ADAL" clId="{43BC5671-50F4-477C-B819-71067A5F813C}" dt="2023-01-23T20:28:42.049" v="245" actId="47"/>
        <pc:sldMkLst>
          <pc:docMk/>
          <pc:sldMk cId="1404902060" sldId="2072"/>
        </pc:sldMkLst>
      </pc:sldChg>
      <pc:sldChg chg="del">
        <pc:chgData name="Zhang, Qi" userId="339b946e-f9ca-4040-bc82-18aaec23f2c4" providerId="ADAL" clId="{43BC5671-50F4-477C-B819-71067A5F813C}" dt="2023-01-23T20:28:42.049" v="245" actId="47"/>
        <pc:sldMkLst>
          <pc:docMk/>
          <pc:sldMk cId="674148704" sldId="2073"/>
        </pc:sldMkLst>
      </pc:sldChg>
      <pc:sldChg chg="del">
        <pc:chgData name="Zhang, Qi" userId="339b946e-f9ca-4040-bc82-18aaec23f2c4" providerId="ADAL" clId="{43BC5671-50F4-477C-B819-71067A5F813C}" dt="2023-01-23T20:28:42.049" v="245" actId="47"/>
        <pc:sldMkLst>
          <pc:docMk/>
          <pc:sldMk cId="1614208015" sldId="2074"/>
        </pc:sldMkLst>
      </pc:sldChg>
      <pc:sldChg chg="modSp mod">
        <pc:chgData name="Zhang, Qi" userId="339b946e-f9ca-4040-bc82-18aaec23f2c4" providerId="ADAL" clId="{43BC5671-50F4-477C-B819-71067A5F813C}" dt="2023-01-23T15:58:15.447" v="10" actId="1076"/>
        <pc:sldMkLst>
          <pc:docMk/>
          <pc:sldMk cId="1819783534" sldId="2075"/>
        </pc:sldMkLst>
        <pc:spChg chg="mod">
          <ac:chgData name="Zhang, Qi" userId="339b946e-f9ca-4040-bc82-18aaec23f2c4" providerId="ADAL" clId="{43BC5671-50F4-477C-B819-71067A5F813C}" dt="2023-01-23T15:58:15.447" v="10" actId="1076"/>
          <ac:spMkLst>
            <pc:docMk/>
            <pc:sldMk cId="1819783534" sldId="2075"/>
            <ac:spMk id="3" creationId="{D04B1AE6-567D-BC2A-64BE-FD5DC5EEF554}"/>
          </ac:spMkLst>
        </pc:spChg>
        <pc:spChg chg="mod">
          <ac:chgData name="Zhang, Qi" userId="339b946e-f9ca-4040-bc82-18aaec23f2c4" providerId="ADAL" clId="{43BC5671-50F4-477C-B819-71067A5F813C}" dt="2023-01-23T15:12:44.043" v="3" actId="6549"/>
          <ac:spMkLst>
            <pc:docMk/>
            <pc:sldMk cId="1819783534" sldId="2075"/>
            <ac:spMk id="8" creationId="{407EBC94-9D72-121E-C344-2DF6AFF11478}"/>
          </ac:spMkLst>
        </pc:spChg>
      </pc:sldChg>
      <pc:sldChg chg="addSp modSp mod">
        <pc:chgData name="Zhang, Qi" userId="339b946e-f9ca-4040-bc82-18aaec23f2c4" providerId="ADAL" clId="{43BC5671-50F4-477C-B819-71067A5F813C}" dt="2023-01-23T18:38:44.476" v="29" actId="1076"/>
        <pc:sldMkLst>
          <pc:docMk/>
          <pc:sldMk cId="2365509727" sldId="2076"/>
        </pc:sldMkLst>
        <pc:spChg chg="mod">
          <ac:chgData name="Zhang, Qi" userId="339b946e-f9ca-4040-bc82-18aaec23f2c4" providerId="ADAL" clId="{43BC5671-50F4-477C-B819-71067A5F813C}" dt="2023-01-23T18:38:42.539" v="28" actId="14100"/>
          <ac:spMkLst>
            <pc:docMk/>
            <pc:sldMk cId="2365509727" sldId="2076"/>
            <ac:spMk id="2" creationId="{4569EF69-4A83-BD00-B19A-1AD8CA1D77A9}"/>
          </ac:spMkLst>
        </pc:spChg>
        <pc:spChg chg="mod">
          <ac:chgData name="Zhang, Qi" userId="339b946e-f9ca-4040-bc82-18aaec23f2c4" providerId="ADAL" clId="{43BC5671-50F4-477C-B819-71067A5F813C}" dt="2023-01-23T18:38:44.476" v="29" actId="1076"/>
          <ac:spMkLst>
            <pc:docMk/>
            <pc:sldMk cId="2365509727" sldId="2076"/>
            <ac:spMk id="3" creationId="{D04B1AE6-567D-BC2A-64BE-FD5DC5EEF554}"/>
          </ac:spMkLst>
        </pc:spChg>
        <pc:picChg chg="add mod">
          <ac:chgData name="Zhang, Qi" userId="339b946e-f9ca-4040-bc82-18aaec23f2c4" providerId="ADAL" clId="{43BC5671-50F4-477C-B819-71067A5F813C}" dt="2023-01-23T15:58:24.198" v="12" actId="1076"/>
          <ac:picMkLst>
            <pc:docMk/>
            <pc:sldMk cId="2365509727" sldId="2076"/>
            <ac:picMk id="5" creationId="{CD4B0255-4CB2-4ADF-51AE-DC1D3941F647}"/>
          </ac:picMkLst>
        </pc:picChg>
      </pc:sldChg>
      <pc:sldChg chg="modSp mod">
        <pc:chgData name="Zhang, Qi" userId="339b946e-f9ca-4040-bc82-18aaec23f2c4" providerId="ADAL" clId="{43BC5671-50F4-477C-B819-71067A5F813C}" dt="2023-01-23T18:40:42.428" v="72" actId="14100"/>
        <pc:sldMkLst>
          <pc:docMk/>
          <pc:sldMk cId="4064292043" sldId="2077"/>
        </pc:sldMkLst>
        <pc:spChg chg="mod">
          <ac:chgData name="Zhang, Qi" userId="339b946e-f9ca-4040-bc82-18aaec23f2c4" providerId="ADAL" clId="{43BC5671-50F4-477C-B819-71067A5F813C}" dt="2023-01-23T18:38:54.364" v="31" actId="14100"/>
          <ac:spMkLst>
            <pc:docMk/>
            <pc:sldMk cId="4064292043" sldId="2077"/>
            <ac:spMk id="2" creationId="{4569EF69-4A83-BD00-B19A-1AD8CA1D77A9}"/>
          </ac:spMkLst>
        </pc:spChg>
        <pc:spChg chg="mod">
          <ac:chgData name="Zhang, Qi" userId="339b946e-f9ca-4040-bc82-18aaec23f2c4" providerId="ADAL" clId="{43BC5671-50F4-477C-B819-71067A5F813C}" dt="2023-01-23T18:40:42.428" v="72" actId="14100"/>
          <ac:spMkLst>
            <pc:docMk/>
            <pc:sldMk cId="4064292043" sldId="2077"/>
            <ac:spMk id="3" creationId="{D04B1AE6-567D-BC2A-64BE-FD5DC5EEF554}"/>
          </ac:spMkLst>
        </pc:spChg>
      </pc:sldChg>
    </pc:docChg>
  </pc:docChgLst>
  <pc:docChgLst>
    <pc:chgData name="Qi Zhang" userId="339b946e-f9ca-4040-bc82-18aaec23f2c4" providerId="ADAL" clId="{B1E5099A-0D5F-4F6E-A485-25741340D4E4}"/>
    <pc:docChg chg="undo custSel addSld delSld modSld modMainMaster modNotesMaster">
      <pc:chgData name="Qi Zhang" userId="339b946e-f9ca-4040-bc82-18aaec23f2c4" providerId="ADAL" clId="{B1E5099A-0D5F-4F6E-A485-25741340D4E4}" dt="2023-01-21T11:42:13.795" v="144" actId="1076"/>
      <pc:docMkLst>
        <pc:docMk/>
      </pc:docMkLst>
      <pc:sldChg chg="modSp del">
        <pc:chgData name="Qi Zhang" userId="339b946e-f9ca-4040-bc82-18aaec23f2c4" providerId="ADAL" clId="{B1E5099A-0D5F-4F6E-A485-25741340D4E4}" dt="2023-01-21T11:11:38.057" v="4" actId="2696"/>
        <pc:sldMkLst>
          <pc:docMk/>
          <pc:sldMk cId="1719822774" sldId="256"/>
        </pc:sldMkLst>
        <pc:spChg chg="mod">
          <ac:chgData name="Qi Zhang" userId="339b946e-f9ca-4040-bc82-18aaec23f2c4" providerId="ADAL" clId="{B1E5099A-0D5F-4F6E-A485-25741340D4E4}" dt="2023-01-21T11:11:13.662" v="0"/>
          <ac:spMkLst>
            <pc:docMk/>
            <pc:sldMk cId="1719822774" sldId="256"/>
            <ac:spMk id="2" creationId="{00000000-0000-0000-0000-000000000000}"/>
          </ac:spMkLst>
        </pc:spChg>
        <pc:spChg chg="mod">
          <ac:chgData name="Qi Zhang" userId="339b946e-f9ca-4040-bc82-18aaec23f2c4" providerId="ADAL" clId="{B1E5099A-0D5F-4F6E-A485-25741340D4E4}" dt="2023-01-21T11:11:13.662" v="0"/>
          <ac:spMkLst>
            <pc:docMk/>
            <pc:sldMk cId="1719822774" sldId="256"/>
            <ac:spMk id="3" creationId="{00000000-0000-0000-0000-000000000000}"/>
          </ac:spMkLst>
        </pc:spChg>
        <pc:spChg chg="mod">
          <ac:chgData name="Qi Zhang" userId="339b946e-f9ca-4040-bc82-18aaec23f2c4" providerId="ADAL" clId="{B1E5099A-0D5F-4F6E-A485-25741340D4E4}" dt="2023-01-21T11:11:13.662" v="0"/>
          <ac:spMkLst>
            <pc:docMk/>
            <pc:sldMk cId="1719822774" sldId="256"/>
            <ac:spMk id="4" creationId="{00000000-0000-0000-0000-000000000000}"/>
          </ac:spMkLst>
        </pc:spChg>
      </pc:sldChg>
      <pc:sldChg chg="modSp">
        <pc:chgData name="Qi Zhang" userId="339b946e-f9ca-4040-bc82-18aaec23f2c4" providerId="ADAL" clId="{B1E5099A-0D5F-4F6E-A485-25741340D4E4}" dt="2023-01-21T11:11:13.662" v="0"/>
        <pc:sldMkLst>
          <pc:docMk/>
          <pc:sldMk cId="975290372" sldId="860"/>
        </pc:sldMkLst>
        <pc:spChg chg="mod">
          <ac:chgData name="Qi Zhang" userId="339b946e-f9ca-4040-bc82-18aaec23f2c4" providerId="ADAL" clId="{B1E5099A-0D5F-4F6E-A485-25741340D4E4}" dt="2023-01-21T11:11:13.662" v="0"/>
          <ac:spMkLst>
            <pc:docMk/>
            <pc:sldMk cId="975290372" sldId="860"/>
            <ac:spMk id="2" creationId="{2B81C0FF-27CA-4015-8E33-A4781DD8B1AE}"/>
          </ac:spMkLst>
        </pc:spChg>
        <pc:spChg chg="mod">
          <ac:chgData name="Qi Zhang" userId="339b946e-f9ca-4040-bc82-18aaec23f2c4" providerId="ADAL" clId="{B1E5099A-0D5F-4F6E-A485-25741340D4E4}" dt="2023-01-21T11:11:13.662" v="0"/>
          <ac:spMkLst>
            <pc:docMk/>
            <pc:sldMk cId="975290372" sldId="860"/>
            <ac:spMk id="3" creationId="{EAEB7D9D-F2DC-40BC-8372-22072AF4034F}"/>
          </ac:spMkLst>
        </pc:spChg>
        <pc:spChg chg="mod">
          <ac:chgData name="Qi Zhang" userId="339b946e-f9ca-4040-bc82-18aaec23f2c4" providerId="ADAL" clId="{B1E5099A-0D5F-4F6E-A485-25741340D4E4}" dt="2023-01-21T11:11:13.662" v="0"/>
          <ac:spMkLst>
            <pc:docMk/>
            <pc:sldMk cId="975290372" sldId="860"/>
            <ac:spMk id="4" creationId="{B89FBB11-FADF-4CCA-9089-B172091A8DEA}"/>
          </ac:spMkLst>
        </pc:spChg>
        <pc:picChg chg="mod">
          <ac:chgData name="Qi Zhang" userId="339b946e-f9ca-4040-bc82-18aaec23f2c4" providerId="ADAL" clId="{B1E5099A-0D5F-4F6E-A485-25741340D4E4}" dt="2023-01-21T11:11:13.662" v="0"/>
          <ac:picMkLst>
            <pc:docMk/>
            <pc:sldMk cId="975290372" sldId="860"/>
            <ac:picMk id="6" creationId="{0B9A3F74-861B-428C-B9DC-B550013FA95B}"/>
          </ac:picMkLst>
        </pc:picChg>
      </pc:sldChg>
      <pc:sldChg chg="modSp mod">
        <pc:chgData name="Qi Zhang" userId="339b946e-f9ca-4040-bc82-18aaec23f2c4" providerId="ADAL" clId="{B1E5099A-0D5F-4F6E-A485-25741340D4E4}" dt="2023-01-21T11:33:21.490" v="42" actId="33524"/>
        <pc:sldMkLst>
          <pc:docMk/>
          <pc:sldMk cId="3382909020" sldId="883"/>
        </pc:sldMkLst>
        <pc:spChg chg="mod">
          <ac:chgData name="Qi Zhang" userId="339b946e-f9ca-4040-bc82-18aaec23f2c4" providerId="ADAL" clId="{B1E5099A-0D5F-4F6E-A485-25741340D4E4}" dt="2023-01-21T11:33:04.380" v="34" actId="14100"/>
          <ac:spMkLst>
            <pc:docMk/>
            <pc:sldMk cId="3382909020" sldId="883"/>
            <ac:spMk id="2" creationId="{39405CC9-D6E1-42AD-B43A-BA597C089CC9}"/>
          </ac:spMkLst>
        </pc:spChg>
        <pc:spChg chg="mod">
          <ac:chgData name="Qi Zhang" userId="339b946e-f9ca-4040-bc82-18aaec23f2c4" providerId="ADAL" clId="{B1E5099A-0D5F-4F6E-A485-25741340D4E4}" dt="2023-01-21T11:33:21.490" v="42" actId="33524"/>
          <ac:spMkLst>
            <pc:docMk/>
            <pc:sldMk cId="3382909020" sldId="883"/>
            <ac:spMk id="3" creationId="{75159BFC-C414-45FB-AA53-2A58E6B4446E}"/>
          </ac:spMkLst>
        </pc:spChg>
        <pc:spChg chg="mod">
          <ac:chgData name="Qi Zhang" userId="339b946e-f9ca-4040-bc82-18aaec23f2c4" providerId="ADAL" clId="{B1E5099A-0D5F-4F6E-A485-25741340D4E4}" dt="2023-01-21T11:11:13.662" v="0"/>
          <ac:spMkLst>
            <pc:docMk/>
            <pc:sldMk cId="3382909020" sldId="883"/>
            <ac:spMk id="4" creationId="{B607B2F0-954A-47D8-B39B-5084546035F1}"/>
          </ac:spMkLst>
        </pc:spChg>
        <pc:picChg chg="mod">
          <ac:chgData name="Qi Zhang" userId="339b946e-f9ca-4040-bc82-18aaec23f2c4" providerId="ADAL" clId="{B1E5099A-0D5F-4F6E-A485-25741340D4E4}" dt="2023-01-21T11:33:17.792" v="41" actId="1076"/>
          <ac:picMkLst>
            <pc:docMk/>
            <pc:sldMk cId="3382909020" sldId="883"/>
            <ac:picMk id="7" creationId="{EE667BDB-4C8E-4DA0-98C1-CDE669CE0A86}"/>
          </ac:picMkLst>
        </pc:picChg>
      </pc:sldChg>
      <pc:sldChg chg="modSp mod">
        <pc:chgData name="Qi Zhang" userId="339b946e-f9ca-4040-bc82-18aaec23f2c4" providerId="ADAL" clId="{B1E5099A-0D5F-4F6E-A485-25741340D4E4}" dt="2023-01-21T11:34:08.362" v="53" actId="1076"/>
        <pc:sldMkLst>
          <pc:docMk/>
          <pc:sldMk cId="2284604896" sldId="884"/>
        </pc:sldMkLst>
        <pc:spChg chg="mod">
          <ac:chgData name="Qi Zhang" userId="339b946e-f9ca-4040-bc82-18aaec23f2c4" providerId="ADAL" clId="{B1E5099A-0D5F-4F6E-A485-25741340D4E4}" dt="2023-01-21T11:33:41.053" v="47" actId="1076"/>
          <ac:spMkLst>
            <pc:docMk/>
            <pc:sldMk cId="2284604896" sldId="884"/>
            <ac:spMk id="2" creationId="{39405CC9-D6E1-42AD-B43A-BA597C089CC9}"/>
          </ac:spMkLst>
        </pc:spChg>
        <pc:spChg chg="mod">
          <ac:chgData name="Qi Zhang" userId="339b946e-f9ca-4040-bc82-18aaec23f2c4" providerId="ADAL" clId="{B1E5099A-0D5F-4F6E-A485-25741340D4E4}" dt="2023-01-21T11:34:03.693" v="51" actId="1076"/>
          <ac:spMkLst>
            <pc:docMk/>
            <pc:sldMk cId="2284604896" sldId="884"/>
            <ac:spMk id="3" creationId="{75159BFC-C414-45FB-AA53-2A58E6B4446E}"/>
          </ac:spMkLst>
        </pc:spChg>
        <pc:spChg chg="mod">
          <ac:chgData name="Qi Zhang" userId="339b946e-f9ca-4040-bc82-18aaec23f2c4" providerId="ADAL" clId="{B1E5099A-0D5F-4F6E-A485-25741340D4E4}" dt="2023-01-21T11:11:13.662" v="0"/>
          <ac:spMkLst>
            <pc:docMk/>
            <pc:sldMk cId="2284604896" sldId="884"/>
            <ac:spMk id="4" creationId="{B607B2F0-954A-47D8-B39B-5084546035F1}"/>
          </ac:spMkLst>
        </pc:spChg>
        <pc:spChg chg="mod">
          <ac:chgData name="Qi Zhang" userId="339b946e-f9ca-4040-bc82-18aaec23f2c4" providerId="ADAL" clId="{B1E5099A-0D5F-4F6E-A485-25741340D4E4}" dt="2023-01-21T11:34:08.362" v="53" actId="1076"/>
          <ac:spMkLst>
            <pc:docMk/>
            <pc:sldMk cId="2284604896" sldId="884"/>
            <ac:spMk id="10" creationId="{B057C87C-05B3-4933-96EA-3926133B0483}"/>
          </ac:spMkLst>
        </pc:spChg>
        <pc:picChg chg="mod">
          <ac:chgData name="Qi Zhang" userId="339b946e-f9ca-4040-bc82-18aaec23f2c4" providerId="ADAL" clId="{B1E5099A-0D5F-4F6E-A485-25741340D4E4}" dt="2023-01-21T11:34:05.003" v="52" actId="1076"/>
          <ac:picMkLst>
            <pc:docMk/>
            <pc:sldMk cId="2284604896" sldId="884"/>
            <ac:picMk id="6" creationId="{646901DB-15A4-431E-9B40-5CEB52C7F81C}"/>
          </ac:picMkLst>
        </pc:picChg>
        <pc:picChg chg="mod">
          <ac:chgData name="Qi Zhang" userId="339b946e-f9ca-4040-bc82-18aaec23f2c4" providerId="ADAL" clId="{B1E5099A-0D5F-4F6E-A485-25741340D4E4}" dt="2023-01-21T11:11:13.662" v="0"/>
          <ac:picMkLst>
            <pc:docMk/>
            <pc:sldMk cId="2284604896" sldId="884"/>
            <ac:picMk id="8" creationId="{943C96F9-8676-405C-9DF9-ABDC8CE28864}"/>
          </ac:picMkLst>
        </pc:picChg>
      </pc:sldChg>
      <pc:sldChg chg="modSp mod">
        <pc:chgData name="Qi Zhang" userId="339b946e-f9ca-4040-bc82-18aaec23f2c4" providerId="ADAL" clId="{B1E5099A-0D5F-4F6E-A485-25741340D4E4}" dt="2023-01-21T11:34:22.800" v="58" actId="1076"/>
        <pc:sldMkLst>
          <pc:docMk/>
          <pc:sldMk cId="730068451" sldId="885"/>
        </pc:sldMkLst>
        <pc:spChg chg="mod">
          <ac:chgData name="Qi Zhang" userId="339b946e-f9ca-4040-bc82-18aaec23f2c4" providerId="ADAL" clId="{B1E5099A-0D5F-4F6E-A485-25741340D4E4}" dt="2023-01-21T11:34:12.959" v="54" actId="14100"/>
          <ac:spMkLst>
            <pc:docMk/>
            <pc:sldMk cId="730068451" sldId="885"/>
            <ac:spMk id="2" creationId="{39405CC9-D6E1-42AD-B43A-BA597C089CC9}"/>
          </ac:spMkLst>
        </pc:spChg>
        <pc:spChg chg="mod">
          <ac:chgData name="Qi Zhang" userId="339b946e-f9ca-4040-bc82-18aaec23f2c4" providerId="ADAL" clId="{B1E5099A-0D5F-4F6E-A485-25741340D4E4}" dt="2023-01-21T11:34:20.677" v="57" actId="14100"/>
          <ac:spMkLst>
            <pc:docMk/>
            <pc:sldMk cId="730068451" sldId="885"/>
            <ac:spMk id="3" creationId="{75159BFC-C414-45FB-AA53-2A58E6B4446E}"/>
          </ac:spMkLst>
        </pc:spChg>
        <pc:spChg chg="mod">
          <ac:chgData name="Qi Zhang" userId="339b946e-f9ca-4040-bc82-18aaec23f2c4" providerId="ADAL" clId="{B1E5099A-0D5F-4F6E-A485-25741340D4E4}" dt="2023-01-21T11:11:13.662" v="0"/>
          <ac:spMkLst>
            <pc:docMk/>
            <pc:sldMk cId="730068451" sldId="885"/>
            <ac:spMk id="4" creationId="{B607B2F0-954A-47D8-B39B-5084546035F1}"/>
          </ac:spMkLst>
        </pc:spChg>
        <pc:picChg chg="mod">
          <ac:chgData name="Qi Zhang" userId="339b946e-f9ca-4040-bc82-18aaec23f2c4" providerId="ADAL" clId="{B1E5099A-0D5F-4F6E-A485-25741340D4E4}" dt="2023-01-21T11:34:22.800" v="58" actId="1076"/>
          <ac:picMkLst>
            <pc:docMk/>
            <pc:sldMk cId="730068451" sldId="885"/>
            <ac:picMk id="6" creationId="{64EA7C8E-5EEE-4DA7-AE33-D5EEB210A9C9}"/>
          </ac:picMkLst>
        </pc:picChg>
      </pc:sldChg>
      <pc:sldChg chg="modSp mod">
        <pc:chgData name="Qi Zhang" userId="339b946e-f9ca-4040-bc82-18aaec23f2c4" providerId="ADAL" clId="{B1E5099A-0D5F-4F6E-A485-25741340D4E4}" dt="2023-01-21T11:34:27.871" v="59" actId="14100"/>
        <pc:sldMkLst>
          <pc:docMk/>
          <pc:sldMk cId="3433003750" sldId="886"/>
        </pc:sldMkLst>
        <pc:spChg chg="mod">
          <ac:chgData name="Qi Zhang" userId="339b946e-f9ca-4040-bc82-18aaec23f2c4" providerId="ADAL" clId="{B1E5099A-0D5F-4F6E-A485-25741340D4E4}" dt="2023-01-21T11:34:27.871" v="59" actId="14100"/>
          <ac:spMkLst>
            <pc:docMk/>
            <pc:sldMk cId="3433003750" sldId="886"/>
            <ac:spMk id="2" creationId="{B97A28B6-8E3E-4A21-9A55-8D8BD5CD0C7B}"/>
          </ac:spMkLst>
        </pc:spChg>
        <pc:spChg chg="mod">
          <ac:chgData name="Qi Zhang" userId="339b946e-f9ca-4040-bc82-18aaec23f2c4" providerId="ADAL" clId="{B1E5099A-0D5F-4F6E-A485-25741340D4E4}" dt="2023-01-21T11:11:13.662" v="0"/>
          <ac:spMkLst>
            <pc:docMk/>
            <pc:sldMk cId="3433003750" sldId="886"/>
            <ac:spMk id="3" creationId="{68F8395E-0573-4A86-A63C-B08171D2CDD8}"/>
          </ac:spMkLst>
        </pc:spChg>
        <pc:spChg chg="mod">
          <ac:chgData name="Qi Zhang" userId="339b946e-f9ca-4040-bc82-18aaec23f2c4" providerId="ADAL" clId="{B1E5099A-0D5F-4F6E-A485-25741340D4E4}" dt="2023-01-21T11:11:13.662" v="0"/>
          <ac:spMkLst>
            <pc:docMk/>
            <pc:sldMk cId="3433003750" sldId="886"/>
            <ac:spMk id="4" creationId="{883C2701-805E-4B0E-926C-02164892E8D0}"/>
          </ac:spMkLst>
        </pc:spChg>
      </pc:sldChg>
      <pc:sldChg chg="modSp mod">
        <pc:chgData name="Qi Zhang" userId="339b946e-f9ca-4040-bc82-18aaec23f2c4" providerId="ADAL" clId="{B1E5099A-0D5F-4F6E-A485-25741340D4E4}" dt="2023-01-21T11:34:39.863" v="63" actId="1076"/>
        <pc:sldMkLst>
          <pc:docMk/>
          <pc:sldMk cId="3710288724" sldId="887"/>
        </pc:sldMkLst>
        <pc:spChg chg="mod">
          <ac:chgData name="Qi Zhang" userId="339b946e-f9ca-4040-bc82-18aaec23f2c4" providerId="ADAL" clId="{B1E5099A-0D5F-4F6E-A485-25741340D4E4}" dt="2023-01-21T11:34:33.113" v="60" actId="14100"/>
          <ac:spMkLst>
            <pc:docMk/>
            <pc:sldMk cId="3710288724" sldId="887"/>
            <ac:spMk id="2" creationId="{BD0050C1-68A0-4824-9F4D-6C5E71AC8329}"/>
          </ac:spMkLst>
        </pc:spChg>
        <pc:spChg chg="mod">
          <ac:chgData name="Qi Zhang" userId="339b946e-f9ca-4040-bc82-18aaec23f2c4" providerId="ADAL" clId="{B1E5099A-0D5F-4F6E-A485-25741340D4E4}" dt="2023-01-21T11:34:37.810" v="62" actId="14100"/>
          <ac:spMkLst>
            <pc:docMk/>
            <pc:sldMk cId="3710288724" sldId="887"/>
            <ac:spMk id="3" creationId="{517843E6-191E-4469-9153-492F41397532}"/>
          </ac:spMkLst>
        </pc:spChg>
        <pc:spChg chg="mod">
          <ac:chgData name="Qi Zhang" userId="339b946e-f9ca-4040-bc82-18aaec23f2c4" providerId="ADAL" clId="{B1E5099A-0D5F-4F6E-A485-25741340D4E4}" dt="2023-01-21T11:11:13.662" v="0"/>
          <ac:spMkLst>
            <pc:docMk/>
            <pc:sldMk cId="3710288724" sldId="887"/>
            <ac:spMk id="4" creationId="{C896B206-DCD2-4BC9-B5BD-EE6AEC7F4437}"/>
          </ac:spMkLst>
        </pc:spChg>
        <pc:picChg chg="mod">
          <ac:chgData name="Qi Zhang" userId="339b946e-f9ca-4040-bc82-18aaec23f2c4" providerId="ADAL" clId="{B1E5099A-0D5F-4F6E-A485-25741340D4E4}" dt="2023-01-21T11:34:39.863" v="63" actId="1076"/>
          <ac:picMkLst>
            <pc:docMk/>
            <pc:sldMk cId="3710288724" sldId="887"/>
            <ac:picMk id="5" creationId="{B72CF6BE-6C49-44F1-8B45-9BE60C6256F6}"/>
          </ac:picMkLst>
        </pc:picChg>
      </pc:sldChg>
      <pc:sldChg chg="modSp mod">
        <pc:chgData name="Qi Zhang" userId="339b946e-f9ca-4040-bc82-18aaec23f2c4" providerId="ADAL" clId="{B1E5099A-0D5F-4F6E-A485-25741340D4E4}" dt="2023-01-21T11:34:56.778" v="71" actId="1076"/>
        <pc:sldMkLst>
          <pc:docMk/>
          <pc:sldMk cId="3510111736" sldId="888"/>
        </pc:sldMkLst>
        <pc:spChg chg="mod">
          <ac:chgData name="Qi Zhang" userId="339b946e-f9ca-4040-bc82-18aaec23f2c4" providerId="ADAL" clId="{B1E5099A-0D5F-4F6E-A485-25741340D4E4}" dt="2023-01-21T11:34:44.156" v="64" actId="14100"/>
          <ac:spMkLst>
            <pc:docMk/>
            <pc:sldMk cId="3510111736" sldId="888"/>
            <ac:spMk id="2" creationId="{292750AC-E97F-4CBE-8168-DB607F53055D}"/>
          </ac:spMkLst>
        </pc:spChg>
        <pc:spChg chg="mod">
          <ac:chgData name="Qi Zhang" userId="339b946e-f9ca-4040-bc82-18aaec23f2c4" providerId="ADAL" clId="{B1E5099A-0D5F-4F6E-A485-25741340D4E4}" dt="2023-01-21T11:34:51.459" v="67" actId="14100"/>
          <ac:spMkLst>
            <pc:docMk/>
            <pc:sldMk cId="3510111736" sldId="888"/>
            <ac:spMk id="3" creationId="{F4D76672-0CBF-4031-B730-6B1F9FBB6BA7}"/>
          </ac:spMkLst>
        </pc:spChg>
        <pc:spChg chg="mod">
          <ac:chgData name="Qi Zhang" userId="339b946e-f9ca-4040-bc82-18aaec23f2c4" providerId="ADAL" clId="{B1E5099A-0D5F-4F6E-A485-25741340D4E4}" dt="2023-01-21T11:11:13.662" v="0"/>
          <ac:spMkLst>
            <pc:docMk/>
            <pc:sldMk cId="3510111736" sldId="888"/>
            <ac:spMk id="4" creationId="{0F5C2464-8A10-4471-B156-A895CD2FA37F}"/>
          </ac:spMkLst>
        </pc:spChg>
        <pc:picChg chg="mod">
          <ac:chgData name="Qi Zhang" userId="339b946e-f9ca-4040-bc82-18aaec23f2c4" providerId="ADAL" clId="{B1E5099A-0D5F-4F6E-A485-25741340D4E4}" dt="2023-01-21T11:34:56.778" v="71" actId="1076"/>
          <ac:picMkLst>
            <pc:docMk/>
            <pc:sldMk cId="3510111736" sldId="888"/>
            <ac:picMk id="5" creationId="{066E5D75-E56A-478F-B201-70E623A5F50F}"/>
          </ac:picMkLst>
        </pc:picChg>
      </pc:sldChg>
      <pc:sldChg chg="modSp mod">
        <pc:chgData name="Qi Zhang" userId="339b946e-f9ca-4040-bc82-18aaec23f2c4" providerId="ADAL" clId="{B1E5099A-0D5F-4F6E-A485-25741340D4E4}" dt="2023-01-21T11:35:12.830" v="77" actId="1076"/>
        <pc:sldMkLst>
          <pc:docMk/>
          <pc:sldMk cId="3264974914" sldId="889"/>
        </pc:sldMkLst>
        <pc:spChg chg="mod">
          <ac:chgData name="Qi Zhang" userId="339b946e-f9ca-4040-bc82-18aaec23f2c4" providerId="ADAL" clId="{B1E5099A-0D5F-4F6E-A485-25741340D4E4}" dt="2023-01-21T11:35:06.999" v="74" actId="14100"/>
          <ac:spMkLst>
            <pc:docMk/>
            <pc:sldMk cId="3264974914" sldId="889"/>
            <ac:spMk id="3" creationId="{00CE73E1-5B02-4FB8-B97D-E9687FB1BA8E}"/>
          </ac:spMkLst>
        </pc:spChg>
        <pc:spChg chg="mod">
          <ac:chgData name="Qi Zhang" userId="339b946e-f9ca-4040-bc82-18aaec23f2c4" providerId="ADAL" clId="{B1E5099A-0D5F-4F6E-A485-25741340D4E4}" dt="2023-01-21T11:11:13.662" v="0"/>
          <ac:spMkLst>
            <pc:docMk/>
            <pc:sldMk cId="3264974914" sldId="889"/>
            <ac:spMk id="4" creationId="{73D31027-C556-4068-9271-637844372695}"/>
          </ac:spMkLst>
        </pc:spChg>
        <pc:picChg chg="mod">
          <ac:chgData name="Qi Zhang" userId="339b946e-f9ca-4040-bc82-18aaec23f2c4" providerId="ADAL" clId="{B1E5099A-0D5F-4F6E-A485-25741340D4E4}" dt="2023-01-21T11:35:12.830" v="77" actId="1076"/>
          <ac:picMkLst>
            <pc:docMk/>
            <pc:sldMk cId="3264974914" sldId="889"/>
            <ac:picMk id="7" creationId="{850C54EE-4E6E-4254-9561-B39E4CF66A98}"/>
          </ac:picMkLst>
        </pc:picChg>
      </pc:sldChg>
      <pc:sldChg chg="modSp mod">
        <pc:chgData name="Qi Zhang" userId="339b946e-f9ca-4040-bc82-18aaec23f2c4" providerId="ADAL" clId="{B1E5099A-0D5F-4F6E-A485-25741340D4E4}" dt="2023-01-21T11:35:18.677" v="78" actId="14100"/>
        <pc:sldMkLst>
          <pc:docMk/>
          <pc:sldMk cId="2097470204" sldId="890"/>
        </pc:sldMkLst>
        <pc:spChg chg="mod">
          <ac:chgData name="Qi Zhang" userId="339b946e-f9ca-4040-bc82-18aaec23f2c4" providerId="ADAL" clId="{B1E5099A-0D5F-4F6E-A485-25741340D4E4}" dt="2023-01-21T11:35:18.677" v="78" actId="14100"/>
          <ac:spMkLst>
            <pc:docMk/>
            <pc:sldMk cId="2097470204" sldId="890"/>
            <ac:spMk id="2" creationId="{44BDFCA8-51DB-4721-A845-FD134D72425F}"/>
          </ac:spMkLst>
        </pc:spChg>
        <pc:spChg chg="mod">
          <ac:chgData name="Qi Zhang" userId="339b946e-f9ca-4040-bc82-18aaec23f2c4" providerId="ADAL" clId="{B1E5099A-0D5F-4F6E-A485-25741340D4E4}" dt="2023-01-21T11:11:13.662" v="0"/>
          <ac:spMkLst>
            <pc:docMk/>
            <pc:sldMk cId="2097470204" sldId="890"/>
            <ac:spMk id="3" creationId="{67E4094B-7DA6-4E4B-B7BA-54A8AC0C3DE8}"/>
          </ac:spMkLst>
        </pc:spChg>
        <pc:spChg chg="mod">
          <ac:chgData name="Qi Zhang" userId="339b946e-f9ca-4040-bc82-18aaec23f2c4" providerId="ADAL" clId="{B1E5099A-0D5F-4F6E-A485-25741340D4E4}" dt="2023-01-21T11:11:13.662" v="0"/>
          <ac:spMkLst>
            <pc:docMk/>
            <pc:sldMk cId="2097470204" sldId="890"/>
            <ac:spMk id="4" creationId="{0499FE54-E904-4228-B151-0BE5164D1380}"/>
          </ac:spMkLst>
        </pc:spChg>
      </pc:sldChg>
      <pc:sldChg chg="modSp mod">
        <pc:chgData name="Qi Zhang" userId="339b946e-f9ca-4040-bc82-18aaec23f2c4" providerId="ADAL" clId="{B1E5099A-0D5F-4F6E-A485-25741340D4E4}" dt="2023-01-21T11:35:37.135" v="83" actId="1076"/>
        <pc:sldMkLst>
          <pc:docMk/>
          <pc:sldMk cId="2340352180" sldId="891"/>
        </pc:sldMkLst>
        <pc:spChg chg="mod">
          <ac:chgData name="Qi Zhang" userId="339b946e-f9ca-4040-bc82-18aaec23f2c4" providerId="ADAL" clId="{B1E5099A-0D5F-4F6E-A485-25741340D4E4}" dt="2023-01-21T11:35:24.668" v="79" actId="14100"/>
          <ac:spMkLst>
            <pc:docMk/>
            <pc:sldMk cId="2340352180" sldId="891"/>
            <ac:spMk id="2" creationId="{44BDFCA8-51DB-4721-A845-FD134D72425F}"/>
          </ac:spMkLst>
        </pc:spChg>
        <pc:spChg chg="mod">
          <ac:chgData name="Qi Zhang" userId="339b946e-f9ca-4040-bc82-18aaec23f2c4" providerId="ADAL" clId="{B1E5099A-0D5F-4F6E-A485-25741340D4E4}" dt="2023-01-21T11:35:32.140" v="82" actId="14100"/>
          <ac:spMkLst>
            <pc:docMk/>
            <pc:sldMk cId="2340352180" sldId="891"/>
            <ac:spMk id="3" creationId="{67E4094B-7DA6-4E4B-B7BA-54A8AC0C3DE8}"/>
          </ac:spMkLst>
        </pc:spChg>
        <pc:spChg chg="mod">
          <ac:chgData name="Qi Zhang" userId="339b946e-f9ca-4040-bc82-18aaec23f2c4" providerId="ADAL" clId="{B1E5099A-0D5F-4F6E-A485-25741340D4E4}" dt="2023-01-21T11:11:13.662" v="0"/>
          <ac:spMkLst>
            <pc:docMk/>
            <pc:sldMk cId="2340352180" sldId="891"/>
            <ac:spMk id="4" creationId="{0499FE54-E904-4228-B151-0BE5164D1380}"/>
          </ac:spMkLst>
        </pc:spChg>
        <pc:picChg chg="mod">
          <ac:chgData name="Qi Zhang" userId="339b946e-f9ca-4040-bc82-18aaec23f2c4" providerId="ADAL" clId="{B1E5099A-0D5F-4F6E-A485-25741340D4E4}" dt="2023-01-21T11:35:37.135" v="83" actId="1076"/>
          <ac:picMkLst>
            <pc:docMk/>
            <pc:sldMk cId="2340352180" sldId="891"/>
            <ac:picMk id="6" creationId="{1686B4CE-4CC0-4A50-8950-80C92AE41CC4}"/>
          </ac:picMkLst>
        </pc:picChg>
      </pc:sldChg>
      <pc:sldChg chg="modSp mod">
        <pc:chgData name="Qi Zhang" userId="339b946e-f9ca-4040-bc82-18aaec23f2c4" providerId="ADAL" clId="{B1E5099A-0D5F-4F6E-A485-25741340D4E4}" dt="2023-01-21T11:35:48.311" v="87" actId="14100"/>
        <pc:sldMkLst>
          <pc:docMk/>
          <pc:sldMk cId="1263021398" sldId="892"/>
        </pc:sldMkLst>
        <pc:spChg chg="mod">
          <ac:chgData name="Qi Zhang" userId="339b946e-f9ca-4040-bc82-18aaec23f2c4" providerId="ADAL" clId="{B1E5099A-0D5F-4F6E-A485-25741340D4E4}" dt="2023-01-21T11:35:48.311" v="87" actId="14100"/>
          <ac:spMkLst>
            <pc:docMk/>
            <pc:sldMk cId="1263021398" sldId="892"/>
            <ac:spMk id="3" creationId="{67E4094B-7DA6-4E4B-B7BA-54A8AC0C3DE8}"/>
          </ac:spMkLst>
        </pc:spChg>
        <pc:spChg chg="mod">
          <ac:chgData name="Qi Zhang" userId="339b946e-f9ca-4040-bc82-18aaec23f2c4" providerId="ADAL" clId="{B1E5099A-0D5F-4F6E-A485-25741340D4E4}" dt="2023-01-21T11:11:13.662" v="0"/>
          <ac:spMkLst>
            <pc:docMk/>
            <pc:sldMk cId="1263021398" sldId="892"/>
            <ac:spMk id="4" creationId="{0499FE54-E904-4228-B151-0BE5164D1380}"/>
          </ac:spMkLst>
        </pc:spChg>
        <pc:picChg chg="mod">
          <ac:chgData name="Qi Zhang" userId="339b946e-f9ca-4040-bc82-18aaec23f2c4" providerId="ADAL" clId="{B1E5099A-0D5F-4F6E-A485-25741340D4E4}" dt="2023-01-21T11:35:40.509" v="84" actId="1076"/>
          <ac:picMkLst>
            <pc:docMk/>
            <pc:sldMk cId="1263021398" sldId="892"/>
            <ac:picMk id="5" creationId="{8C06748F-DB6B-4AB8-A69C-520FEDC3673D}"/>
          </ac:picMkLst>
        </pc:picChg>
      </pc:sldChg>
      <pc:sldChg chg="modSp mod">
        <pc:chgData name="Qi Zhang" userId="339b946e-f9ca-4040-bc82-18aaec23f2c4" providerId="ADAL" clId="{B1E5099A-0D5F-4F6E-A485-25741340D4E4}" dt="2023-01-21T11:35:58.109" v="90" actId="14100"/>
        <pc:sldMkLst>
          <pc:docMk/>
          <pc:sldMk cId="1756031393" sldId="904"/>
        </pc:sldMkLst>
        <pc:spChg chg="mod">
          <ac:chgData name="Qi Zhang" userId="339b946e-f9ca-4040-bc82-18aaec23f2c4" providerId="ADAL" clId="{B1E5099A-0D5F-4F6E-A485-25741340D4E4}" dt="2023-01-21T11:35:58.109" v="90" actId="14100"/>
          <ac:spMkLst>
            <pc:docMk/>
            <pc:sldMk cId="1756031393" sldId="904"/>
            <ac:spMk id="3" creationId="{67E4094B-7DA6-4E4B-B7BA-54A8AC0C3DE8}"/>
          </ac:spMkLst>
        </pc:spChg>
        <pc:spChg chg="mod">
          <ac:chgData name="Qi Zhang" userId="339b946e-f9ca-4040-bc82-18aaec23f2c4" providerId="ADAL" clId="{B1E5099A-0D5F-4F6E-A485-25741340D4E4}" dt="2023-01-21T11:11:13.662" v="0"/>
          <ac:spMkLst>
            <pc:docMk/>
            <pc:sldMk cId="1756031393" sldId="904"/>
            <ac:spMk id="4" creationId="{0499FE54-E904-4228-B151-0BE5164D1380}"/>
          </ac:spMkLst>
        </pc:spChg>
        <pc:picChg chg="mod">
          <ac:chgData name="Qi Zhang" userId="339b946e-f9ca-4040-bc82-18aaec23f2c4" providerId="ADAL" clId="{B1E5099A-0D5F-4F6E-A485-25741340D4E4}" dt="2023-01-21T11:35:52.540" v="88" actId="1076"/>
          <ac:picMkLst>
            <pc:docMk/>
            <pc:sldMk cId="1756031393" sldId="904"/>
            <ac:picMk id="5" creationId="{CB12D801-31DF-4765-A0E3-A4A34FCBA4B1}"/>
          </ac:picMkLst>
        </pc:picChg>
      </pc:sldChg>
      <pc:sldChg chg="modSp mod">
        <pc:chgData name="Qi Zhang" userId="339b946e-f9ca-4040-bc82-18aaec23f2c4" providerId="ADAL" clId="{B1E5099A-0D5F-4F6E-A485-25741340D4E4}" dt="2023-01-21T11:36:14.761" v="96" actId="1076"/>
        <pc:sldMkLst>
          <pc:docMk/>
          <pc:sldMk cId="604730229" sldId="905"/>
        </pc:sldMkLst>
        <pc:spChg chg="mod">
          <ac:chgData name="Qi Zhang" userId="339b946e-f9ca-4040-bc82-18aaec23f2c4" providerId="ADAL" clId="{B1E5099A-0D5F-4F6E-A485-25741340D4E4}" dt="2023-01-21T11:36:11.309" v="95" actId="1076"/>
          <ac:spMkLst>
            <pc:docMk/>
            <pc:sldMk cId="604730229" sldId="905"/>
            <ac:spMk id="3" creationId="{67E4094B-7DA6-4E4B-B7BA-54A8AC0C3DE8}"/>
          </ac:spMkLst>
        </pc:spChg>
        <pc:spChg chg="mod">
          <ac:chgData name="Qi Zhang" userId="339b946e-f9ca-4040-bc82-18aaec23f2c4" providerId="ADAL" clId="{B1E5099A-0D5F-4F6E-A485-25741340D4E4}" dt="2023-01-21T11:11:13.662" v="0"/>
          <ac:spMkLst>
            <pc:docMk/>
            <pc:sldMk cId="604730229" sldId="905"/>
            <ac:spMk id="4" creationId="{0499FE54-E904-4228-B151-0BE5164D1380}"/>
          </ac:spMkLst>
        </pc:spChg>
        <pc:spChg chg="mod">
          <ac:chgData name="Qi Zhang" userId="339b946e-f9ca-4040-bc82-18aaec23f2c4" providerId="ADAL" clId="{B1E5099A-0D5F-4F6E-A485-25741340D4E4}" dt="2023-01-21T11:36:14.761" v="96" actId="1076"/>
          <ac:spMkLst>
            <pc:docMk/>
            <pc:sldMk cId="604730229" sldId="905"/>
            <ac:spMk id="6" creationId="{F0941F04-4666-401A-BC8D-4B0980B799DE}"/>
          </ac:spMkLst>
        </pc:spChg>
        <pc:picChg chg="mod">
          <ac:chgData name="Qi Zhang" userId="339b946e-f9ca-4040-bc82-18aaec23f2c4" providerId="ADAL" clId="{B1E5099A-0D5F-4F6E-A485-25741340D4E4}" dt="2023-01-21T11:36:01.795" v="91" actId="1076"/>
          <ac:picMkLst>
            <pc:docMk/>
            <pc:sldMk cId="604730229" sldId="905"/>
            <ac:picMk id="2" creationId="{C5A67C0D-D3CD-4706-9426-0F1A58E1E5AC}"/>
          </ac:picMkLst>
        </pc:picChg>
      </pc:sldChg>
      <pc:sldChg chg="modSp mod">
        <pc:chgData name="Qi Zhang" userId="339b946e-f9ca-4040-bc82-18aaec23f2c4" providerId="ADAL" clId="{B1E5099A-0D5F-4F6E-A485-25741340D4E4}" dt="2023-01-21T11:36:22.875" v="97" actId="14100"/>
        <pc:sldMkLst>
          <pc:docMk/>
          <pc:sldMk cId="182522009" sldId="906"/>
        </pc:sldMkLst>
        <pc:spChg chg="mod">
          <ac:chgData name="Qi Zhang" userId="339b946e-f9ca-4040-bc82-18aaec23f2c4" providerId="ADAL" clId="{B1E5099A-0D5F-4F6E-A485-25741340D4E4}" dt="2023-01-21T11:36:22.875" v="97" actId="14100"/>
          <ac:spMkLst>
            <pc:docMk/>
            <pc:sldMk cId="182522009" sldId="906"/>
            <ac:spMk id="2" creationId="{824E2921-5D11-4EA7-9EF9-B344624B041C}"/>
          </ac:spMkLst>
        </pc:spChg>
        <pc:spChg chg="mod">
          <ac:chgData name="Qi Zhang" userId="339b946e-f9ca-4040-bc82-18aaec23f2c4" providerId="ADAL" clId="{B1E5099A-0D5F-4F6E-A485-25741340D4E4}" dt="2023-01-21T11:11:13.662" v="0"/>
          <ac:spMkLst>
            <pc:docMk/>
            <pc:sldMk cId="182522009" sldId="906"/>
            <ac:spMk id="3" creationId="{FCB14F82-7EF3-44F8-B289-D3DB4EA1763A}"/>
          </ac:spMkLst>
        </pc:spChg>
        <pc:spChg chg="mod">
          <ac:chgData name="Qi Zhang" userId="339b946e-f9ca-4040-bc82-18aaec23f2c4" providerId="ADAL" clId="{B1E5099A-0D5F-4F6E-A485-25741340D4E4}" dt="2023-01-21T11:11:13.662" v="0"/>
          <ac:spMkLst>
            <pc:docMk/>
            <pc:sldMk cId="182522009" sldId="906"/>
            <ac:spMk id="4" creationId="{288B3E7C-1A24-4983-8AB7-9596C1FFB2AB}"/>
          </ac:spMkLst>
        </pc:spChg>
      </pc:sldChg>
      <pc:sldChg chg="modSp">
        <pc:chgData name="Qi Zhang" userId="339b946e-f9ca-4040-bc82-18aaec23f2c4" providerId="ADAL" clId="{B1E5099A-0D5F-4F6E-A485-25741340D4E4}" dt="2023-01-21T11:11:13.662" v="0"/>
        <pc:sldMkLst>
          <pc:docMk/>
          <pc:sldMk cId="362298927" sldId="907"/>
        </pc:sldMkLst>
        <pc:spChg chg="mod">
          <ac:chgData name="Qi Zhang" userId="339b946e-f9ca-4040-bc82-18aaec23f2c4" providerId="ADAL" clId="{B1E5099A-0D5F-4F6E-A485-25741340D4E4}" dt="2023-01-21T11:11:13.662" v="0"/>
          <ac:spMkLst>
            <pc:docMk/>
            <pc:sldMk cId="362298927" sldId="907"/>
            <ac:spMk id="2" creationId="{824E2921-5D11-4EA7-9EF9-B344624B041C}"/>
          </ac:spMkLst>
        </pc:spChg>
        <pc:spChg chg="mod">
          <ac:chgData name="Qi Zhang" userId="339b946e-f9ca-4040-bc82-18aaec23f2c4" providerId="ADAL" clId="{B1E5099A-0D5F-4F6E-A485-25741340D4E4}" dt="2023-01-21T11:11:13.662" v="0"/>
          <ac:spMkLst>
            <pc:docMk/>
            <pc:sldMk cId="362298927" sldId="907"/>
            <ac:spMk id="3" creationId="{FCB14F82-7EF3-44F8-B289-D3DB4EA1763A}"/>
          </ac:spMkLst>
        </pc:spChg>
        <pc:spChg chg="mod">
          <ac:chgData name="Qi Zhang" userId="339b946e-f9ca-4040-bc82-18aaec23f2c4" providerId="ADAL" clId="{B1E5099A-0D5F-4F6E-A485-25741340D4E4}" dt="2023-01-21T11:11:13.662" v="0"/>
          <ac:spMkLst>
            <pc:docMk/>
            <pc:sldMk cId="362298927" sldId="907"/>
            <ac:spMk id="4" creationId="{288B3E7C-1A24-4983-8AB7-9596C1FFB2AB}"/>
          </ac:spMkLst>
        </pc:spChg>
      </pc:sldChg>
      <pc:sldChg chg="modSp mod">
        <pc:chgData name="Qi Zhang" userId="339b946e-f9ca-4040-bc82-18aaec23f2c4" providerId="ADAL" clId="{B1E5099A-0D5F-4F6E-A485-25741340D4E4}" dt="2023-01-21T11:37:09.619" v="108" actId="1076"/>
        <pc:sldMkLst>
          <pc:docMk/>
          <pc:sldMk cId="2509250087" sldId="908"/>
        </pc:sldMkLst>
        <pc:spChg chg="mod">
          <ac:chgData name="Qi Zhang" userId="339b946e-f9ca-4040-bc82-18aaec23f2c4" providerId="ADAL" clId="{B1E5099A-0D5F-4F6E-A485-25741340D4E4}" dt="2023-01-21T11:37:02.729" v="103" actId="14100"/>
          <ac:spMkLst>
            <pc:docMk/>
            <pc:sldMk cId="2509250087" sldId="908"/>
            <ac:spMk id="2" creationId="{824E2921-5D11-4EA7-9EF9-B344624B041C}"/>
          </ac:spMkLst>
        </pc:spChg>
        <pc:spChg chg="mod">
          <ac:chgData name="Qi Zhang" userId="339b946e-f9ca-4040-bc82-18aaec23f2c4" providerId="ADAL" clId="{B1E5099A-0D5F-4F6E-A485-25741340D4E4}" dt="2023-01-21T11:37:07.555" v="106" actId="14100"/>
          <ac:spMkLst>
            <pc:docMk/>
            <pc:sldMk cId="2509250087" sldId="908"/>
            <ac:spMk id="3" creationId="{FCB14F82-7EF3-44F8-B289-D3DB4EA1763A}"/>
          </ac:spMkLst>
        </pc:spChg>
        <pc:spChg chg="mod">
          <ac:chgData name="Qi Zhang" userId="339b946e-f9ca-4040-bc82-18aaec23f2c4" providerId="ADAL" clId="{B1E5099A-0D5F-4F6E-A485-25741340D4E4}" dt="2023-01-21T11:11:13.662" v="0"/>
          <ac:spMkLst>
            <pc:docMk/>
            <pc:sldMk cId="2509250087" sldId="908"/>
            <ac:spMk id="4" creationId="{288B3E7C-1A24-4983-8AB7-9596C1FFB2AB}"/>
          </ac:spMkLst>
        </pc:spChg>
        <pc:picChg chg="mod">
          <ac:chgData name="Qi Zhang" userId="339b946e-f9ca-4040-bc82-18aaec23f2c4" providerId="ADAL" clId="{B1E5099A-0D5F-4F6E-A485-25741340D4E4}" dt="2023-01-21T11:37:09.619" v="108" actId="1076"/>
          <ac:picMkLst>
            <pc:docMk/>
            <pc:sldMk cId="2509250087" sldId="908"/>
            <ac:picMk id="7" creationId="{1852E5DE-F216-4701-9CDE-F8970DCBE8E6}"/>
          </ac:picMkLst>
        </pc:picChg>
      </pc:sldChg>
      <pc:sldChg chg="modSp mod">
        <pc:chgData name="Qi Zhang" userId="339b946e-f9ca-4040-bc82-18aaec23f2c4" providerId="ADAL" clId="{B1E5099A-0D5F-4F6E-A485-25741340D4E4}" dt="2023-01-21T11:37:24.186" v="114" actId="14100"/>
        <pc:sldMkLst>
          <pc:docMk/>
          <pc:sldMk cId="1608036388" sldId="909"/>
        </pc:sldMkLst>
        <pc:spChg chg="mod">
          <ac:chgData name="Qi Zhang" userId="339b946e-f9ca-4040-bc82-18aaec23f2c4" providerId="ADAL" clId="{B1E5099A-0D5F-4F6E-A485-25741340D4E4}" dt="2023-01-21T11:37:20.835" v="112" actId="14100"/>
          <ac:spMkLst>
            <pc:docMk/>
            <pc:sldMk cId="1608036388" sldId="909"/>
            <ac:spMk id="3" creationId="{FCB14F82-7EF3-44F8-B289-D3DB4EA1763A}"/>
          </ac:spMkLst>
        </pc:spChg>
        <pc:spChg chg="mod">
          <ac:chgData name="Qi Zhang" userId="339b946e-f9ca-4040-bc82-18aaec23f2c4" providerId="ADAL" clId="{B1E5099A-0D5F-4F6E-A485-25741340D4E4}" dt="2023-01-21T11:11:13.662" v="0"/>
          <ac:spMkLst>
            <pc:docMk/>
            <pc:sldMk cId="1608036388" sldId="909"/>
            <ac:spMk id="4" creationId="{288B3E7C-1A24-4983-8AB7-9596C1FFB2AB}"/>
          </ac:spMkLst>
        </pc:spChg>
        <pc:picChg chg="mod">
          <ac:chgData name="Qi Zhang" userId="339b946e-f9ca-4040-bc82-18aaec23f2c4" providerId="ADAL" clId="{B1E5099A-0D5F-4F6E-A485-25741340D4E4}" dt="2023-01-21T11:37:12.935" v="109" actId="1076"/>
          <ac:picMkLst>
            <pc:docMk/>
            <pc:sldMk cId="1608036388" sldId="909"/>
            <ac:picMk id="5" creationId="{1B39E2CB-D08F-4808-B254-0655F6973F67}"/>
          </ac:picMkLst>
        </pc:picChg>
        <pc:picChg chg="mod">
          <ac:chgData name="Qi Zhang" userId="339b946e-f9ca-4040-bc82-18aaec23f2c4" providerId="ADAL" clId="{B1E5099A-0D5F-4F6E-A485-25741340D4E4}" dt="2023-01-21T11:37:24.186" v="114" actId="14100"/>
          <ac:picMkLst>
            <pc:docMk/>
            <pc:sldMk cId="1608036388" sldId="909"/>
            <ac:picMk id="6" creationId="{981F42E1-99EE-4EC5-BAAD-06892D04C0EE}"/>
          </ac:picMkLst>
        </pc:picChg>
      </pc:sldChg>
      <pc:sldChg chg="modSp">
        <pc:chgData name="Qi Zhang" userId="339b946e-f9ca-4040-bc82-18aaec23f2c4" providerId="ADAL" clId="{B1E5099A-0D5F-4F6E-A485-25741340D4E4}" dt="2023-01-21T11:11:13.662" v="0"/>
        <pc:sldMkLst>
          <pc:docMk/>
          <pc:sldMk cId="3934575482" sldId="918"/>
        </pc:sldMkLst>
        <pc:spChg chg="mod">
          <ac:chgData name="Qi Zhang" userId="339b946e-f9ca-4040-bc82-18aaec23f2c4" providerId="ADAL" clId="{B1E5099A-0D5F-4F6E-A485-25741340D4E4}" dt="2023-01-21T11:11:13.662" v="0"/>
          <ac:spMkLst>
            <pc:docMk/>
            <pc:sldMk cId="3934575482" sldId="918"/>
            <ac:spMk id="3" creationId="{D528D324-CDCE-452F-9A21-AF6548A6A6F6}"/>
          </ac:spMkLst>
        </pc:spChg>
        <pc:spChg chg="mod">
          <ac:chgData name="Qi Zhang" userId="339b946e-f9ca-4040-bc82-18aaec23f2c4" providerId="ADAL" clId="{B1E5099A-0D5F-4F6E-A485-25741340D4E4}" dt="2023-01-21T11:11:13.662" v="0"/>
          <ac:spMkLst>
            <pc:docMk/>
            <pc:sldMk cId="3934575482" sldId="918"/>
            <ac:spMk id="4" creationId="{9E1A893D-A856-488E-8E46-087C5A5DE20B}"/>
          </ac:spMkLst>
        </pc:spChg>
        <pc:spChg chg="mod">
          <ac:chgData name="Qi Zhang" userId="339b946e-f9ca-4040-bc82-18aaec23f2c4" providerId="ADAL" clId="{B1E5099A-0D5F-4F6E-A485-25741340D4E4}" dt="2023-01-21T11:11:13.662" v="0"/>
          <ac:spMkLst>
            <pc:docMk/>
            <pc:sldMk cId="3934575482" sldId="918"/>
            <ac:spMk id="6" creationId="{4F804FCE-2096-461A-9DBB-0A860468FD79}"/>
          </ac:spMkLst>
        </pc:spChg>
        <pc:picChg chg="mod">
          <ac:chgData name="Qi Zhang" userId="339b946e-f9ca-4040-bc82-18aaec23f2c4" providerId="ADAL" clId="{B1E5099A-0D5F-4F6E-A485-25741340D4E4}" dt="2023-01-21T11:11:13.662" v="0"/>
          <ac:picMkLst>
            <pc:docMk/>
            <pc:sldMk cId="3934575482" sldId="918"/>
            <ac:picMk id="2" creationId="{B9BCEC97-6B71-4FBF-AB73-BEE3C32072B9}"/>
          </ac:picMkLst>
        </pc:picChg>
      </pc:sldChg>
      <pc:sldChg chg="modSp">
        <pc:chgData name="Qi Zhang" userId="339b946e-f9ca-4040-bc82-18aaec23f2c4" providerId="ADAL" clId="{B1E5099A-0D5F-4F6E-A485-25741340D4E4}" dt="2023-01-21T11:11:13.662" v="0"/>
        <pc:sldMkLst>
          <pc:docMk/>
          <pc:sldMk cId="3821989679" sldId="919"/>
        </pc:sldMkLst>
        <pc:spChg chg="mod">
          <ac:chgData name="Qi Zhang" userId="339b946e-f9ca-4040-bc82-18aaec23f2c4" providerId="ADAL" clId="{B1E5099A-0D5F-4F6E-A485-25741340D4E4}" dt="2023-01-21T11:11:13.662" v="0"/>
          <ac:spMkLst>
            <pc:docMk/>
            <pc:sldMk cId="3821989679" sldId="919"/>
            <ac:spMk id="3" creationId="{D528D324-CDCE-452F-9A21-AF6548A6A6F6}"/>
          </ac:spMkLst>
        </pc:spChg>
        <pc:spChg chg="mod">
          <ac:chgData name="Qi Zhang" userId="339b946e-f9ca-4040-bc82-18aaec23f2c4" providerId="ADAL" clId="{B1E5099A-0D5F-4F6E-A485-25741340D4E4}" dt="2023-01-21T11:11:13.662" v="0"/>
          <ac:spMkLst>
            <pc:docMk/>
            <pc:sldMk cId="3821989679" sldId="919"/>
            <ac:spMk id="4" creationId="{9E1A893D-A856-488E-8E46-087C5A5DE20B}"/>
          </ac:spMkLst>
        </pc:spChg>
        <pc:picChg chg="mod">
          <ac:chgData name="Qi Zhang" userId="339b946e-f9ca-4040-bc82-18aaec23f2c4" providerId="ADAL" clId="{B1E5099A-0D5F-4F6E-A485-25741340D4E4}" dt="2023-01-21T11:11:13.662" v="0"/>
          <ac:picMkLst>
            <pc:docMk/>
            <pc:sldMk cId="3821989679" sldId="919"/>
            <ac:picMk id="6" creationId="{FBD27DDA-775B-4251-84C3-98C21F054984}"/>
          </ac:picMkLst>
        </pc:picChg>
      </pc:sldChg>
      <pc:sldChg chg="modSp mod">
        <pc:chgData name="Qi Zhang" userId="339b946e-f9ca-4040-bc82-18aaec23f2c4" providerId="ADAL" clId="{B1E5099A-0D5F-4F6E-A485-25741340D4E4}" dt="2023-01-21T11:32:59.155" v="33" actId="1076"/>
        <pc:sldMkLst>
          <pc:docMk/>
          <pc:sldMk cId="212418347" sldId="920"/>
        </pc:sldMkLst>
        <pc:spChg chg="mod">
          <ac:chgData name="Qi Zhang" userId="339b946e-f9ca-4040-bc82-18aaec23f2c4" providerId="ADAL" clId="{B1E5099A-0D5F-4F6E-A485-25741340D4E4}" dt="2023-01-21T11:32:54.619" v="31" actId="14100"/>
          <ac:spMkLst>
            <pc:docMk/>
            <pc:sldMk cId="212418347" sldId="920"/>
            <ac:spMk id="2" creationId="{5B847CE1-0F1F-433E-8A23-6C3905AA49F7}"/>
          </ac:spMkLst>
        </pc:spChg>
        <pc:spChg chg="mod">
          <ac:chgData name="Qi Zhang" userId="339b946e-f9ca-4040-bc82-18aaec23f2c4" providerId="ADAL" clId="{B1E5099A-0D5F-4F6E-A485-25741340D4E4}" dt="2023-01-21T11:32:56.971" v="32" actId="1076"/>
          <ac:spMkLst>
            <pc:docMk/>
            <pc:sldMk cId="212418347" sldId="920"/>
            <ac:spMk id="3" creationId="{D528D324-CDCE-452F-9A21-AF6548A6A6F6}"/>
          </ac:spMkLst>
        </pc:spChg>
        <pc:spChg chg="mod">
          <ac:chgData name="Qi Zhang" userId="339b946e-f9ca-4040-bc82-18aaec23f2c4" providerId="ADAL" clId="{B1E5099A-0D5F-4F6E-A485-25741340D4E4}" dt="2023-01-21T11:11:13.662" v="0"/>
          <ac:spMkLst>
            <pc:docMk/>
            <pc:sldMk cId="212418347" sldId="920"/>
            <ac:spMk id="4" creationId="{9E1A893D-A856-488E-8E46-087C5A5DE20B}"/>
          </ac:spMkLst>
        </pc:spChg>
        <pc:picChg chg="mod">
          <ac:chgData name="Qi Zhang" userId="339b946e-f9ca-4040-bc82-18aaec23f2c4" providerId="ADAL" clId="{B1E5099A-0D5F-4F6E-A485-25741340D4E4}" dt="2023-01-21T11:32:59.155" v="33" actId="1076"/>
          <ac:picMkLst>
            <pc:docMk/>
            <pc:sldMk cId="212418347" sldId="920"/>
            <ac:picMk id="5" creationId="{E8F74DB7-33EF-4749-83F8-6C2CCD5EA751}"/>
          </ac:picMkLst>
        </pc:picChg>
      </pc:sldChg>
      <pc:sldChg chg="modSp mod">
        <pc:chgData name="Qi Zhang" userId="339b946e-f9ca-4040-bc82-18aaec23f2c4" providerId="ADAL" clId="{B1E5099A-0D5F-4F6E-A485-25741340D4E4}" dt="2023-01-21T11:29:18.254" v="23" actId="14100"/>
        <pc:sldMkLst>
          <pc:docMk/>
          <pc:sldMk cId="1518591328" sldId="921"/>
        </pc:sldMkLst>
        <pc:spChg chg="mod">
          <ac:chgData name="Qi Zhang" userId="339b946e-f9ca-4040-bc82-18aaec23f2c4" providerId="ADAL" clId="{B1E5099A-0D5F-4F6E-A485-25741340D4E4}" dt="2023-01-21T11:29:18.254" v="23" actId="14100"/>
          <ac:spMkLst>
            <pc:docMk/>
            <pc:sldMk cId="1518591328" sldId="921"/>
            <ac:spMk id="3" creationId="{D528D324-CDCE-452F-9A21-AF6548A6A6F6}"/>
          </ac:spMkLst>
        </pc:spChg>
        <pc:spChg chg="mod">
          <ac:chgData name="Qi Zhang" userId="339b946e-f9ca-4040-bc82-18aaec23f2c4" providerId="ADAL" clId="{B1E5099A-0D5F-4F6E-A485-25741340D4E4}" dt="2023-01-21T11:11:13.662" v="0"/>
          <ac:spMkLst>
            <pc:docMk/>
            <pc:sldMk cId="1518591328" sldId="921"/>
            <ac:spMk id="4" creationId="{9E1A893D-A856-488E-8E46-087C5A5DE20B}"/>
          </ac:spMkLst>
        </pc:spChg>
        <pc:picChg chg="mod">
          <ac:chgData name="Qi Zhang" userId="339b946e-f9ca-4040-bc82-18aaec23f2c4" providerId="ADAL" clId="{B1E5099A-0D5F-4F6E-A485-25741340D4E4}" dt="2023-01-21T11:27:32.955" v="19" actId="1076"/>
          <ac:picMkLst>
            <pc:docMk/>
            <pc:sldMk cId="1518591328" sldId="921"/>
            <ac:picMk id="2" creationId="{D615BA35-0B14-481A-A076-CD51361783A9}"/>
          </ac:picMkLst>
        </pc:picChg>
      </pc:sldChg>
      <pc:sldChg chg="modSp mod">
        <pc:chgData name="Qi Zhang" userId="339b946e-f9ca-4040-bc82-18aaec23f2c4" providerId="ADAL" clId="{B1E5099A-0D5F-4F6E-A485-25741340D4E4}" dt="2023-01-21T11:37:41.559" v="120" actId="14100"/>
        <pc:sldMkLst>
          <pc:docMk/>
          <pc:sldMk cId="1340477653" sldId="922"/>
        </pc:sldMkLst>
        <pc:spChg chg="mod">
          <ac:chgData name="Qi Zhang" userId="339b946e-f9ca-4040-bc82-18aaec23f2c4" providerId="ADAL" clId="{B1E5099A-0D5F-4F6E-A485-25741340D4E4}" dt="2023-01-21T11:37:29.451" v="115" actId="1076"/>
          <ac:spMkLst>
            <pc:docMk/>
            <pc:sldMk cId="1340477653" sldId="922"/>
            <ac:spMk id="2" creationId="{68393A78-63E0-4B97-A196-4E8EE8E7359D}"/>
          </ac:spMkLst>
        </pc:spChg>
        <pc:spChg chg="mod">
          <ac:chgData name="Qi Zhang" userId="339b946e-f9ca-4040-bc82-18aaec23f2c4" providerId="ADAL" clId="{B1E5099A-0D5F-4F6E-A485-25741340D4E4}" dt="2023-01-21T11:37:36.543" v="118" actId="14100"/>
          <ac:spMkLst>
            <pc:docMk/>
            <pc:sldMk cId="1340477653" sldId="922"/>
            <ac:spMk id="3" creationId="{A6997D50-FE24-4BFE-AFD0-90070E13A656}"/>
          </ac:spMkLst>
        </pc:spChg>
        <pc:spChg chg="mod">
          <ac:chgData name="Qi Zhang" userId="339b946e-f9ca-4040-bc82-18aaec23f2c4" providerId="ADAL" clId="{B1E5099A-0D5F-4F6E-A485-25741340D4E4}" dt="2023-01-21T11:11:13.662" v="0"/>
          <ac:spMkLst>
            <pc:docMk/>
            <pc:sldMk cId="1340477653" sldId="922"/>
            <ac:spMk id="4" creationId="{6A24C4D6-8C42-4EF8-8384-E75F8105997D}"/>
          </ac:spMkLst>
        </pc:spChg>
        <pc:picChg chg="mod">
          <ac:chgData name="Qi Zhang" userId="339b946e-f9ca-4040-bc82-18aaec23f2c4" providerId="ADAL" clId="{B1E5099A-0D5F-4F6E-A485-25741340D4E4}" dt="2023-01-21T11:37:41.559" v="120" actId="14100"/>
          <ac:picMkLst>
            <pc:docMk/>
            <pc:sldMk cId="1340477653" sldId="922"/>
            <ac:picMk id="5" creationId="{E5015532-D33E-470A-A0C3-99EFC88D2B4E}"/>
          </ac:picMkLst>
        </pc:picChg>
      </pc:sldChg>
      <pc:sldChg chg="modSp mod">
        <pc:chgData name="Qi Zhang" userId="339b946e-f9ca-4040-bc82-18aaec23f2c4" providerId="ADAL" clId="{B1E5099A-0D5F-4F6E-A485-25741340D4E4}" dt="2023-01-21T11:38:27.239" v="124" actId="14100"/>
        <pc:sldMkLst>
          <pc:docMk/>
          <pc:sldMk cId="512400608" sldId="923"/>
        </pc:sldMkLst>
        <pc:spChg chg="mod">
          <ac:chgData name="Qi Zhang" userId="339b946e-f9ca-4040-bc82-18aaec23f2c4" providerId="ADAL" clId="{B1E5099A-0D5F-4F6E-A485-25741340D4E4}" dt="2023-01-21T11:38:27.239" v="124" actId="14100"/>
          <ac:spMkLst>
            <pc:docMk/>
            <pc:sldMk cId="512400608" sldId="923"/>
            <ac:spMk id="3" creationId="{A6997D50-FE24-4BFE-AFD0-90070E13A656}"/>
          </ac:spMkLst>
        </pc:spChg>
        <pc:spChg chg="mod">
          <ac:chgData name="Qi Zhang" userId="339b946e-f9ca-4040-bc82-18aaec23f2c4" providerId="ADAL" clId="{B1E5099A-0D5F-4F6E-A485-25741340D4E4}" dt="2023-01-21T11:11:13.662" v="0"/>
          <ac:spMkLst>
            <pc:docMk/>
            <pc:sldMk cId="512400608" sldId="923"/>
            <ac:spMk id="4" creationId="{6A24C4D6-8C42-4EF8-8384-E75F8105997D}"/>
          </ac:spMkLst>
        </pc:spChg>
        <pc:picChg chg="mod">
          <ac:chgData name="Qi Zhang" userId="339b946e-f9ca-4040-bc82-18aaec23f2c4" providerId="ADAL" clId="{B1E5099A-0D5F-4F6E-A485-25741340D4E4}" dt="2023-01-21T11:37:49.097" v="122" actId="14100"/>
          <ac:picMkLst>
            <pc:docMk/>
            <pc:sldMk cId="512400608" sldId="923"/>
            <ac:picMk id="5" creationId="{09F0CE78-2DCC-43DF-9D86-6674FA638CBB}"/>
          </ac:picMkLst>
        </pc:picChg>
      </pc:sldChg>
      <pc:sldChg chg="modSp mod">
        <pc:chgData name="Qi Zhang" userId="339b946e-f9ca-4040-bc82-18aaec23f2c4" providerId="ADAL" clId="{B1E5099A-0D5F-4F6E-A485-25741340D4E4}" dt="2023-01-21T11:38:39.339" v="128" actId="1076"/>
        <pc:sldMkLst>
          <pc:docMk/>
          <pc:sldMk cId="3451487056" sldId="924"/>
        </pc:sldMkLst>
        <pc:spChg chg="mod">
          <ac:chgData name="Qi Zhang" userId="339b946e-f9ca-4040-bc82-18aaec23f2c4" providerId="ADAL" clId="{B1E5099A-0D5F-4F6E-A485-25741340D4E4}" dt="2023-01-21T11:38:32.832" v="125" actId="14100"/>
          <ac:spMkLst>
            <pc:docMk/>
            <pc:sldMk cId="3451487056" sldId="924"/>
            <ac:spMk id="2" creationId="{68393A78-63E0-4B97-A196-4E8EE8E7359D}"/>
          </ac:spMkLst>
        </pc:spChg>
        <pc:spChg chg="mod">
          <ac:chgData name="Qi Zhang" userId="339b946e-f9ca-4040-bc82-18aaec23f2c4" providerId="ADAL" clId="{B1E5099A-0D5F-4F6E-A485-25741340D4E4}" dt="2023-01-21T11:38:36.985" v="127" actId="14100"/>
          <ac:spMkLst>
            <pc:docMk/>
            <pc:sldMk cId="3451487056" sldId="924"/>
            <ac:spMk id="3" creationId="{A6997D50-FE24-4BFE-AFD0-90070E13A656}"/>
          </ac:spMkLst>
        </pc:spChg>
        <pc:spChg chg="mod">
          <ac:chgData name="Qi Zhang" userId="339b946e-f9ca-4040-bc82-18aaec23f2c4" providerId="ADAL" clId="{B1E5099A-0D5F-4F6E-A485-25741340D4E4}" dt="2023-01-21T11:11:13.662" v="0"/>
          <ac:spMkLst>
            <pc:docMk/>
            <pc:sldMk cId="3451487056" sldId="924"/>
            <ac:spMk id="4" creationId="{6A24C4D6-8C42-4EF8-8384-E75F8105997D}"/>
          </ac:spMkLst>
        </pc:spChg>
        <pc:picChg chg="mod">
          <ac:chgData name="Qi Zhang" userId="339b946e-f9ca-4040-bc82-18aaec23f2c4" providerId="ADAL" clId="{B1E5099A-0D5F-4F6E-A485-25741340D4E4}" dt="2023-01-21T11:38:39.339" v="128" actId="1076"/>
          <ac:picMkLst>
            <pc:docMk/>
            <pc:sldMk cId="3451487056" sldId="924"/>
            <ac:picMk id="5" creationId="{B08BA397-87D5-4CD7-8B72-CE4EF4C2E6E2}"/>
          </ac:picMkLst>
        </pc:picChg>
      </pc:sldChg>
      <pc:sldChg chg="modSp mod">
        <pc:chgData name="Qi Zhang" userId="339b946e-f9ca-4040-bc82-18aaec23f2c4" providerId="ADAL" clId="{B1E5099A-0D5F-4F6E-A485-25741340D4E4}" dt="2023-01-21T11:38:52.949" v="133" actId="14100"/>
        <pc:sldMkLst>
          <pc:docMk/>
          <pc:sldMk cId="3382288793" sldId="925"/>
        </pc:sldMkLst>
        <pc:spChg chg="mod">
          <ac:chgData name="Qi Zhang" userId="339b946e-f9ca-4040-bc82-18aaec23f2c4" providerId="ADAL" clId="{B1E5099A-0D5F-4F6E-A485-25741340D4E4}" dt="2023-01-21T11:38:43.563" v="129" actId="14100"/>
          <ac:spMkLst>
            <pc:docMk/>
            <pc:sldMk cId="3382288793" sldId="925"/>
            <ac:spMk id="2" creationId="{68393A78-63E0-4B97-A196-4E8EE8E7359D}"/>
          </ac:spMkLst>
        </pc:spChg>
        <pc:spChg chg="mod">
          <ac:chgData name="Qi Zhang" userId="339b946e-f9ca-4040-bc82-18aaec23f2c4" providerId="ADAL" clId="{B1E5099A-0D5F-4F6E-A485-25741340D4E4}" dt="2023-01-21T11:38:48.847" v="131" actId="14100"/>
          <ac:spMkLst>
            <pc:docMk/>
            <pc:sldMk cId="3382288793" sldId="925"/>
            <ac:spMk id="3" creationId="{A6997D50-FE24-4BFE-AFD0-90070E13A656}"/>
          </ac:spMkLst>
        </pc:spChg>
        <pc:spChg chg="mod">
          <ac:chgData name="Qi Zhang" userId="339b946e-f9ca-4040-bc82-18aaec23f2c4" providerId="ADAL" clId="{B1E5099A-0D5F-4F6E-A485-25741340D4E4}" dt="2023-01-21T11:11:13.662" v="0"/>
          <ac:spMkLst>
            <pc:docMk/>
            <pc:sldMk cId="3382288793" sldId="925"/>
            <ac:spMk id="4" creationId="{6A24C4D6-8C42-4EF8-8384-E75F8105997D}"/>
          </ac:spMkLst>
        </pc:spChg>
        <pc:picChg chg="mod">
          <ac:chgData name="Qi Zhang" userId="339b946e-f9ca-4040-bc82-18aaec23f2c4" providerId="ADAL" clId="{B1E5099A-0D5F-4F6E-A485-25741340D4E4}" dt="2023-01-21T11:38:52.949" v="133" actId="14100"/>
          <ac:picMkLst>
            <pc:docMk/>
            <pc:sldMk cId="3382288793" sldId="925"/>
            <ac:picMk id="6" creationId="{5B3556B9-5BD7-415A-BAF8-E320399C8F47}"/>
          </ac:picMkLst>
        </pc:picChg>
      </pc:sldChg>
      <pc:sldChg chg="modSp mod">
        <pc:chgData name="Qi Zhang" userId="339b946e-f9ca-4040-bc82-18aaec23f2c4" providerId="ADAL" clId="{B1E5099A-0D5F-4F6E-A485-25741340D4E4}" dt="2023-01-21T11:42:13.795" v="144" actId="1076"/>
        <pc:sldMkLst>
          <pc:docMk/>
          <pc:sldMk cId="2359485069" sldId="927"/>
        </pc:sldMkLst>
        <pc:spChg chg="mod">
          <ac:chgData name="Qi Zhang" userId="339b946e-f9ca-4040-bc82-18aaec23f2c4" providerId="ADAL" clId="{B1E5099A-0D5F-4F6E-A485-25741340D4E4}" dt="2023-01-21T11:42:09.983" v="142" actId="14100"/>
          <ac:spMkLst>
            <pc:docMk/>
            <pc:sldMk cId="2359485069" sldId="927"/>
            <ac:spMk id="3" creationId="{A6997D50-FE24-4BFE-AFD0-90070E13A656}"/>
          </ac:spMkLst>
        </pc:spChg>
        <pc:spChg chg="mod">
          <ac:chgData name="Qi Zhang" userId="339b946e-f9ca-4040-bc82-18aaec23f2c4" providerId="ADAL" clId="{B1E5099A-0D5F-4F6E-A485-25741340D4E4}" dt="2023-01-21T11:11:13.662" v="0"/>
          <ac:spMkLst>
            <pc:docMk/>
            <pc:sldMk cId="2359485069" sldId="927"/>
            <ac:spMk id="4" creationId="{6A24C4D6-8C42-4EF8-8384-E75F8105997D}"/>
          </ac:spMkLst>
        </pc:spChg>
        <pc:picChg chg="mod">
          <ac:chgData name="Qi Zhang" userId="339b946e-f9ca-4040-bc82-18aaec23f2c4" providerId="ADAL" clId="{B1E5099A-0D5F-4F6E-A485-25741340D4E4}" dt="2023-01-21T11:42:13.795" v="144" actId="1076"/>
          <ac:picMkLst>
            <pc:docMk/>
            <pc:sldMk cId="2359485069" sldId="927"/>
            <ac:picMk id="9" creationId="{600A34BD-1E0D-44A1-BB33-83E43EC97EF7}"/>
          </ac:picMkLst>
        </pc:picChg>
        <pc:picChg chg="mod">
          <ac:chgData name="Qi Zhang" userId="339b946e-f9ca-4040-bc82-18aaec23f2c4" providerId="ADAL" clId="{B1E5099A-0D5F-4F6E-A485-25741340D4E4}" dt="2023-01-21T11:42:12.191" v="143" actId="1076"/>
          <ac:picMkLst>
            <pc:docMk/>
            <pc:sldMk cId="2359485069" sldId="927"/>
            <ac:picMk id="11" creationId="{B255E517-088D-4EBC-9BFE-EE05377CCD45}"/>
          </ac:picMkLst>
        </pc:picChg>
      </pc:sldChg>
      <pc:sldChg chg="modSp del">
        <pc:chgData name="Qi Zhang" userId="339b946e-f9ca-4040-bc82-18aaec23f2c4" providerId="ADAL" clId="{B1E5099A-0D5F-4F6E-A485-25741340D4E4}" dt="2023-01-21T11:32:22.079" v="29" actId="47"/>
        <pc:sldMkLst>
          <pc:docMk/>
          <pc:sldMk cId="264652303" sldId="928"/>
        </pc:sldMkLst>
        <pc:spChg chg="mod">
          <ac:chgData name="Qi Zhang" userId="339b946e-f9ca-4040-bc82-18aaec23f2c4" providerId="ADAL" clId="{B1E5099A-0D5F-4F6E-A485-25741340D4E4}" dt="2023-01-21T11:11:13.662" v="0"/>
          <ac:spMkLst>
            <pc:docMk/>
            <pc:sldMk cId="264652303" sldId="928"/>
            <ac:spMk id="2" creationId="{4FEF2F2B-244A-4A12-A231-AB8FA53A1900}"/>
          </ac:spMkLst>
        </pc:spChg>
        <pc:spChg chg="mod">
          <ac:chgData name="Qi Zhang" userId="339b946e-f9ca-4040-bc82-18aaec23f2c4" providerId="ADAL" clId="{B1E5099A-0D5F-4F6E-A485-25741340D4E4}" dt="2023-01-21T11:11:13.662" v="0"/>
          <ac:spMkLst>
            <pc:docMk/>
            <pc:sldMk cId="264652303" sldId="928"/>
            <ac:spMk id="3" creationId="{41D7DD0A-4CCE-4087-848B-4C1092AB2233}"/>
          </ac:spMkLst>
        </pc:spChg>
        <pc:spChg chg="mod">
          <ac:chgData name="Qi Zhang" userId="339b946e-f9ca-4040-bc82-18aaec23f2c4" providerId="ADAL" clId="{B1E5099A-0D5F-4F6E-A485-25741340D4E4}" dt="2023-01-21T11:11:13.662" v="0"/>
          <ac:spMkLst>
            <pc:docMk/>
            <pc:sldMk cId="264652303" sldId="928"/>
            <ac:spMk id="4" creationId="{52747A36-63C1-430F-9C49-38997464C37B}"/>
          </ac:spMkLst>
        </pc:spChg>
        <pc:picChg chg="mod">
          <ac:chgData name="Qi Zhang" userId="339b946e-f9ca-4040-bc82-18aaec23f2c4" providerId="ADAL" clId="{B1E5099A-0D5F-4F6E-A485-25741340D4E4}" dt="2023-01-21T11:11:13.662" v="0"/>
          <ac:picMkLst>
            <pc:docMk/>
            <pc:sldMk cId="264652303" sldId="928"/>
            <ac:picMk id="5" creationId="{B6AED010-4803-40D2-9176-052BF207822E}"/>
          </ac:picMkLst>
        </pc:picChg>
      </pc:sldChg>
      <pc:sldChg chg="modSp mod">
        <pc:chgData name="Qi Zhang" userId="339b946e-f9ca-4040-bc82-18aaec23f2c4" providerId="ADAL" clId="{B1E5099A-0D5F-4F6E-A485-25741340D4E4}" dt="2023-01-21T11:29:39.144" v="28" actId="1076"/>
        <pc:sldMkLst>
          <pc:docMk/>
          <pc:sldMk cId="2364005749" sldId="929"/>
        </pc:sldMkLst>
        <pc:spChg chg="mod">
          <ac:chgData name="Qi Zhang" userId="339b946e-f9ca-4040-bc82-18aaec23f2c4" providerId="ADAL" clId="{B1E5099A-0D5F-4F6E-A485-25741340D4E4}" dt="2023-01-21T11:29:37.226" v="27" actId="14100"/>
          <ac:spMkLst>
            <pc:docMk/>
            <pc:sldMk cId="2364005749" sldId="929"/>
            <ac:spMk id="2" creationId="{23FFDF9B-150C-4C6B-AC53-AFC4B30E5E4A}"/>
          </ac:spMkLst>
        </pc:spChg>
        <pc:spChg chg="mod">
          <ac:chgData name="Qi Zhang" userId="339b946e-f9ca-4040-bc82-18aaec23f2c4" providerId="ADAL" clId="{B1E5099A-0D5F-4F6E-A485-25741340D4E4}" dt="2023-01-21T11:11:13.662" v="0"/>
          <ac:spMkLst>
            <pc:docMk/>
            <pc:sldMk cId="2364005749" sldId="929"/>
            <ac:spMk id="4" creationId="{2DB70555-3AA7-41FC-8BAF-8C578B52B162}"/>
          </ac:spMkLst>
        </pc:spChg>
        <pc:spChg chg="mod">
          <ac:chgData name="Qi Zhang" userId="339b946e-f9ca-4040-bc82-18aaec23f2c4" providerId="ADAL" clId="{B1E5099A-0D5F-4F6E-A485-25741340D4E4}" dt="2023-01-21T11:29:30.958" v="26" actId="14100"/>
          <ac:spMkLst>
            <pc:docMk/>
            <pc:sldMk cId="2364005749" sldId="929"/>
            <ac:spMk id="5" creationId="{3B680252-8556-4622-91E2-07E9E4C07AF6}"/>
          </ac:spMkLst>
        </pc:spChg>
        <pc:picChg chg="mod">
          <ac:chgData name="Qi Zhang" userId="339b946e-f9ca-4040-bc82-18aaec23f2c4" providerId="ADAL" clId="{B1E5099A-0D5F-4F6E-A485-25741340D4E4}" dt="2023-01-21T11:29:39.144" v="28" actId="1076"/>
          <ac:picMkLst>
            <pc:docMk/>
            <pc:sldMk cId="2364005749" sldId="929"/>
            <ac:picMk id="7" creationId="{A23AB3EC-E1B9-4666-B596-2F45767DFE48}"/>
          </ac:picMkLst>
        </pc:picChg>
      </pc:sldChg>
      <pc:sldChg chg="modSp mod">
        <pc:chgData name="Qi Zhang" userId="339b946e-f9ca-4040-bc82-18aaec23f2c4" providerId="ADAL" clId="{B1E5099A-0D5F-4F6E-A485-25741340D4E4}" dt="2023-01-21T11:39:13.842" v="140" actId="14100"/>
        <pc:sldMkLst>
          <pc:docMk/>
          <pc:sldMk cId="236956261" sldId="930"/>
        </pc:sldMkLst>
        <pc:spChg chg="mod">
          <ac:chgData name="Qi Zhang" userId="339b946e-f9ca-4040-bc82-18aaec23f2c4" providerId="ADAL" clId="{B1E5099A-0D5F-4F6E-A485-25741340D4E4}" dt="2023-01-21T11:39:02.137" v="135" actId="14100"/>
          <ac:spMkLst>
            <pc:docMk/>
            <pc:sldMk cId="236956261" sldId="930"/>
            <ac:spMk id="2" creationId="{68393A78-63E0-4B97-A196-4E8EE8E7359D}"/>
          </ac:spMkLst>
        </pc:spChg>
        <pc:spChg chg="mod">
          <ac:chgData name="Qi Zhang" userId="339b946e-f9ca-4040-bc82-18aaec23f2c4" providerId="ADAL" clId="{B1E5099A-0D5F-4F6E-A485-25741340D4E4}" dt="2023-01-21T11:39:08.173" v="138" actId="14100"/>
          <ac:spMkLst>
            <pc:docMk/>
            <pc:sldMk cId="236956261" sldId="930"/>
            <ac:spMk id="3" creationId="{A6997D50-FE24-4BFE-AFD0-90070E13A656}"/>
          </ac:spMkLst>
        </pc:spChg>
        <pc:spChg chg="mod">
          <ac:chgData name="Qi Zhang" userId="339b946e-f9ca-4040-bc82-18aaec23f2c4" providerId="ADAL" clId="{B1E5099A-0D5F-4F6E-A485-25741340D4E4}" dt="2023-01-21T11:11:13.662" v="0"/>
          <ac:spMkLst>
            <pc:docMk/>
            <pc:sldMk cId="236956261" sldId="930"/>
            <ac:spMk id="4" creationId="{6A24C4D6-8C42-4EF8-8384-E75F8105997D}"/>
          </ac:spMkLst>
        </pc:spChg>
        <pc:picChg chg="mod">
          <ac:chgData name="Qi Zhang" userId="339b946e-f9ca-4040-bc82-18aaec23f2c4" providerId="ADAL" clId="{B1E5099A-0D5F-4F6E-A485-25741340D4E4}" dt="2023-01-21T11:39:13.842" v="140" actId="14100"/>
          <ac:picMkLst>
            <pc:docMk/>
            <pc:sldMk cId="236956261" sldId="930"/>
            <ac:picMk id="7" creationId="{4C97CE98-3688-4A23-90F6-14DD7088F912}"/>
          </ac:picMkLst>
        </pc:picChg>
      </pc:sldChg>
      <pc:sldChg chg="modSp mod">
        <pc:chgData name="Qi Zhang" userId="339b946e-f9ca-4040-bc82-18aaec23f2c4" providerId="ADAL" clId="{B1E5099A-0D5F-4F6E-A485-25741340D4E4}" dt="2023-01-21T11:27:26.661" v="18" actId="1076"/>
        <pc:sldMkLst>
          <pc:docMk/>
          <pc:sldMk cId="370615115" sldId="931"/>
        </pc:sldMkLst>
        <pc:spChg chg="mod">
          <ac:chgData name="Qi Zhang" userId="339b946e-f9ca-4040-bc82-18aaec23f2c4" providerId="ADAL" clId="{B1E5099A-0D5F-4F6E-A485-25741340D4E4}" dt="2023-01-21T11:26:54.815" v="15" actId="14100"/>
          <ac:spMkLst>
            <pc:docMk/>
            <pc:sldMk cId="370615115" sldId="931"/>
            <ac:spMk id="2" creationId="{2B81C0FF-27CA-4015-8E33-A4781DD8B1AE}"/>
          </ac:spMkLst>
        </pc:spChg>
        <pc:spChg chg="mod">
          <ac:chgData name="Qi Zhang" userId="339b946e-f9ca-4040-bc82-18aaec23f2c4" providerId="ADAL" clId="{B1E5099A-0D5F-4F6E-A485-25741340D4E4}" dt="2023-01-21T11:26:59.233" v="17" actId="1076"/>
          <ac:spMkLst>
            <pc:docMk/>
            <pc:sldMk cId="370615115" sldId="931"/>
            <ac:spMk id="3" creationId="{EAEB7D9D-F2DC-40BC-8372-22072AF4034F}"/>
          </ac:spMkLst>
        </pc:spChg>
        <pc:spChg chg="mod">
          <ac:chgData name="Qi Zhang" userId="339b946e-f9ca-4040-bc82-18aaec23f2c4" providerId="ADAL" clId="{B1E5099A-0D5F-4F6E-A485-25741340D4E4}" dt="2023-01-21T11:11:13.662" v="0"/>
          <ac:spMkLst>
            <pc:docMk/>
            <pc:sldMk cId="370615115" sldId="931"/>
            <ac:spMk id="4" creationId="{B89FBB11-FADF-4CCA-9089-B172091A8DEA}"/>
          </ac:spMkLst>
        </pc:spChg>
        <pc:picChg chg="mod">
          <ac:chgData name="Qi Zhang" userId="339b946e-f9ca-4040-bc82-18aaec23f2c4" providerId="ADAL" clId="{B1E5099A-0D5F-4F6E-A485-25741340D4E4}" dt="2023-01-21T11:27:26.661" v="18" actId="1076"/>
          <ac:picMkLst>
            <pc:docMk/>
            <pc:sldMk cId="370615115" sldId="931"/>
            <ac:picMk id="5" creationId="{36F0DACD-5B17-499F-9E97-8FEBEED77D28}"/>
          </ac:picMkLst>
        </pc:picChg>
      </pc:sldChg>
      <pc:sldChg chg="modSp del">
        <pc:chgData name="Qi Zhang" userId="339b946e-f9ca-4040-bc82-18aaec23f2c4" providerId="ADAL" clId="{B1E5099A-0D5F-4F6E-A485-25741340D4E4}" dt="2023-01-21T11:32:23.483" v="30" actId="47"/>
        <pc:sldMkLst>
          <pc:docMk/>
          <pc:sldMk cId="2016866791" sldId="932"/>
        </pc:sldMkLst>
        <pc:spChg chg="mod">
          <ac:chgData name="Qi Zhang" userId="339b946e-f9ca-4040-bc82-18aaec23f2c4" providerId="ADAL" clId="{B1E5099A-0D5F-4F6E-A485-25741340D4E4}" dt="2023-01-21T11:11:13.662" v="0"/>
          <ac:spMkLst>
            <pc:docMk/>
            <pc:sldMk cId="2016866791" sldId="932"/>
            <ac:spMk id="2" creationId="{75E3086E-02FB-4554-A106-7E81D1BB30BC}"/>
          </ac:spMkLst>
        </pc:spChg>
        <pc:spChg chg="mod">
          <ac:chgData name="Qi Zhang" userId="339b946e-f9ca-4040-bc82-18aaec23f2c4" providerId="ADAL" clId="{B1E5099A-0D5F-4F6E-A485-25741340D4E4}" dt="2023-01-21T11:11:13.662" v="0"/>
          <ac:spMkLst>
            <pc:docMk/>
            <pc:sldMk cId="2016866791" sldId="932"/>
            <ac:spMk id="4" creationId="{8BC6637F-688E-49EC-9723-AB3D56BE449E}"/>
          </ac:spMkLst>
        </pc:spChg>
        <pc:picChg chg="mod">
          <ac:chgData name="Qi Zhang" userId="339b946e-f9ca-4040-bc82-18aaec23f2c4" providerId="ADAL" clId="{B1E5099A-0D5F-4F6E-A485-25741340D4E4}" dt="2023-01-21T11:11:13.662" v="0"/>
          <ac:picMkLst>
            <pc:docMk/>
            <pc:sldMk cId="2016866791" sldId="932"/>
            <ac:picMk id="5" creationId="{613878D8-4F5B-44EB-B9B8-7A51F939D200}"/>
          </ac:picMkLst>
        </pc:picChg>
      </pc:sldChg>
      <pc:sldChg chg="modSp mod">
        <pc:chgData name="Qi Zhang" userId="339b946e-f9ca-4040-bc82-18aaec23f2c4" providerId="ADAL" clId="{B1E5099A-0D5F-4F6E-A485-25741340D4E4}" dt="2023-01-21T11:36:56.533" v="102" actId="1076"/>
        <pc:sldMkLst>
          <pc:docMk/>
          <pc:sldMk cId="2576253513" sldId="933"/>
        </pc:sldMkLst>
        <pc:spChg chg="mod">
          <ac:chgData name="Qi Zhang" userId="339b946e-f9ca-4040-bc82-18aaec23f2c4" providerId="ADAL" clId="{B1E5099A-0D5F-4F6E-A485-25741340D4E4}" dt="2023-01-21T11:36:35.844" v="98" actId="14100"/>
          <ac:spMkLst>
            <pc:docMk/>
            <pc:sldMk cId="2576253513" sldId="933"/>
            <ac:spMk id="2" creationId="{0B943454-23B2-4765-B63A-BCD6AEADC437}"/>
          </ac:spMkLst>
        </pc:spChg>
        <pc:spChg chg="mod">
          <ac:chgData name="Qi Zhang" userId="339b946e-f9ca-4040-bc82-18aaec23f2c4" providerId="ADAL" clId="{B1E5099A-0D5F-4F6E-A485-25741340D4E4}" dt="2023-01-21T11:11:13.662" v="0"/>
          <ac:spMkLst>
            <pc:docMk/>
            <pc:sldMk cId="2576253513" sldId="933"/>
            <ac:spMk id="4" creationId="{4DF113E9-5E7F-4A81-8415-0B02C0E7308F}"/>
          </ac:spMkLst>
        </pc:spChg>
        <pc:spChg chg="mod">
          <ac:chgData name="Qi Zhang" userId="339b946e-f9ca-4040-bc82-18aaec23f2c4" providerId="ADAL" clId="{B1E5099A-0D5F-4F6E-A485-25741340D4E4}" dt="2023-01-21T11:36:56.533" v="102" actId="1076"/>
          <ac:spMkLst>
            <pc:docMk/>
            <pc:sldMk cId="2576253513" sldId="933"/>
            <ac:spMk id="8" creationId="{8E3A6307-C34F-4673-AE93-5877DFB4CCB3}"/>
          </ac:spMkLst>
        </pc:spChg>
        <pc:picChg chg="mod">
          <ac:chgData name="Qi Zhang" userId="339b946e-f9ca-4040-bc82-18aaec23f2c4" providerId="ADAL" clId="{B1E5099A-0D5F-4F6E-A485-25741340D4E4}" dt="2023-01-21T11:36:41.101" v="100" actId="14100"/>
          <ac:picMkLst>
            <pc:docMk/>
            <pc:sldMk cId="2576253513" sldId="933"/>
            <ac:picMk id="6" creationId="{02854357-BD63-4137-9935-AF8C37791B50}"/>
          </ac:picMkLst>
        </pc:picChg>
      </pc:sldChg>
      <pc:sldChg chg="modSp mod">
        <pc:chgData name="Qi Zhang" userId="339b946e-f9ca-4040-bc82-18aaec23f2c4" providerId="ADAL" clId="{B1E5099A-0D5F-4F6E-A485-25741340D4E4}" dt="2023-01-21T11:13:42.770" v="12" actId="1076"/>
        <pc:sldMkLst>
          <pc:docMk/>
          <pc:sldMk cId="4286448121" sldId="934"/>
        </pc:sldMkLst>
        <pc:spChg chg="mod">
          <ac:chgData name="Qi Zhang" userId="339b946e-f9ca-4040-bc82-18aaec23f2c4" providerId="ADAL" clId="{B1E5099A-0D5F-4F6E-A485-25741340D4E4}" dt="2023-01-21T11:13:39.976" v="11" actId="14100"/>
          <ac:spMkLst>
            <pc:docMk/>
            <pc:sldMk cId="4286448121" sldId="934"/>
            <ac:spMk id="2" creationId="{31786915-B84A-4CD0-B7DF-10499C66B38D}"/>
          </ac:spMkLst>
        </pc:spChg>
        <pc:spChg chg="mod">
          <ac:chgData name="Qi Zhang" userId="339b946e-f9ca-4040-bc82-18aaec23f2c4" providerId="ADAL" clId="{B1E5099A-0D5F-4F6E-A485-25741340D4E4}" dt="2023-01-21T11:13:42.770" v="12" actId="1076"/>
          <ac:spMkLst>
            <pc:docMk/>
            <pc:sldMk cId="4286448121" sldId="934"/>
            <ac:spMk id="3" creationId="{BAE82B48-EEBF-4253-86CE-CEEA20CBA2C4}"/>
          </ac:spMkLst>
        </pc:spChg>
        <pc:spChg chg="mod">
          <ac:chgData name="Qi Zhang" userId="339b946e-f9ca-4040-bc82-18aaec23f2c4" providerId="ADAL" clId="{B1E5099A-0D5F-4F6E-A485-25741340D4E4}" dt="2023-01-21T11:11:13.662" v="0"/>
          <ac:spMkLst>
            <pc:docMk/>
            <pc:sldMk cId="4286448121" sldId="934"/>
            <ac:spMk id="4" creationId="{E8B5880F-34CA-418C-9AC5-0C3E28A2B300}"/>
          </ac:spMkLst>
        </pc:spChg>
        <pc:spChg chg="mod">
          <ac:chgData name="Qi Zhang" userId="339b946e-f9ca-4040-bc82-18aaec23f2c4" providerId="ADAL" clId="{B1E5099A-0D5F-4F6E-A485-25741340D4E4}" dt="2023-01-21T11:13:34.079" v="9" actId="1076"/>
          <ac:spMkLst>
            <pc:docMk/>
            <pc:sldMk cId="4286448121" sldId="934"/>
            <ac:spMk id="6" creationId="{C673A618-3169-4D57-A454-061D394098DD}"/>
          </ac:spMkLst>
        </pc:spChg>
      </pc:sldChg>
      <pc:sldChg chg="modSp mod">
        <pc:chgData name="Qi Zhang" userId="339b946e-f9ca-4040-bc82-18aaec23f2c4" providerId="ADAL" clId="{B1E5099A-0D5F-4F6E-A485-25741340D4E4}" dt="2023-01-21T11:33:35.675" v="46" actId="1076"/>
        <pc:sldMkLst>
          <pc:docMk/>
          <pc:sldMk cId="1916870396" sldId="935"/>
        </pc:sldMkLst>
        <pc:spChg chg="mod">
          <ac:chgData name="Qi Zhang" userId="339b946e-f9ca-4040-bc82-18aaec23f2c4" providerId="ADAL" clId="{B1E5099A-0D5F-4F6E-A485-25741340D4E4}" dt="2023-01-21T11:33:31.185" v="43" actId="1076"/>
          <ac:spMkLst>
            <pc:docMk/>
            <pc:sldMk cId="1916870396" sldId="935"/>
            <ac:spMk id="3" creationId="{FA1BB92A-18E4-4DCD-951E-25B610619560}"/>
          </ac:spMkLst>
        </pc:spChg>
        <pc:spChg chg="mod">
          <ac:chgData name="Qi Zhang" userId="339b946e-f9ca-4040-bc82-18aaec23f2c4" providerId="ADAL" clId="{B1E5099A-0D5F-4F6E-A485-25741340D4E4}" dt="2023-01-21T11:11:13.662" v="0"/>
          <ac:spMkLst>
            <pc:docMk/>
            <pc:sldMk cId="1916870396" sldId="935"/>
            <ac:spMk id="4" creationId="{097E82B6-0E36-46FF-93BF-3B56E74A2F90}"/>
          </ac:spMkLst>
        </pc:spChg>
        <pc:picChg chg="mod">
          <ac:chgData name="Qi Zhang" userId="339b946e-f9ca-4040-bc82-18aaec23f2c4" providerId="ADAL" clId="{B1E5099A-0D5F-4F6E-A485-25741340D4E4}" dt="2023-01-21T11:33:35.675" v="46" actId="1076"/>
          <ac:picMkLst>
            <pc:docMk/>
            <pc:sldMk cId="1916870396" sldId="935"/>
            <ac:picMk id="5" creationId="{73E76A93-8086-458C-A8DD-893E19AB8E34}"/>
          </ac:picMkLst>
        </pc:picChg>
        <pc:picChg chg="mod">
          <ac:chgData name="Qi Zhang" userId="339b946e-f9ca-4040-bc82-18aaec23f2c4" providerId="ADAL" clId="{B1E5099A-0D5F-4F6E-A485-25741340D4E4}" dt="2023-01-21T11:33:34.367" v="45" actId="1076"/>
          <ac:picMkLst>
            <pc:docMk/>
            <pc:sldMk cId="1916870396" sldId="935"/>
            <ac:picMk id="7" creationId="{6C9E3D71-28D8-4585-A8B4-E7239542B00D}"/>
          </ac:picMkLst>
        </pc:picChg>
      </pc:sldChg>
      <pc:sldChg chg="modSp add mod">
        <pc:chgData name="Qi Zhang" userId="339b946e-f9ca-4040-bc82-18aaec23f2c4" providerId="ADAL" clId="{B1E5099A-0D5F-4F6E-A485-25741340D4E4}" dt="2023-01-21T11:11:33.655" v="3" actId="6549"/>
        <pc:sldMkLst>
          <pc:docMk/>
          <pc:sldMk cId="2683802100" sldId="1995"/>
        </pc:sldMkLst>
        <pc:spChg chg="mod">
          <ac:chgData name="Qi Zhang" userId="339b946e-f9ca-4040-bc82-18aaec23f2c4" providerId="ADAL" clId="{B1E5099A-0D5F-4F6E-A485-25741340D4E4}" dt="2023-01-21T11:11:33.655" v="3" actId="6549"/>
          <ac:spMkLst>
            <pc:docMk/>
            <pc:sldMk cId="2683802100" sldId="1995"/>
            <ac:spMk id="2" creationId="{00000000-0000-0000-0000-000000000000}"/>
          </ac:spMkLst>
        </pc:spChg>
      </pc:sldChg>
      <pc:sldMasterChg chg="modSp modSldLayout">
        <pc:chgData name="Qi Zhang" userId="339b946e-f9ca-4040-bc82-18aaec23f2c4" providerId="ADAL" clId="{B1E5099A-0D5F-4F6E-A485-25741340D4E4}" dt="2023-01-21T11:11:13.662" v="0"/>
        <pc:sldMasterMkLst>
          <pc:docMk/>
          <pc:sldMasterMk cId="3146698612" sldId="2147483660"/>
        </pc:sldMasterMkLst>
        <pc:spChg chg="mod">
          <ac:chgData name="Qi Zhang" userId="339b946e-f9ca-4040-bc82-18aaec23f2c4" providerId="ADAL" clId="{B1E5099A-0D5F-4F6E-A485-25741340D4E4}" dt="2023-01-21T11:11:13.662" v="0"/>
          <ac:spMkLst>
            <pc:docMk/>
            <pc:sldMasterMk cId="3146698612" sldId="2147483660"/>
            <ac:spMk id="2" creationId="{00000000-0000-0000-0000-000000000000}"/>
          </ac:spMkLst>
        </pc:spChg>
        <pc:spChg chg="mod">
          <ac:chgData name="Qi Zhang" userId="339b946e-f9ca-4040-bc82-18aaec23f2c4" providerId="ADAL" clId="{B1E5099A-0D5F-4F6E-A485-25741340D4E4}" dt="2023-01-21T11:11:13.662" v="0"/>
          <ac:spMkLst>
            <pc:docMk/>
            <pc:sldMasterMk cId="3146698612" sldId="2147483660"/>
            <ac:spMk id="3" creationId="{00000000-0000-0000-0000-000000000000}"/>
          </ac:spMkLst>
        </pc:spChg>
        <pc:spChg chg="mod">
          <ac:chgData name="Qi Zhang" userId="339b946e-f9ca-4040-bc82-18aaec23f2c4" providerId="ADAL" clId="{B1E5099A-0D5F-4F6E-A485-25741340D4E4}" dt="2023-01-21T11:11:13.662" v="0"/>
          <ac:spMkLst>
            <pc:docMk/>
            <pc:sldMasterMk cId="3146698612" sldId="2147483660"/>
            <ac:spMk id="4" creationId="{00000000-0000-0000-0000-000000000000}"/>
          </ac:spMkLst>
        </pc:spChg>
        <pc:spChg chg="mod">
          <ac:chgData name="Qi Zhang" userId="339b946e-f9ca-4040-bc82-18aaec23f2c4" providerId="ADAL" clId="{B1E5099A-0D5F-4F6E-A485-25741340D4E4}" dt="2023-01-21T11:11:13.662" v="0"/>
          <ac:spMkLst>
            <pc:docMk/>
            <pc:sldMasterMk cId="3146698612" sldId="2147483660"/>
            <ac:spMk id="5" creationId="{00000000-0000-0000-0000-000000000000}"/>
          </ac:spMkLst>
        </pc:spChg>
        <pc:spChg chg="mod">
          <ac:chgData name="Qi Zhang" userId="339b946e-f9ca-4040-bc82-18aaec23f2c4" providerId="ADAL" clId="{B1E5099A-0D5F-4F6E-A485-25741340D4E4}" dt="2023-01-21T11:11:13.662" v="0"/>
          <ac:spMkLst>
            <pc:docMk/>
            <pc:sldMasterMk cId="3146698612" sldId="2147483660"/>
            <ac:spMk id="6" creationId="{00000000-0000-0000-0000-000000000000}"/>
          </ac:spMkLst>
        </pc:spChg>
        <pc:sldLayoutChg chg="modSp">
          <pc:chgData name="Qi Zhang" userId="339b946e-f9ca-4040-bc82-18aaec23f2c4" providerId="ADAL" clId="{B1E5099A-0D5F-4F6E-A485-25741340D4E4}" dt="2023-01-21T11:11:13.662" v="0"/>
          <pc:sldLayoutMkLst>
            <pc:docMk/>
            <pc:sldMasterMk cId="3146698612" sldId="2147483660"/>
            <pc:sldLayoutMk cId="2237540794" sldId="2147483661"/>
          </pc:sldLayoutMkLst>
          <pc:spChg chg="mod">
            <ac:chgData name="Qi Zhang" userId="339b946e-f9ca-4040-bc82-18aaec23f2c4" providerId="ADAL" clId="{B1E5099A-0D5F-4F6E-A485-25741340D4E4}" dt="2023-01-21T11:11:13.662" v="0"/>
            <ac:spMkLst>
              <pc:docMk/>
              <pc:sldMasterMk cId="3146698612" sldId="2147483660"/>
              <pc:sldLayoutMk cId="2237540794" sldId="2147483661"/>
              <ac:spMk id="2" creationId="{00000000-0000-0000-0000-000000000000}"/>
            </ac:spMkLst>
          </pc:spChg>
          <pc:spChg chg="mod">
            <ac:chgData name="Qi Zhang" userId="339b946e-f9ca-4040-bc82-18aaec23f2c4" providerId="ADAL" clId="{B1E5099A-0D5F-4F6E-A485-25741340D4E4}" dt="2023-01-21T11:11:13.662" v="0"/>
            <ac:spMkLst>
              <pc:docMk/>
              <pc:sldMasterMk cId="3146698612" sldId="2147483660"/>
              <pc:sldLayoutMk cId="2237540794" sldId="2147483661"/>
              <ac:spMk id="3" creationId="{00000000-0000-0000-0000-000000000000}"/>
            </ac:spMkLst>
          </pc:spChg>
        </pc:sldLayoutChg>
        <pc:sldLayoutChg chg="modSp">
          <pc:chgData name="Qi Zhang" userId="339b946e-f9ca-4040-bc82-18aaec23f2c4" providerId="ADAL" clId="{B1E5099A-0D5F-4F6E-A485-25741340D4E4}" dt="2023-01-21T11:11:13.662" v="0"/>
          <pc:sldLayoutMkLst>
            <pc:docMk/>
            <pc:sldMasterMk cId="3146698612" sldId="2147483660"/>
            <pc:sldLayoutMk cId="3989188123" sldId="2147483663"/>
          </pc:sldLayoutMkLst>
          <pc:spChg chg="mod">
            <ac:chgData name="Qi Zhang" userId="339b946e-f9ca-4040-bc82-18aaec23f2c4" providerId="ADAL" clId="{B1E5099A-0D5F-4F6E-A485-25741340D4E4}" dt="2023-01-21T11:11:13.662" v="0"/>
            <ac:spMkLst>
              <pc:docMk/>
              <pc:sldMasterMk cId="3146698612" sldId="2147483660"/>
              <pc:sldLayoutMk cId="3989188123" sldId="2147483663"/>
              <ac:spMk id="2" creationId="{00000000-0000-0000-0000-000000000000}"/>
            </ac:spMkLst>
          </pc:spChg>
          <pc:spChg chg="mod">
            <ac:chgData name="Qi Zhang" userId="339b946e-f9ca-4040-bc82-18aaec23f2c4" providerId="ADAL" clId="{B1E5099A-0D5F-4F6E-A485-25741340D4E4}" dt="2023-01-21T11:11:13.662" v="0"/>
            <ac:spMkLst>
              <pc:docMk/>
              <pc:sldMasterMk cId="3146698612" sldId="2147483660"/>
              <pc:sldLayoutMk cId="3989188123" sldId="2147483663"/>
              <ac:spMk id="3" creationId="{00000000-0000-0000-0000-000000000000}"/>
            </ac:spMkLst>
          </pc:spChg>
        </pc:sldLayoutChg>
        <pc:sldLayoutChg chg="modSp">
          <pc:chgData name="Qi Zhang" userId="339b946e-f9ca-4040-bc82-18aaec23f2c4" providerId="ADAL" clId="{B1E5099A-0D5F-4F6E-A485-25741340D4E4}" dt="2023-01-21T11:11:13.662" v="0"/>
          <pc:sldLayoutMkLst>
            <pc:docMk/>
            <pc:sldMasterMk cId="3146698612" sldId="2147483660"/>
            <pc:sldLayoutMk cId="2923922611" sldId="2147483664"/>
          </pc:sldLayoutMkLst>
          <pc:spChg chg="mod">
            <ac:chgData name="Qi Zhang" userId="339b946e-f9ca-4040-bc82-18aaec23f2c4" providerId="ADAL" clId="{B1E5099A-0D5F-4F6E-A485-25741340D4E4}" dt="2023-01-21T11:11:13.662" v="0"/>
            <ac:spMkLst>
              <pc:docMk/>
              <pc:sldMasterMk cId="3146698612" sldId="2147483660"/>
              <pc:sldLayoutMk cId="2923922611" sldId="2147483664"/>
              <ac:spMk id="3" creationId="{00000000-0000-0000-0000-000000000000}"/>
            </ac:spMkLst>
          </pc:spChg>
          <pc:spChg chg="mod">
            <ac:chgData name="Qi Zhang" userId="339b946e-f9ca-4040-bc82-18aaec23f2c4" providerId="ADAL" clId="{B1E5099A-0D5F-4F6E-A485-25741340D4E4}" dt="2023-01-21T11:11:13.662" v="0"/>
            <ac:spMkLst>
              <pc:docMk/>
              <pc:sldMasterMk cId="3146698612" sldId="2147483660"/>
              <pc:sldLayoutMk cId="2923922611" sldId="2147483664"/>
              <ac:spMk id="4" creationId="{00000000-0000-0000-0000-000000000000}"/>
            </ac:spMkLst>
          </pc:spChg>
        </pc:sldLayoutChg>
        <pc:sldLayoutChg chg="modSp">
          <pc:chgData name="Qi Zhang" userId="339b946e-f9ca-4040-bc82-18aaec23f2c4" providerId="ADAL" clId="{B1E5099A-0D5F-4F6E-A485-25741340D4E4}" dt="2023-01-21T11:11:13.662" v="0"/>
          <pc:sldLayoutMkLst>
            <pc:docMk/>
            <pc:sldMasterMk cId="3146698612" sldId="2147483660"/>
            <pc:sldLayoutMk cId="133547678" sldId="2147483665"/>
          </pc:sldLayoutMkLst>
          <pc:spChg chg="mod">
            <ac:chgData name="Qi Zhang" userId="339b946e-f9ca-4040-bc82-18aaec23f2c4" providerId="ADAL" clId="{B1E5099A-0D5F-4F6E-A485-25741340D4E4}" dt="2023-01-21T11:11:13.662" v="0"/>
            <ac:spMkLst>
              <pc:docMk/>
              <pc:sldMasterMk cId="3146698612" sldId="2147483660"/>
              <pc:sldLayoutMk cId="133547678" sldId="2147483665"/>
              <ac:spMk id="2" creationId="{00000000-0000-0000-0000-000000000000}"/>
            </ac:spMkLst>
          </pc:spChg>
          <pc:spChg chg="mod">
            <ac:chgData name="Qi Zhang" userId="339b946e-f9ca-4040-bc82-18aaec23f2c4" providerId="ADAL" clId="{B1E5099A-0D5F-4F6E-A485-25741340D4E4}" dt="2023-01-21T11:11:13.662" v="0"/>
            <ac:spMkLst>
              <pc:docMk/>
              <pc:sldMasterMk cId="3146698612" sldId="2147483660"/>
              <pc:sldLayoutMk cId="133547678" sldId="2147483665"/>
              <ac:spMk id="3" creationId="{00000000-0000-0000-0000-000000000000}"/>
            </ac:spMkLst>
          </pc:spChg>
          <pc:spChg chg="mod">
            <ac:chgData name="Qi Zhang" userId="339b946e-f9ca-4040-bc82-18aaec23f2c4" providerId="ADAL" clId="{B1E5099A-0D5F-4F6E-A485-25741340D4E4}" dt="2023-01-21T11:11:13.662" v="0"/>
            <ac:spMkLst>
              <pc:docMk/>
              <pc:sldMasterMk cId="3146698612" sldId="2147483660"/>
              <pc:sldLayoutMk cId="133547678" sldId="2147483665"/>
              <ac:spMk id="4" creationId="{00000000-0000-0000-0000-000000000000}"/>
            </ac:spMkLst>
          </pc:spChg>
          <pc:spChg chg="mod">
            <ac:chgData name="Qi Zhang" userId="339b946e-f9ca-4040-bc82-18aaec23f2c4" providerId="ADAL" clId="{B1E5099A-0D5F-4F6E-A485-25741340D4E4}" dt="2023-01-21T11:11:13.662" v="0"/>
            <ac:spMkLst>
              <pc:docMk/>
              <pc:sldMasterMk cId="3146698612" sldId="2147483660"/>
              <pc:sldLayoutMk cId="133547678" sldId="2147483665"/>
              <ac:spMk id="5" creationId="{00000000-0000-0000-0000-000000000000}"/>
            </ac:spMkLst>
          </pc:spChg>
          <pc:spChg chg="mod">
            <ac:chgData name="Qi Zhang" userId="339b946e-f9ca-4040-bc82-18aaec23f2c4" providerId="ADAL" clId="{B1E5099A-0D5F-4F6E-A485-25741340D4E4}" dt="2023-01-21T11:11:13.662" v="0"/>
            <ac:spMkLst>
              <pc:docMk/>
              <pc:sldMasterMk cId="3146698612" sldId="2147483660"/>
              <pc:sldLayoutMk cId="133547678" sldId="2147483665"/>
              <ac:spMk id="6" creationId="{00000000-0000-0000-0000-000000000000}"/>
            </ac:spMkLst>
          </pc:spChg>
        </pc:sldLayoutChg>
        <pc:sldLayoutChg chg="modSp">
          <pc:chgData name="Qi Zhang" userId="339b946e-f9ca-4040-bc82-18aaec23f2c4" providerId="ADAL" clId="{B1E5099A-0D5F-4F6E-A485-25741340D4E4}" dt="2023-01-21T11:11:13.662" v="0"/>
          <pc:sldLayoutMkLst>
            <pc:docMk/>
            <pc:sldMasterMk cId="3146698612" sldId="2147483660"/>
            <pc:sldLayoutMk cId="1479953243" sldId="2147483668"/>
          </pc:sldLayoutMkLst>
          <pc:spChg chg="mod">
            <ac:chgData name="Qi Zhang" userId="339b946e-f9ca-4040-bc82-18aaec23f2c4" providerId="ADAL" clId="{B1E5099A-0D5F-4F6E-A485-25741340D4E4}" dt="2023-01-21T11:11:13.662" v="0"/>
            <ac:spMkLst>
              <pc:docMk/>
              <pc:sldMasterMk cId="3146698612" sldId="2147483660"/>
              <pc:sldLayoutMk cId="1479953243" sldId="2147483668"/>
              <ac:spMk id="2" creationId="{00000000-0000-0000-0000-000000000000}"/>
            </ac:spMkLst>
          </pc:spChg>
          <pc:spChg chg="mod">
            <ac:chgData name="Qi Zhang" userId="339b946e-f9ca-4040-bc82-18aaec23f2c4" providerId="ADAL" clId="{B1E5099A-0D5F-4F6E-A485-25741340D4E4}" dt="2023-01-21T11:11:13.662" v="0"/>
            <ac:spMkLst>
              <pc:docMk/>
              <pc:sldMasterMk cId="3146698612" sldId="2147483660"/>
              <pc:sldLayoutMk cId="1479953243" sldId="2147483668"/>
              <ac:spMk id="3" creationId="{00000000-0000-0000-0000-000000000000}"/>
            </ac:spMkLst>
          </pc:spChg>
          <pc:spChg chg="mod">
            <ac:chgData name="Qi Zhang" userId="339b946e-f9ca-4040-bc82-18aaec23f2c4" providerId="ADAL" clId="{B1E5099A-0D5F-4F6E-A485-25741340D4E4}" dt="2023-01-21T11:11:13.662" v="0"/>
            <ac:spMkLst>
              <pc:docMk/>
              <pc:sldMasterMk cId="3146698612" sldId="2147483660"/>
              <pc:sldLayoutMk cId="1479953243" sldId="2147483668"/>
              <ac:spMk id="4" creationId="{00000000-0000-0000-0000-000000000000}"/>
            </ac:spMkLst>
          </pc:spChg>
        </pc:sldLayoutChg>
        <pc:sldLayoutChg chg="modSp">
          <pc:chgData name="Qi Zhang" userId="339b946e-f9ca-4040-bc82-18aaec23f2c4" providerId="ADAL" clId="{B1E5099A-0D5F-4F6E-A485-25741340D4E4}" dt="2023-01-21T11:11:13.662" v="0"/>
          <pc:sldLayoutMkLst>
            <pc:docMk/>
            <pc:sldMasterMk cId="3146698612" sldId="2147483660"/>
            <pc:sldLayoutMk cId="1167083911" sldId="2147483669"/>
          </pc:sldLayoutMkLst>
          <pc:spChg chg="mod">
            <ac:chgData name="Qi Zhang" userId="339b946e-f9ca-4040-bc82-18aaec23f2c4" providerId="ADAL" clId="{B1E5099A-0D5F-4F6E-A485-25741340D4E4}" dt="2023-01-21T11:11:13.662" v="0"/>
            <ac:spMkLst>
              <pc:docMk/>
              <pc:sldMasterMk cId="3146698612" sldId="2147483660"/>
              <pc:sldLayoutMk cId="1167083911" sldId="2147483669"/>
              <ac:spMk id="2" creationId="{00000000-0000-0000-0000-000000000000}"/>
            </ac:spMkLst>
          </pc:spChg>
          <pc:spChg chg="mod">
            <ac:chgData name="Qi Zhang" userId="339b946e-f9ca-4040-bc82-18aaec23f2c4" providerId="ADAL" clId="{B1E5099A-0D5F-4F6E-A485-25741340D4E4}" dt="2023-01-21T11:11:13.662" v="0"/>
            <ac:spMkLst>
              <pc:docMk/>
              <pc:sldMasterMk cId="3146698612" sldId="2147483660"/>
              <pc:sldLayoutMk cId="1167083911" sldId="2147483669"/>
              <ac:spMk id="3" creationId="{00000000-0000-0000-0000-000000000000}"/>
            </ac:spMkLst>
          </pc:spChg>
          <pc:spChg chg="mod">
            <ac:chgData name="Qi Zhang" userId="339b946e-f9ca-4040-bc82-18aaec23f2c4" providerId="ADAL" clId="{B1E5099A-0D5F-4F6E-A485-25741340D4E4}" dt="2023-01-21T11:11:13.662" v="0"/>
            <ac:spMkLst>
              <pc:docMk/>
              <pc:sldMasterMk cId="3146698612" sldId="2147483660"/>
              <pc:sldLayoutMk cId="1167083911" sldId="2147483669"/>
              <ac:spMk id="4" creationId="{00000000-0000-0000-0000-000000000000}"/>
            </ac:spMkLst>
          </pc:spChg>
        </pc:sldLayoutChg>
        <pc:sldLayoutChg chg="modSp">
          <pc:chgData name="Qi Zhang" userId="339b946e-f9ca-4040-bc82-18aaec23f2c4" providerId="ADAL" clId="{B1E5099A-0D5F-4F6E-A485-25741340D4E4}" dt="2023-01-21T11:11:13.662" v="0"/>
          <pc:sldLayoutMkLst>
            <pc:docMk/>
            <pc:sldMasterMk cId="3146698612" sldId="2147483660"/>
            <pc:sldLayoutMk cId="62535388" sldId="2147483671"/>
          </pc:sldLayoutMkLst>
          <pc:spChg chg="mod">
            <ac:chgData name="Qi Zhang" userId="339b946e-f9ca-4040-bc82-18aaec23f2c4" providerId="ADAL" clId="{B1E5099A-0D5F-4F6E-A485-25741340D4E4}" dt="2023-01-21T11:11:13.662" v="0"/>
            <ac:spMkLst>
              <pc:docMk/>
              <pc:sldMasterMk cId="3146698612" sldId="2147483660"/>
              <pc:sldLayoutMk cId="62535388" sldId="2147483671"/>
              <ac:spMk id="2" creationId="{00000000-0000-0000-0000-000000000000}"/>
            </ac:spMkLst>
          </pc:spChg>
          <pc:spChg chg="mod">
            <ac:chgData name="Qi Zhang" userId="339b946e-f9ca-4040-bc82-18aaec23f2c4" providerId="ADAL" clId="{B1E5099A-0D5F-4F6E-A485-25741340D4E4}" dt="2023-01-21T11:11:13.662" v="0"/>
            <ac:spMkLst>
              <pc:docMk/>
              <pc:sldMasterMk cId="3146698612" sldId="2147483660"/>
              <pc:sldLayoutMk cId="62535388" sldId="2147483671"/>
              <ac:spMk id="3" creationId="{00000000-0000-0000-0000-000000000000}"/>
            </ac:spMkLst>
          </pc:spChg>
        </pc:sldLayoutChg>
      </pc:sldMasterChg>
    </pc:docChg>
  </pc:docChgLst>
  <pc:docChgLst>
    <pc:chgData name="Zhang, Qi" userId="339b946e-f9ca-4040-bc82-18aaec23f2c4" providerId="ADAL" clId="{7E14B038-12EE-4394-A1B6-7019AF79FD90}"/>
    <pc:docChg chg="custSel addSld delSld modSld">
      <pc:chgData name="Zhang, Qi" userId="339b946e-f9ca-4040-bc82-18aaec23f2c4" providerId="ADAL" clId="{7E14B038-12EE-4394-A1B6-7019AF79FD90}" dt="2023-01-25T22:15:46.026" v="625" actId="47"/>
      <pc:docMkLst>
        <pc:docMk/>
      </pc:docMkLst>
      <pc:sldChg chg="modSp mod">
        <pc:chgData name="Zhang, Qi" userId="339b946e-f9ca-4040-bc82-18aaec23f2c4" providerId="ADAL" clId="{7E14B038-12EE-4394-A1B6-7019AF79FD90}" dt="2023-01-23T20:29:39.107" v="1" actId="20577"/>
        <pc:sldMkLst>
          <pc:docMk/>
          <pc:sldMk cId="2683802100" sldId="1995"/>
        </pc:sldMkLst>
        <pc:spChg chg="mod">
          <ac:chgData name="Zhang, Qi" userId="339b946e-f9ca-4040-bc82-18aaec23f2c4" providerId="ADAL" clId="{7E14B038-12EE-4394-A1B6-7019AF79FD90}" dt="2023-01-23T20:29:39.107" v="1" actId="20577"/>
          <ac:spMkLst>
            <pc:docMk/>
            <pc:sldMk cId="2683802100" sldId="1995"/>
            <ac:spMk id="2" creationId="{00000000-0000-0000-0000-000000000000}"/>
          </ac:spMkLst>
        </pc:spChg>
      </pc:sldChg>
      <pc:sldChg chg="del">
        <pc:chgData name="Zhang, Qi" userId="339b946e-f9ca-4040-bc82-18aaec23f2c4" providerId="ADAL" clId="{7E14B038-12EE-4394-A1B6-7019AF79FD90}" dt="2023-01-23T20:29:51.684" v="25" actId="47"/>
        <pc:sldMkLst>
          <pc:docMk/>
          <pc:sldMk cId="2780307724" sldId="2030"/>
        </pc:sldMkLst>
      </pc:sldChg>
      <pc:sldChg chg="del">
        <pc:chgData name="Zhang, Qi" userId="339b946e-f9ca-4040-bc82-18aaec23f2c4" providerId="ADAL" clId="{7E14B038-12EE-4394-A1B6-7019AF79FD90}" dt="2023-01-23T20:29:51.684" v="25" actId="47"/>
        <pc:sldMkLst>
          <pc:docMk/>
          <pc:sldMk cId="2628540417" sldId="2031"/>
        </pc:sldMkLst>
      </pc:sldChg>
      <pc:sldChg chg="del">
        <pc:chgData name="Zhang, Qi" userId="339b946e-f9ca-4040-bc82-18aaec23f2c4" providerId="ADAL" clId="{7E14B038-12EE-4394-A1B6-7019AF79FD90}" dt="2023-01-23T20:29:51.684" v="25" actId="47"/>
        <pc:sldMkLst>
          <pc:docMk/>
          <pc:sldMk cId="2236699074" sldId="2032"/>
        </pc:sldMkLst>
      </pc:sldChg>
      <pc:sldChg chg="del">
        <pc:chgData name="Zhang, Qi" userId="339b946e-f9ca-4040-bc82-18aaec23f2c4" providerId="ADAL" clId="{7E14B038-12EE-4394-A1B6-7019AF79FD90}" dt="2023-01-23T20:29:51.684" v="25" actId="47"/>
        <pc:sldMkLst>
          <pc:docMk/>
          <pc:sldMk cId="2693466242" sldId="2033"/>
        </pc:sldMkLst>
      </pc:sldChg>
      <pc:sldChg chg="del">
        <pc:chgData name="Zhang, Qi" userId="339b946e-f9ca-4040-bc82-18aaec23f2c4" providerId="ADAL" clId="{7E14B038-12EE-4394-A1B6-7019AF79FD90}" dt="2023-01-23T20:29:51.684" v="25" actId="47"/>
        <pc:sldMkLst>
          <pc:docMk/>
          <pc:sldMk cId="1486791827" sldId="2034"/>
        </pc:sldMkLst>
      </pc:sldChg>
      <pc:sldChg chg="del">
        <pc:chgData name="Zhang, Qi" userId="339b946e-f9ca-4040-bc82-18aaec23f2c4" providerId="ADAL" clId="{7E14B038-12EE-4394-A1B6-7019AF79FD90}" dt="2023-01-23T20:29:51.684" v="25" actId="47"/>
        <pc:sldMkLst>
          <pc:docMk/>
          <pc:sldMk cId="1849369934" sldId="2035"/>
        </pc:sldMkLst>
      </pc:sldChg>
      <pc:sldChg chg="del">
        <pc:chgData name="Zhang, Qi" userId="339b946e-f9ca-4040-bc82-18aaec23f2c4" providerId="ADAL" clId="{7E14B038-12EE-4394-A1B6-7019AF79FD90}" dt="2023-01-23T20:29:51.684" v="25" actId="47"/>
        <pc:sldMkLst>
          <pc:docMk/>
          <pc:sldMk cId="4033351375" sldId="2036"/>
        </pc:sldMkLst>
      </pc:sldChg>
      <pc:sldChg chg="del">
        <pc:chgData name="Zhang, Qi" userId="339b946e-f9ca-4040-bc82-18aaec23f2c4" providerId="ADAL" clId="{7E14B038-12EE-4394-A1B6-7019AF79FD90}" dt="2023-01-23T20:29:51.684" v="25" actId="47"/>
        <pc:sldMkLst>
          <pc:docMk/>
          <pc:sldMk cId="3640715399" sldId="2037"/>
        </pc:sldMkLst>
      </pc:sldChg>
      <pc:sldChg chg="del">
        <pc:chgData name="Zhang, Qi" userId="339b946e-f9ca-4040-bc82-18aaec23f2c4" providerId="ADAL" clId="{7E14B038-12EE-4394-A1B6-7019AF79FD90}" dt="2023-01-23T20:29:51.684" v="25" actId="47"/>
        <pc:sldMkLst>
          <pc:docMk/>
          <pc:sldMk cId="1896209529" sldId="2038"/>
        </pc:sldMkLst>
      </pc:sldChg>
      <pc:sldChg chg="del">
        <pc:chgData name="Zhang, Qi" userId="339b946e-f9ca-4040-bc82-18aaec23f2c4" providerId="ADAL" clId="{7E14B038-12EE-4394-A1B6-7019AF79FD90}" dt="2023-01-23T20:29:51.684" v="25" actId="47"/>
        <pc:sldMkLst>
          <pc:docMk/>
          <pc:sldMk cId="2529219331" sldId="2039"/>
        </pc:sldMkLst>
      </pc:sldChg>
      <pc:sldChg chg="del">
        <pc:chgData name="Zhang, Qi" userId="339b946e-f9ca-4040-bc82-18aaec23f2c4" providerId="ADAL" clId="{7E14B038-12EE-4394-A1B6-7019AF79FD90}" dt="2023-01-23T20:29:51.684" v="25" actId="47"/>
        <pc:sldMkLst>
          <pc:docMk/>
          <pc:sldMk cId="2163993996" sldId="2040"/>
        </pc:sldMkLst>
      </pc:sldChg>
      <pc:sldChg chg="del">
        <pc:chgData name="Zhang, Qi" userId="339b946e-f9ca-4040-bc82-18aaec23f2c4" providerId="ADAL" clId="{7E14B038-12EE-4394-A1B6-7019AF79FD90}" dt="2023-01-23T20:29:51.684" v="25" actId="47"/>
        <pc:sldMkLst>
          <pc:docMk/>
          <pc:sldMk cId="3333894161" sldId="2041"/>
        </pc:sldMkLst>
      </pc:sldChg>
      <pc:sldChg chg="del">
        <pc:chgData name="Zhang, Qi" userId="339b946e-f9ca-4040-bc82-18aaec23f2c4" providerId="ADAL" clId="{7E14B038-12EE-4394-A1B6-7019AF79FD90}" dt="2023-01-23T20:29:51.684" v="25" actId="47"/>
        <pc:sldMkLst>
          <pc:docMk/>
          <pc:sldMk cId="3685723175" sldId="2042"/>
        </pc:sldMkLst>
      </pc:sldChg>
      <pc:sldChg chg="del">
        <pc:chgData name="Zhang, Qi" userId="339b946e-f9ca-4040-bc82-18aaec23f2c4" providerId="ADAL" clId="{7E14B038-12EE-4394-A1B6-7019AF79FD90}" dt="2023-01-23T20:29:51.684" v="25" actId="47"/>
        <pc:sldMkLst>
          <pc:docMk/>
          <pc:sldMk cId="962147896" sldId="2043"/>
        </pc:sldMkLst>
      </pc:sldChg>
      <pc:sldChg chg="del">
        <pc:chgData name="Zhang, Qi" userId="339b946e-f9ca-4040-bc82-18aaec23f2c4" providerId="ADAL" clId="{7E14B038-12EE-4394-A1B6-7019AF79FD90}" dt="2023-01-23T20:29:51.684" v="25" actId="47"/>
        <pc:sldMkLst>
          <pc:docMk/>
          <pc:sldMk cId="3462682583" sldId="2044"/>
        </pc:sldMkLst>
      </pc:sldChg>
      <pc:sldChg chg="del">
        <pc:chgData name="Zhang, Qi" userId="339b946e-f9ca-4040-bc82-18aaec23f2c4" providerId="ADAL" clId="{7E14B038-12EE-4394-A1B6-7019AF79FD90}" dt="2023-01-23T20:29:51.684" v="25" actId="47"/>
        <pc:sldMkLst>
          <pc:docMk/>
          <pc:sldMk cId="2496161001" sldId="2045"/>
        </pc:sldMkLst>
      </pc:sldChg>
      <pc:sldChg chg="del">
        <pc:chgData name="Zhang, Qi" userId="339b946e-f9ca-4040-bc82-18aaec23f2c4" providerId="ADAL" clId="{7E14B038-12EE-4394-A1B6-7019AF79FD90}" dt="2023-01-23T20:29:51.684" v="25" actId="47"/>
        <pc:sldMkLst>
          <pc:docMk/>
          <pc:sldMk cId="817582633" sldId="2046"/>
        </pc:sldMkLst>
      </pc:sldChg>
      <pc:sldChg chg="del">
        <pc:chgData name="Zhang, Qi" userId="339b946e-f9ca-4040-bc82-18aaec23f2c4" providerId="ADAL" clId="{7E14B038-12EE-4394-A1B6-7019AF79FD90}" dt="2023-01-23T20:29:51.684" v="25" actId="47"/>
        <pc:sldMkLst>
          <pc:docMk/>
          <pc:sldMk cId="1799693994" sldId="2047"/>
        </pc:sldMkLst>
      </pc:sldChg>
      <pc:sldChg chg="del">
        <pc:chgData name="Zhang, Qi" userId="339b946e-f9ca-4040-bc82-18aaec23f2c4" providerId="ADAL" clId="{7E14B038-12EE-4394-A1B6-7019AF79FD90}" dt="2023-01-23T20:29:51.684" v="25" actId="47"/>
        <pc:sldMkLst>
          <pc:docMk/>
          <pc:sldMk cId="1552871211" sldId="2048"/>
        </pc:sldMkLst>
      </pc:sldChg>
      <pc:sldChg chg="del">
        <pc:chgData name="Zhang, Qi" userId="339b946e-f9ca-4040-bc82-18aaec23f2c4" providerId="ADAL" clId="{7E14B038-12EE-4394-A1B6-7019AF79FD90}" dt="2023-01-23T20:29:51.684" v="25" actId="47"/>
        <pc:sldMkLst>
          <pc:docMk/>
          <pc:sldMk cId="1365790993" sldId="2049"/>
        </pc:sldMkLst>
      </pc:sldChg>
      <pc:sldChg chg="del">
        <pc:chgData name="Zhang, Qi" userId="339b946e-f9ca-4040-bc82-18aaec23f2c4" providerId="ADAL" clId="{7E14B038-12EE-4394-A1B6-7019AF79FD90}" dt="2023-01-23T20:29:51.684" v="25" actId="47"/>
        <pc:sldMkLst>
          <pc:docMk/>
          <pc:sldMk cId="3433761429" sldId="2050"/>
        </pc:sldMkLst>
      </pc:sldChg>
      <pc:sldChg chg="del">
        <pc:chgData name="Zhang, Qi" userId="339b946e-f9ca-4040-bc82-18aaec23f2c4" providerId="ADAL" clId="{7E14B038-12EE-4394-A1B6-7019AF79FD90}" dt="2023-01-23T20:29:51.684" v="25" actId="47"/>
        <pc:sldMkLst>
          <pc:docMk/>
          <pc:sldMk cId="4203853941" sldId="2051"/>
        </pc:sldMkLst>
      </pc:sldChg>
      <pc:sldChg chg="del">
        <pc:chgData name="Zhang, Qi" userId="339b946e-f9ca-4040-bc82-18aaec23f2c4" providerId="ADAL" clId="{7E14B038-12EE-4394-A1B6-7019AF79FD90}" dt="2023-01-23T20:29:51.684" v="25" actId="47"/>
        <pc:sldMkLst>
          <pc:docMk/>
          <pc:sldMk cId="4033200259" sldId="2052"/>
        </pc:sldMkLst>
      </pc:sldChg>
      <pc:sldChg chg="del">
        <pc:chgData name="Zhang, Qi" userId="339b946e-f9ca-4040-bc82-18aaec23f2c4" providerId="ADAL" clId="{7E14B038-12EE-4394-A1B6-7019AF79FD90}" dt="2023-01-23T20:29:51.684" v="25" actId="47"/>
        <pc:sldMkLst>
          <pc:docMk/>
          <pc:sldMk cId="1887299045" sldId="2053"/>
        </pc:sldMkLst>
      </pc:sldChg>
      <pc:sldChg chg="del">
        <pc:chgData name="Zhang, Qi" userId="339b946e-f9ca-4040-bc82-18aaec23f2c4" providerId="ADAL" clId="{7E14B038-12EE-4394-A1B6-7019AF79FD90}" dt="2023-01-23T20:29:51.684" v="25" actId="47"/>
        <pc:sldMkLst>
          <pc:docMk/>
          <pc:sldMk cId="890974411" sldId="2054"/>
        </pc:sldMkLst>
      </pc:sldChg>
      <pc:sldChg chg="del">
        <pc:chgData name="Zhang, Qi" userId="339b946e-f9ca-4040-bc82-18aaec23f2c4" providerId="ADAL" clId="{7E14B038-12EE-4394-A1B6-7019AF79FD90}" dt="2023-01-23T20:29:51.684" v="25" actId="47"/>
        <pc:sldMkLst>
          <pc:docMk/>
          <pc:sldMk cId="4114153162" sldId="2063"/>
        </pc:sldMkLst>
      </pc:sldChg>
      <pc:sldChg chg="del">
        <pc:chgData name="Zhang, Qi" userId="339b946e-f9ca-4040-bc82-18aaec23f2c4" providerId="ADAL" clId="{7E14B038-12EE-4394-A1B6-7019AF79FD90}" dt="2023-01-23T20:29:51.684" v="25" actId="47"/>
        <pc:sldMkLst>
          <pc:docMk/>
          <pc:sldMk cId="3827577779" sldId="2064"/>
        </pc:sldMkLst>
      </pc:sldChg>
      <pc:sldChg chg="del">
        <pc:chgData name="Zhang, Qi" userId="339b946e-f9ca-4040-bc82-18aaec23f2c4" providerId="ADAL" clId="{7E14B038-12EE-4394-A1B6-7019AF79FD90}" dt="2023-01-23T20:29:51.684" v="25" actId="47"/>
        <pc:sldMkLst>
          <pc:docMk/>
          <pc:sldMk cId="2663242886" sldId="2065"/>
        </pc:sldMkLst>
      </pc:sldChg>
      <pc:sldChg chg="del">
        <pc:chgData name="Zhang, Qi" userId="339b946e-f9ca-4040-bc82-18aaec23f2c4" providerId="ADAL" clId="{7E14B038-12EE-4394-A1B6-7019AF79FD90}" dt="2023-01-23T20:29:51.684" v="25" actId="47"/>
        <pc:sldMkLst>
          <pc:docMk/>
          <pc:sldMk cId="2226085037" sldId="2066"/>
        </pc:sldMkLst>
      </pc:sldChg>
      <pc:sldChg chg="del">
        <pc:chgData name="Zhang, Qi" userId="339b946e-f9ca-4040-bc82-18aaec23f2c4" providerId="ADAL" clId="{7E14B038-12EE-4394-A1B6-7019AF79FD90}" dt="2023-01-23T20:29:51.684" v="25" actId="47"/>
        <pc:sldMkLst>
          <pc:docMk/>
          <pc:sldMk cId="4024119940" sldId="2067"/>
        </pc:sldMkLst>
      </pc:sldChg>
      <pc:sldChg chg="del">
        <pc:chgData name="Zhang, Qi" userId="339b946e-f9ca-4040-bc82-18aaec23f2c4" providerId="ADAL" clId="{7E14B038-12EE-4394-A1B6-7019AF79FD90}" dt="2023-01-23T20:29:51.684" v="25" actId="47"/>
        <pc:sldMkLst>
          <pc:docMk/>
          <pc:sldMk cId="1819783534" sldId="2075"/>
        </pc:sldMkLst>
      </pc:sldChg>
      <pc:sldChg chg="del">
        <pc:chgData name="Zhang, Qi" userId="339b946e-f9ca-4040-bc82-18aaec23f2c4" providerId="ADAL" clId="{7E14B038-12EE-4394-A1B6-7019AF79FD90}" dt="2023-01-23T20:29:51.684" v="25" actId="47"/>
        <pc:sldMkLst>
          <pc:docMk/>
          <pc:sldMk cId="2365509727" sldId="2076"/>
        </pc:sldMkLst>
      </pc:sldChg>
      <pc:sldChg chg="del">
        <pc:chgData name="Zhang, Qi" userId="339b946e-f9ca-4040-bc82-18aaec23f2c4" providerId="ADAL" clId="{7E14B038-12EE-4394-A1B6-7019AF79FD90}" dt="2023-01-23T20:29:51.684" v="25" actId="47"/>
        <pc:sldMkLst>
          <pc:docMk/>
          <pc:sldMk cId="4064292043" sldId="2077"/>
        </pc:sldMkLst>
      </pc:sldChg>
      <pc:sldChg chg="addSp modSp new mod">
        <pc:chgData name="Zhang, Qi" userId="339b946e-f9ca-4040-bc82-18aaec23f2c4" providerId="ADAL" clId="{7E14B038-12EE-4394-A1B6-7019AF79FD90}" dt="2023-01-23T20:38:40.635" v="59" actId="20577"/>
        <pc:sldMkLst>
          <pc:docMk/>
          <pc:sldMk cId="3658489391" sldId="2078"/>
        </pc:sldMkLst>
        <pc:spChg chg="mod">
          <ac:chgData name="Zhang, Qi" userId="339b946e-f9ca-4040-bc82-18aaec23f2c4" providerId="ADAL" clId="{7E14B038-12EE-4394-A1B6-7019AF79FD90}" dt="2023-01-23T20:37:39.329" v="47" actId="14100"/>
          <ac:spMkLst>
            <pc:docMk/>
            <pc:sldMk cId="3658489391" sldId="2078"/>
            <ac:spMk id="2" creationId="{C42394AC-9D8D-610E-158B-EBDD1BB654B1}"/>
          </ac:spMkLst>
        </pc:spChg>
        <pc:spChg chg="mod">
          <ac:chgData name="Zhang, Qi" userId="339b946e-f9ca-4040-bc82-18aaec23f2c4" providerId="ADAL" clId="{7E14B038-12EE-4394-A1B6-7019AF79FD90}" dt="2023-01-23T20:38:40.635" v="59" actId="20577"/>
          <ac:spMkLst>
            <pc:docMk/>
            <pc:sldMk cId="3658489391" sldId="2078"/>
            <ac:spMk id="3" creationId="{B5EEB98B-10B9-9CD0-B688-DB7A12A455F1}"/>
          </ac:spMkLst>
        </pc:spChg>
        <pc:picChg chg="add mod">
          <ac:chgData name="Zhang, Qi" userId="339b946e-f9ca-4040-bc82-18aaec23f2c4" providerId="ADAL" clId="{7E14B038-12EE-4394-A1B6-7019AF79FD90}" dt="2023-01-23T20:38:11.761" v="51" actId="1076"/>
          <ac:picMkLst>
            <pc:docMk/>
            <pc:sldMk cId="3658489391" sldId="2078"/>
            <ac:picMk id="6" creationId="{10C744F2-C69E-A9B0-3EC0-8750B10949E1}"/>
          </ac:picMkLst>
        </pc:picChg>
      </pc:sldChg>
      <pc:sldChg chg="addSp delSp modSp add mod">
        <pc:chgData name="Zhang, Qi" userId="339b946e-f9ca-4040-bc82-18aaec23f2c4" providerId="ADAL" clId="{7E14B038-12EE-4394-A1B6-7019AF79FD90}" dt="2023-01-23T20:41:41.553" v="66"/>
        <pc:sldMkLst>
          <pc:docMk/>
          <pc:sldMk cId="178706092" sldId="2079"/>
        </pc:sldMkLst>
        <pc:spChg chg="mod">
          <ac:chgData name="Zhang, Qi" userId="339b946e-f9ca-4040-bc82-18aaec23f2c4" providerId="ADAL" clId="{7E14B038-12EE-4394-A1B6-7019AF79FD90}" dt="2023-01-23T20:41:41.553" v="66"/>
          <ac:spMkLst>
            <pc:docMk/>
            <pc:sldMk cId="178706092" sldId="2079"/>
            <ac:spMk id="2" creationId="{C42394AC-9D8D-610E-158B-EBDD1BB654B1}"/>
          </ac:spMkLst>
        </pc:spChg>
        <pc:spChg chg="add del mod">
          <ac:chgData name="Zhang, Qi" userId="339b946e-f9ca-4040-bc82-18aaec23f2c4" providerId="ADAL" clId="{7E14B038-12EE-4394-A1B6-7019AF79FD90}" dt="2023-01-23T20:41:14.748" v="65" actId="20577"/>
          <ac:spMkLst>
            <pc:docMk/>
            <pc:sldMk cId="178706092" sldId="2079"/>
            <ac:spMk id="3" creationId="{B5EEB98B-10B9-9CD0-B688-DB7A12A455F1}"/>
          </ac:spMkLst>
        </pc:spChg>
        <pc:spChg chg="add del mod">
          <ac:chgData name="Zhang, Qi" userId="339b946e-f9ca-4040-bc82-18aaec23f2c4" providerId="ADAL" clId="{7E14B038-12EE-4394-A1B6-7019AF79FD90}" dt="2023-01-23T20:38:45.712" v="61"/>
          <ac:spMkLst>
            <pc:docMk/>
            <pc:sldMk cId="178706092" sldId="2079"/>
            <ac:spMk id="5" creationId="{68BE7705-8BEB-2BDF-199B-01C05D4B5722}"/>
          </ac:spMkLst>
        </pc:spChg>
      </pc:sldChg>
      <pc:sldChg chg="addSp delSp modSp add mod">
        <pc:chgData name="Zhang, Qi" userId="339b946e-f9ca-4040-bc82-18aaec23f2c4" providerId="ADAL" clId="{7E14B038-12EE-4394-A1B6-7019AF79FD90}" dt="2023-01-23T20:45:59.474" v="82"/>
        <pc:sldMkLst>
          <pc:docMk/>
          <pc:sldMk cId="2330670694" sldId="2080"/>
        </pc:sldMkLst>
        <pc:spChg chg="mod">
          <ac:chgData name="Zhang, Qi" userId="339b946e-f9ca-4040-bc82-18aaec23f2c4" providerId="ADAL" clId="{7E14B038-12EE-4394-A1B6-7019AF79FD90}" dt="2023-01-23T20:45:59.474" v="82"/>
          <ac:spMkLst>
            <pc:docMk/>
            <pc:sldMk cId="2330670694" sldId="2080"/>
            <ac:spMk id="2" creationId="{C42394AC-9D8D-610E-158B-EBDD1BB654B1}"/>
          </ac:spMkLst>
        </pc:spChg>
        <pc:spChg chg="add del mod">
          <ac:chgData name="Zhang, Qi" userId="339b946e-f9ca-4040-bc82-18aaec23f2c4" providerId="ADAL" clId="{7E14B038-12EE-4394-A1B6-7019AF79FD90}" dt="2023-01-23T20:45:25.898" v="79" actId="14100"/>
          <ac:spMkLst>
            <pc:docMk/>
            <pc:sldMk cId="2330670694" sldId="2080"/>
            <ac:spMk id="3" creationId="{B5EEB98B-10B9-9CD0-B688-DB7A12A455F1}"/>
          </ac:spMkLst>
        </pc:spChg>
        <pc:spChg chg="add del mod">
          <ac:chgData name="Zhang, Qi" userId="339b946e-f9ca-4040-bc82-18aaec23f2c4" providerId="ADAL" clId="{7E14B038-12EE-4394-A1B6-7019AF79FD90}" dt="2023-01-23T20:42:13.206" v="68"/>
          <ac:spMkLst>
            <pc:docMk/>
            <pc:sldMk cId="2330670694" sldId="2080"/>
            <ac:spMk id="5" creationId="{1C7D2267-0B1B-070F-B3B5-AFFC65AE6143}"/>
          </ac:spMkLst>
        </pc:spChg>
        <pc:picChg chg="add mod">
          <ac:chgData name="Zhang, Qi" userId="339b946e-f9ca-4040-bc82-18aaec23f2c4" providerId="ADAL" clId="{7E14B038-12EE-4394-A1B6-7019AF79FD90}" dt="2023-01-23T20:45:35.183" v="81" actId="1076"/>
          <ac:picMkLst>
            <pc:docMk/>
            <pc:sldMk cId="2330670694" sldId="2080"/>
            <ac:picMk id="6" creationId="{173E79B5-44BC-DAB7-1FD4-22C5D5134C54}"/>
          </ac:picMkLst>
        </pc:picChg>
      </pc:sldChg>
      <pc:sldChg chg="addSp modSp add mod">
        <pc:chgData name="Zhang, Qi" userId="339b946e-f9ca-4040-bc82-18aaec23f2c4" providerId="ADAL" clId="{7E14B038-12EE-4394-A1B6-7019AF79FD90}" dt="2023-01-23T20:51:02.515" v="131" actId="14100"/>
        <pc:sldMkLst>
          <pc:docMk/>
          <pc:sldMk cId="1292120701" sldId="2081"/>
        </pc:sldMkLst>
        <pc:spChg chg="mod">
          <ac:chgData name="Zhang, Qi" userId="339b946e-f9ca-4040-bc82-18aaec23f2c4" providerId="ADAL" clId="{7E14B038-12EE-4394-A1B6-7019AF79FD90}" dt="2023-01-23T20:51:02.515" v="131" actId="14100"/>
          <ac:spMkLst>
            <pc:docMk/>
            <pc:sldMk cId="1292120701" sldId="2081"/>
            <ac:spMk id="2" creationId="{C42394AC-9D8D-610E-158B-EBDD1BB654B1}"/>
          </ac:spMkLst>
        </pc:spChg>
        <pc:spChg chg="mod">
          <ac:chgData name="Zhang, Qi" userId="339b946e-f9ca-4040-bc82-18aaec23f2c4" providerId="ADAL" clId="{7E14B038-12EE-4394-A1B6-7019AF79FD90}" dt="2023-01-23T20:47:32.508" v="85" actId="14100"/>
          <ac:spMkLst>
            <pc:docMk/>
            <pc:sldMk cId="1292120701" sldId="2081"/>
            <ac:spMk id="3" creationId="{B5EEB98B-10B9-9CD0-B688-DB7A12A455F1}"/>
          </ac:spMkLst>
        </pc:spChg>
        <pc:spChg chg="add mod">
          <ac:chgData name="Zhang, Qi" userId="339b946e-f9ca-4040-bc82-18aaec23f2c4" providerId="ADAL" clId="{7E14B038-12EE-4394-A1B6-7019AF79FD90}" dt="2023-01-23T20:50:42.016" v="103" actId="12"/>
          <ac:spMkLst>
            <pc:docMk/>
            <pc:sldMk cId="1292120701" sldId="2081"/>
            <ac:spMk id="8" creationId="{1BA348B7-4703-4C34-34AF-2B4CC09855B7}"/>
          </ac:spMkLst>
        </pc:spChg>
        <pc:picChg chg="add mod">
          <ac:chgData name="Zhang, Qi" userId="339b946e-f9ca-4040-bc82-18aaec23f2c4" providerId="ADAL" clId="{7E14B038-12EE-4394-A1B6-7019AF79FD90}" dt="2023-01-23T20:47:36.502" v="87" actId="1076"/>
          <ac:picMkLst>
            <pc:docMk/>
            <pc:sldMk cId="1292120701" sldId="2081"/>
            <ac:picMk id="6" creationId="{2D18E9E3-550A-3901-BB00-A100674FDA34}"/>
          </ac:picMkLst>
        </pc:picChg>
      </pc:sldChg>
      <pc:sldChg chg="addSp modSp add mod">
        <pc:chgData name="Zhang, Qi" userId="339b946e-f9ca-4040-bc82-18aaec23f2c4" providerId="ADAL" clId="{7E14B038-12EE-4394-A1B6-7019AF79FD90}" dt="2023-01-23T20:51:49.306" v="159" actId="20577"/>
        <pc:sldMkLst>
          <pc:docMk/>
          <pc:sldMk cId="4084966163" sldId="2082"/>
        </pc:sldMkLst>
        <pc:spChg chg="mod">
          <ac:chgData name="Zhang, Qi" userId="339b946e-f9ca-4040-bc82-18aaec23f2c4" providerId="ADAL" clId="{7E14B038-12EE-4394-A1B6-7019AF79FD90}" dt="2023-01-23T20:51:49.306" v="159" actId="20577"/>
          <ac:spMkLst>
            <pc:docMk/>
            <pc:sldMk cId="4084966163" sldId="2082"/>
            <ac:spMk id="2" creationId="{C42394AC-9D8D-610E-158B-EBDD1BB654B1}"/>
          </ac:spMkLst>
        </pc:spChg>
        <pc:spChg chg="mod">
          <ac:chgData name="Zhang, Qi" userId="339b946e-f9ca-4040-bc82-18aaec23f2c4" providerId="ADAL" clId="{7E14B038-12EE-4394-A1B6-7019AF79FD90}" dt="2023-01-23T20:51:38.534" v="135" actId="14100"/>
          <ac:spMkLst>
            <pc:docMk/>
            <pc:sldMk cId="4084966163" sldId="2082"/>
            <ac:spMk id="3" creationId="{B5EEB98B-10B9-9CD0-B688-DB7A12A455F1}"/>
          </ac:spMkLst>
        </pc:spChg>
        <pc:picChg chg="add mod">
          <ac:chgData name="Zhang, Qi" userId="339b946e-f9ca-4040-bc82-18aaec23f2c4" providerId="ADAL" clId="{7E14B038-12EE-4394-A1B6-7019AF79FD90}" dt="2023-01-23T20:51:41.249" v="137" actId="1076"/>
          <ac:picMkLst>
            <pc:docMk/>
            <pc:sldMk cId="4084966163" sldId="2082"/>
            <ac:picMk id="6" creationId="{32308365-6B43-6879-25ED-03CAF2AAFDAE}"/>
          </ac:picMkLst>
        </pc:picChg>
      </pc:sldChg>
      <pc:sldChg chg="addSp modSp add mod">
        <pc:chgData name="Zhang, Qi" userId="339b946e-f9ca-4040-bc82-18aaec23f2c4" providerId="ADAL" clId="{7E14B038-12EE-4394-A1B6-7019AF79FD90}" dt="2023-01-23T21:20:01.744" v="184" actId="14100"/>
        <pc:sldMkLst>
          <pc:docMk/>
          <pc:sldMk cId="2435043001" sldId="2083"/>
        </pc:sldMkLst>
        <pc:spChg chg="mod">
          <ac:chgData name="Zhang, Qi" userId="339b946e-f9ca-4040-bc82-18aaec23f2c4" providerId="ADAL" clId="{7E14B038-12EE-4394-A1B6-7019AF79FD90}" dt="2023-01-23T21:17:17.181" v="169" actId="14100"/>
          <ac:spMkLst>
            <pc:docMk/>
            <pc:sldMk cId="2435043001" sldId="2083"/>
            <ac:spMk id="2" creationId="{C42394AC-9D8D-610E-158B-EBDD1BB654B1}"/>
          </ac:spMkLst>
        </pc:spChg>
        <pc:spChg chg="mod">
          <ac:chgData name="Zhang, Qi" userId="339b946e-f9ca-4040-bc82-18aaec23f2c4" providerId="ADAL" clId="{7E14B038-12EE-4394-A1B6-7019AF79FD90}" dt="2023-01-23T21:17:51.432" v="177" actId="1076"/>
          <ac:spMkLst>
            <pc:docMk/>
            <pc:sldMk cId="2435043001" sldId="2083"/>
            <ac:spMk id="3" creationId="{B5EEB98B-10B9-9CD0-B688-DB7A12A455F1}"/>
          </ac:spMkLst>
        </pc:spChg>
        <pc:spChg chg="add mod">
          <ac:chgData name="Zhang, Qi" userId="339b946e-f9ca-4040-bc82-18aaec23f2c4" providerId="ADAL" clId="{7E14B038-12EE-4394-A1B6-7019AF79FD90}" dt="2023-01-23T21:20:01.744" v="184" actId="14100"/>
          <ac:spMkLst>
            <pc:docMk/>
            <pc:sldMk cId="2435043001" sldId="2083"/>
            <ac:spMk id="8" creationId="{53816FCA-ACDA-4A56-688A-2864B256C8F2}"/>
          </ac:spMkLst>
        </pc:spChg>
        <pc:picChg chg="add mod">
          <ac:chgData name="Zhang, Qi" userId="339b946e-f9ca-4040-bc82-18aaec23f2c4" providerId="ADAL" clId="{7E14B038-12EE-4394-A1B6-7019AF79FD90}" dt="2023-01-23T21:18:09.636" v="179" actId="1076"/>
          <ac:picMkLst>
            <pc:docMk/>
            <pc:sldMk cId="2435043001" sldId="2083"/>
            <ac:picMk id="6" creationId="{FAE04BFE-C65B-E53D-C5A4-33417F7A4503}"/>
          </ac:picMkLst>
        </pc:picChg>
      </pc:sldChg>
      <pc:sldChg chg="addSp modSp add mod">
        <pc:chgData name="Zhang, Qi" userId="339b946e-f9ca-4040-bc82-18aaec23f2c4" providerId="ADAL" clId="{7E14B038-12EE-4394-A1B6-7019AF79FD90}" dt="2023-01-23T21:23:46.705" v="214" actId="403"/>
        <pc:sldMkLst>
          <pc:docMk/>
          <pc:sldMk cId="3473307359" sldId="2084"/>
        </pc:sldMkLst>
        <pc:spChg chg="mod">
          <ac:chgData name="Zhang, Qi" userId="339b946e-f9ca-4040-bc82-18aaec23f2c4" providerId="ADAL" clId="{7E14B038-12EE-4394-A1B6-7019AF79FD90}" dt="2023-01-23T21:22:47.008" v="206" actId="20577"/>
          <ac:spMkLst>
            <pc:docMk/>
            <pc:sldMk cId="3473307359" sldId="2084"/>
            <ac:spMk id="2" creationId="{C42394AC-9D8D-610E-158B-EBDD1BB654B1}"/>
          </ac:spMkLst>
        </pc:spChg>
        <pc:spChg chg="mod">
          <ac:chgData name="Zhang, Qi" userId="339b946e-f9ca-4040-bc82-18aaec23f2c4" providerId="ADAL" clId="{7E14B038-12EE-4394-A1B6-7019AF79FD90}" dt="2023-01-23T21:22:11.276" v="188" actId="14100"/>
          <ac:spMkLst>
            <pc:docMk/>
            <pc:sldMk cId="3473307359" sldId="2084"/>
            <ac:spMk id="3" creationId="{B5EEB98B-10B9-9CD0-B688-DB7A12A455F1}"/>
          </ac:spMkLst>
        </pc:spChg>
        <pc:spChg chg="add mod">
          <ac:chgData name="Zhang, Qi" userId="339b946e-f9ca-4040-bc82-18aaec23f2c4" providerId="ADAL" clId="{7E14B038-12EE-4394-A1B6-7019AF79FD90}" dt="2023-01-23T21:23:46.705" v="214" actId="403"/>
          <ac:spMkLst>
            <pc:docMk/>
            <pc:sldMk cId="3473307359" sldId="2084"/>
            <ac:spMk id="8" creationId="{61C8C499-0B9C-F80C-ED85-0521543B02E1}"/>
          </ac:spMkLst>
        </pc:spChg>
        <pc:picChg chg="add mod">
          <ac:chgData name="Zhang, Qi" userId="339b946e-f9ca-4040-bc82-18aaec23f2c4" providerId="ADAL" clId="{7E14B038-12EE-4394-A1B6-7019AF79FD90}" dt="2023-01-23T21:22:29.809" v="190" actId="1076"/>
          <ac:picMkLst>
            <pc:docMk/>
            <pc:sldMk cId="3473307359" sldId="2084"/>
            <ac:picMk id="6" creationId="{E9C7FC64-E20E-4B1E-CE81-348CD765C366}"/>
          </ac:picMkLst>
        </pc:picChg>
      </pc:sldChg>
      <pc:sldChg chg="addSp modSp add mod">
        <pc:chgData name="Zhang, Qi" userId="339b946e-f9ca-4040-bc82-18aaec23f2c4" providerId="ADAL" clId="{7E14B038-12EE-4394-A1B6-7019AF79FD90}" dt="2023-01-23T21:31:03.897" v="242" actId="20577"/>
        <pc:sldMkLst>
          <pc:docMk/>
          <pc:sldMk cId="327151294" sldId="2085"/>
        </pc:sldMkLst>
        <pc:spChg chg="mod">
          <ac:chgData name="Zhang, Qi" userId="339b946e-f9ca-4040-bc82-18aaec23f2c4" providerId="ADAL" clId="{7E14B038-12EE-4394-A1B6-7019AF79FD90}" dt="2023-01-23T21:31:03.897" v="242" actId="20577"/>
          <ac:spMkLst>
            <pc:docMk/>
            <pc:sldMk cId="327151294" sldId="2085"/>
            <ac:spMk id="2" creationId="{C42394AC-9D8D-610E-158B-EBDD1BB654B1}"/>
          </ac:spMkLst>
        </pc:spChg>
        <pc:spChg chg="mod">
          <ac:chgData name="Zhang, Qi" userId="339b946e-f9ca-4040-bc82-18aaec23f2c4" providerId="ADAL" clId="{7E14B038-12EE-4394-A1B6-7019AF79FD90}" dt="2023-01-23T21:30:19.938" v="228" actId="14100"/>
          <ac:spMkLst>
            <pc:docMk/>
            <pc:sldMk cId="327151294" sldId="2085"/>
            <ac:spMk id="3" creationId="{B5EEB98B-10B9-9CD0-B688-DB7A12A455F1}"/>
          </ac:spMkLst>
        </pc:spChg>
        <pc:picChg chg="add mod">
          <ac:chgData name="Zhang, Qi" userId="339b946e-f9ca-4040-bc82-18aaec23f2c4" providerId="ADAL" clId="{7E14B038-12EE-4394-A1B6-7019AF79FD90}" dt="2023-01-23T21:30:24.042" v="230" actId="1076"/>
          <ac:picMkLst>
            <pc:docMk/>
            <pc:sldMk cId="327151294" sldId="2085"/>
            <ac:picMk id="6" creationId="{A12F0F38-F9FA-D118-FFCE-12580C954D8F}"/>
          </ac:picMkLst>
        </pc:picChg>
      </pc:sldChg>
      <pc:sldChg chg="addSp modSp add mod">
        <pc:chgData name="Zhang, Qi" userId="339b946e-f9ca-4040-bc82-18aaec23f2c4" providerId="ADAL" clId="{7E14B038-12EE-4394-A1B6-7019AF79FD90}" dt="2023-01-23T21:34:22.999" v="284" actId="20577"/>
        <pc:sldMkLst>
          <pc:docMk/>
          <pc:sldMk cId="1775755388" sldId="2086"/>
        </pc:sldMkLst>
        <pc:spChg chg="mod">
          <ac:chgData name="Zhang, Qi" userId="339b946e-f9ca-4040-bc82-18aaec23f2c4" providerId="ADAL" clId="{7E14B038-12EE-4394-A1B6-7019AF79FD90}" dt="2023-01-23T21:34:22.999" v="284" actId="20577"/>
          <ac:spMkLst>
            <pc:docMk/>
            <pc:sldMk cId="1775755388" sldId="2086"/>
            <ac:spMk id="2" creationId="{C42394AC-9D8D-610E-158B-EBDD1BB654B1}"/>
          </ac:spMkLst>
        </pc:spChg>
        <pc:spChg chg="mod">
          <ac:chgData name="Zhang, Qi" userId="339b946e-f9ca-4040-bc82-18aaec23f2c4" providerId="ADAL" clId="{7E14B038-12EE-4394-A1B6-7019AF79FD90}" dt="2023-01-23T21:32:58.048" v="245" actId="14100"/>
          <ac:spMkLst>
            <pc:docMk/>
            <pc:sldMk cId="1775755388" sldId="2086"/>
            <ac:spMk id="3" creationId="{B5EEB98B-10B9-9CD0-B688-DB7A12A455F1}"/>
          </ac:spMkLst>
        </pc:spChg>
        <pc:picChg chg="add mod">
          <ac:chgData name="Zhang, Qi" userId="339b946e-f9ca-4040-bc82-18aaec23f2c4" providerId="ADAL" clId="{7E14B038-12EE-4394-A1B6-7019AF79FD90}" dt="2023-01-23T21:33:15.516" v="247" actId="1076"/>
          <ac:picMkLst>
            <pc:docMk/>
            <pc:sldMk cId="1775755388" sldId="2086"/>
            <ac:picMk id="6" creationId="{137E4D53-4629-0404-A7CA-3EA09EC11177}"/>
          </ac:picMkLst>
        </pc:picChg>
        <pc:picChg chg="add mod">
          <ac:chgData name="Zhang, Qi" userId="339b946e-f9ca-4040-bc82-18aaec23f2c4" providerId="ADAL" clId="{7E14B038-12EE-4394-A1B6-7019AF79FD90}" dt="2023-01-23T21:33:42.465" v="249" actId="1076"/>
          <ac:picMkLst>
            <pc:docMk/>
            <pc:sldMk cId="1775755388" sldId="2086"/>
            <ac:picMk id="8" creationId="{BD00CC42-A494-618A-C8D9-358DB9A615CD}"/>
          </ac:picMkLst>
        </pc:picChg>
      </pc:sldChg>
      <pc:sldChg chg="addSp modSp add mod">
        <pc:chgData name="Zhang, Qi" userId="339b946e-f9ca-4040-bc82-18aaec23f2c4" providerId="ADAL" clId="{7E14B038-12EE-4394-A1B6-7019AF79FD90}" dt="2023-01-23T21:39:43.967" v="314" actId="20577"/>
        <pc:sldMkLst>
          <pc:docMk/>
          <pc:sldMk cId="975562535" sldId="2087"/>
        </pc:sldMkLst>
        <pc:spChg chg="mod">
          <ac:chgData name="Zhang, Qi" userId="339b946e-f9ca-4040-bc82-18aaec23f2c4" providerId="ADAL" clId="{7E14B038-12EE-4394-A1B6-7019AF79FD90}" dt="2023-01-23T21:39:43.967" v="314" actId="20577"/>
          <ac:spMkLst>
            <pc:docMk/>
            <pc:sldMk cId="975562535" sldId="2087"/>
            <ac:spMk id="2" creationId="{C42394AC-9D8D-610E-158B-EBDD1BB654B1}"/>
          </ac:spMkLst>
        </pc:spChg>
        <pc:spChg chg="mod">
          <ac:chgData name="Zhang, Qi" userId="339b946e-f9ca-4040-bc82-18aaec23f2c4" providerId="ADAL" clId="{7E14B038-12EE-4394-A1B6-7019AF79FD90}" dt="2023-01-23T21:39:27.324" v="286" actId="14100"/>
          <ac:spMkLst>
            <pc:docMk/>
            <pc:sldMk cId="975562535" sldId="2087"/>
            <ac:spMk id="3" creationId="{B5EEB98B-10B9-9CD0-B688-DB7A12A455F1}"/>
          </ac:spMkLst>
        </pc:spChg>
        <pc:picChg chg="add mod">
          <ac:chgData name="Zhang, Qi" userId="339b946e-f9ca-4040-bc82-18aaec23f2c4" providerId="ADAL" clId="{7E14B038-12EE-4394-A1B6-7019AF79FD90}" dt="2023-01-23T21:39:31.845" v="288" actId="1076"/>
          <ac:picMkLst>
            <pc:docMk/>
            <pc:sldMk cId="975562535" sldId="2087"/>
            <ac:picMk id="6" creationId="{8F97F77D-587B-064B-CEEE-7D44E08ABBFA}"/>
          </ac:picMkLst>
        </pc:picChg>
      </pc:sldChg>
      <pc:sldChg chg="modSp add mod">
        <pc:chgData name="Zhang, Qi" userId="339b946e-f9ca-4040-bc82-18aaec23f2c4" providerId="ADAL" clId="{7E14B038-12EE-4394-A1B6-7019AF79FD90}" dt="2023-01-23T21:43:50.808" v="356" actId="20577"/>
        <pc:sldMkLst>
          <pc:docMk/>
          <pc:sldMk cId="1501181268" sldId="2088"/>
        </pc:sldMkLst>
        <pc:spChg chg="mod">
          <ac:chgData name="Zhang, Qi" userId="339b946e-f9ca-4040-bc82-18aaec23f2c4" providerId="ADAL" clId="{7E14B038-12EE-4394-A1B6-7019AF79FD90}" dt="2023-01-23T21:43:50.808" v="356" actId="20577"/>
          <ac:spMkLst>
            <pc:docMk/>
            <pc:sldMk cId="1501181268" sldId="2088"/>
            <ac:spMk id="2" creationId="{C42394AC-9D8D-610E-158B-EBDD1BB654B1}"/>
          </ac:spMkLst>
        </pc:spChg>
        <pc:spChg chg="mod">
          <ac:chgData name="Zhang, Qi" userId="339b946e-f9ca-4040-bc82-18aaec23f2c4" providerId="ADAL" clId="{7E14B038-12EE-4394-A1B6-7019AF79FD90}" dt="2023-01-23T21:43:07.118" v="331" actId="6549"/>
          <ac:spMkLst>
            <pc:docMk/>
            <pc:sldMk cId="1501181268" sldId="2088"/>
            <ac:spMk id="3" creationId="{B5EEB98B-10B9-9CD0-B688-DB7A12A455F1}"/>
          </ac:spMkLst>
        </pc:spChg>
      </pc:sldChg>
      <pc:sldChg chg="modSp add mod">
        <pc:chgData name="Zhang, Qi" userId="339b946e-f9ca-4040-bc82-18aaec23f2c4" providerId="ADAL" clId="{7E14B038-12EE-4394-A1B6-7019AF79FD90}" dt="2023-01-23T21:47:07.743" v="379" actId="20577"/>
        <pc:sldMkLst>
          <pc:docMk/>
          <pc:sldMk cId="2303512712" sldId="2089"/>
        </pc:sldMkLst>
        <pc:spChg chg="mod">
          <ac:chgData name="Zhang, Qi" userId="339b946e-f9ca-4040-bc82-18aaec23f2c4" providerId="ADAL" clId="{7E14B038-12EE-4394-A1B6-7019AF79FD90}" dt="2023-01-23T21:44:18.956" v="357"/>
          <ac:spMkLst>
            <pc:docMk/>
            <pc:sldMk cId="2303512712" sldId="2089"/>
            <ac:spMk id="2" creationId="{C42394AC-9D8D-610E-158B-EBDD1BB654B1}"/>
          </ac:spMkLst>
        </pc:spChg>
        <pc:spChg chg="mod">
          <ac:chgData name="Zhang, Qi" userId="339b946e-f9ca-4040-bc82-18aaec23f2c4" providerId="ADAL" clId="{7E14B038-12EE-4394-A1B6-7019AF79FD90}" dt="2023-01-23T21:47:07.743" v="379" actId="20577"/>
          <ac:spMkLst>
            <pc:docMk/>
            <pc:sldMk cId="2303512712" sldId="2089"/>
            <ac:spMk id="3" creationId="{B5EEB98B-10B9-9CD0-B688-DB7A12A455F1}"/>
          </ac:spMkLst>
        </pc:spChg>
      </pc:sldChg>
      <pc:sldChg chg="addSp modSp add mod">
        <pc:chgData name="Zhang, Qi" userId="339b946e-f9ca-4040-bc82-18aaec23f2c4" providerId="ADAL" clId="{7E14B038-12EE-4394-A1B6-7019AF79FD90}" dt="2023-01-23T21:50:49.384" v="419" actId="20577"/>
        <pc:sldMkLst>
          <pc:docMk/>
          <pc:sldMk cId="3901016507" sldId="2090"/>
        </pc:sldMkLst>
        <pc:spChg chg="mod">
          <ac:chgData name="Zhang, Qi" userId="339b946e-f9ca-4040-bc82-18aaec23f2c4" providerId="ADAL" clId="{7E14B038-12EE-4394-A1B6-7019AF79FD90}" dt="2023-01-23T21:50:49.384" v="419" actId="20577"/>
          <ac:spMkLst>
            <pc:docMk/>
            <pc:sldMk cId="3901016507" sldId="2090"/>
            <ac:spMk id="2" creationId="{C42394AC-9D8D-610E-158B-EBDD1BB654B1}"/>
          </ac:spMkLst>
        </pc:spChg>
        <pc:spChg chg="mod">
          <ac:chgData name="Zhang, Qi" userId="339b946e-f9ca-4040-bc82-18aaec23f2c4" providerId="ADAL" clId="{7E14B038-12EE-4394-A1B6-7019AF79FD90}" dt="2023-01-23T21:49:38.660" v="381" actId="14100"/>
          <ac:spMkLst>
            <pc:docMk/>
            <pc:sldMk cId="3901016507" sldId="2090"/>
            <ac:spMk id="3" creationId="{B5EEB98B-10B9-9CD0-B688-DB7A12A455F1}"/>
          </ac:spMkLst>
        </pc:spChg>
        <pc:spChg chg="add mod">
          <ac:chgData name="Zhang, Qi" userId="339b946e-f9ca-4040-bc82-18aaec23f2c4" providerId="ADAL" clId="{7E14B038-12EE-4394-A1B6-7019AF79FD90}" dt="2023-01-23T21:50:12.202" v="391" actId="1076"/>
          <ac:spMkLst>
            <pc:docMk/>
            <pc:sldMk cId="3901016507" sldId="2090"/>
            <ac:spMk id="8" creationId="{09F79AFF-0A3E-07DE-DD23-F09D474B8A37}"/>
          </ac:spMkLst>
        </pc:spChg>
        <pc:picChg chg="add mod">
          <ac:chgData name="Zhang, Qi" userId="339b946e-f9ca-4040-bc82-18aaec23f2c4" providerId="ADAL" clId="{7E14B038-12EE-4394-A1B6-7019AF79FD90}" dt="2023-01-23T21:49:49.692" v="384" actId="27614"/>
          <ac:picMkLst>
            <pc:docMk/>
            <pc:sldMk cId="3901016507" sldId="2090"/>
            <ac:picMk id="6" creationId="{72419FE3-B9A6-8A4A-7520-B9A07F383067}"/>
          </ac:picMkLst>
        </pc:picChg>
      </pc:sldChg>
      <pc:sldChg chg="add">
        <pc:chgData name="Zhang, Qi" userId="339b946e-f9ca-4040-bc82-18aaec23f2c4" providerId="ADAL" clId="{7E14B038-12EE-4394-A1B6-7019AF79FD90}" dt="2023-01-23T20:29:45.376" v="15"/>
        <pc:sldMkLst>
          <pc:docMk/>
          <pc:sldMk cId="4034982991" sldId="2091"/>
        </pc:sldMkLst>
      </pc:sldChg>
      <pc:sldChg chg="modSp add mod">
        <pc:chgData name="Zhang, Qi" userId="339b946e-f9ca-4040-bc82-18aaec23f2c4" providerId="ADAL" clId="{7E14B038-12EE-4394-A1B6-7019AF79FD90}" dt="2023-01-25T17:28:23.502" v="422" actId="14100"/>
        <pc:sldMkLst>
          <pc:docMk/>
          <pc:sldMk cId="2376593310" sldId="2092"/>
        </pc:sldMkLst>
        <pc:spChg chg="mod">
          <ac:chgData name="Zhang, Qi" userId="339b946e-f9ca-4040-bc82-18aaec23f2c4" providerId="ADAL" clId="{7E14B038-12EE-4394-A1B6-7019AF79FD90}" dt="2023-01-25T17:28:23.502" v="422" actId="14100"/>
          <ac:spMkLst>
            <pc:docMk/>
            <pc:sldMk cId="2376593310" sldId="2092"/>
            <ac:spMk id="3" creationId="{B5EEB98B-10B9-9CD0-B688-DB7A12A455F1}"/>
          </ac:spMkLst>
        </pc:spChg>
        <pc:grpChg chg="mod">
          <ac:chgData name="Zhang, Qi" userId="339b946e-f9ca-4040-bc82-18aaec23f2c4" providerId="ADAL" clId="{7E14B038-12EE-4394-A1B6-7019AF79FD90}" dt="2023-01-25T17:28:17.962" v="420" actId="1076"/>
          <ac:grpSpMkLst>
            <pc:docMk/>
            <pc:sldMk cId="2376593310" sldId="2092"/>
            <ac:grpSpMk id="9" creationId="{9CC68B34-E37E-4819-89F9-1B8548DA82E3}"/>
          </ac:grpSpMkLst>
        </pc:grpChg>
      </pc:sldChg>
      <pc:sldChg chg="modSp add mod">
        <pc:chgData name="Zhang, Qi" userId="339b946e-f9ca-4040-bc82-18aaec23f2c4" providerId="ADAL" clId="{7E14B038-12EE-4394-A1B6-7019AF79FD90}" dt="2023-01-25T18:35:46.978" v="431" actId="6549"/>
        <pc:sldMkLst>
          <pc:docMk/>
          <pc:sldMk cId="343058662" sldId="2093"/>
        </pc:sldMkLst>
        <pc:spChg chg="mod">
          <ac:chgData name="Zhang, Qi" userId="339b946e-f9ca-4040-bc82-18aaec23f2c4" providerId="ADAL" clId="{7E14B038-12EE-4394-A1B6-7019AF79FD90}" dt="2023-01-25T17:41:54.793" v="424" actId="14100"/>
          <ac:spMkLst>
            <pc:docMk/>
            <pc:sldMk cId="343058662" sldId="2093"/>
            <ac:spMk id="2" creationId="{C42394AC-9D8D-610E-158B-EBDD1BB654B1}"/>
          </ac:spMkLst>
        </pc:spChg>
        <pc:spChg chg="mod">
          <ac:chgData name="Zhang, Qi" userId="339b946e-f9ca-4040-bc82-18aaec23f2c4" providerId="ADAL" clId="{7E14B038-12EE-4394-A1B6-7019AF79FD90}" dt="2023-01-25T18:35:46.978" v="431" actId="6549"/>
          <ac:spMkLst>
            <pc:docMk/>
            <pc:sldMk cId="343058662" sldId="2093"/>
            <ac:spMk id="3" creationId="{B5EEB98B-10B9-9CD0-B688-DB7A12A455F1}"/>
          </ac:spMkLst>
        </pc:spChg>
      </pc:sldChg>
      <pc:sldChg chg="modSp add mod">
        <pc:chgData name="Zhang, Qi" userId="339b946e-f9ca-4040-bc82-18aaec23f2c4" providerId="ADAL" clId="{7E14B038-12EE-4394-A1B6-7019AF79FD90}" dt="2023-01-25T18:53:13.994" v="446" actId="14100"/>
        <pc:sldMkLst>
          <pc:docMk/>
          <pc:sldMk cId="1772038515" sldId="2094"/>
        </pc:sldMkLst>
        <pc:spChg chg="mod">
          <ac:chgData name="Zhang, Qi" userId="339b946e-f9ca-4040-bc82-18aaec23f2c4" providerId="ADAL" clId="{7E14B038-12EE-4394-A1B6-7019AF79FD90}" dt="2023-01-25T18:53:13.994" v="446" actId="14100"/>
          <ac:spMkLst>
            <pc:docMk/>
            <pc:sldMk cId="1772038515" sldId="2094"/>
            <ac:spMk id="2" creationId="{C42394AC-9D8D-610E-158B-EBDD1BB654B1}"/>
          </ac:spMkLst>
        </pc:spChg>
        <pc:spChg chg="mod">
          <ac:chgData name="Zhang, Qi" userId="339b946e-f9ca-4040-bc82-18aaec23f2c4" providerId="ADAL" clId="{7E14B038-12EE-4394-A1B6-7019AF79FD90}" dt="2023-01-25T18:53:06.185" v="445" actId="20577"/>
          <ac:spMkLst>
            <pc:docMk/>
            <pc:sldMk cId="1772038515" sldId="2094"/>
            <ac:spMk id="3" creationId="{B5EEB98B-10B9-9CD0-B688-DB7A12A455F1}"/>
          </ac:spMkLst>
        </pc:spChg>
      </pc:sldChg>
      <pc:sldChg chg="addSp modSp add mod">
        <pc:chgData name="Zhang, Qi" userId="339b946e-f9ca-4040-bc82-18aaec23f2c4" providerId="ADAL" clId="{7E14B038-12EE-4394-A1B6-7019AF79FD90}" dt="2023-01-25T19:12:40.602" v="463" actId="27636"/>
        <pc:sldMkLst>
          <pc:docMk/>
          <pc:sldMk cId="2938203313" sldId="2095"/>
        </pc:sldMkLst>
        <pc:spChg chg="mod">
          <ac:chgData name="Zhang, Qi" userId="339b946e-f9ca-4040-bc82-18aaec23f2c4" providerId="ADAL" clId="{7E14B038-12EE-4394-A1B6-7019AF79FD90}" dt="2023-01-25T18:59:22.167" v="450" actId="14100"/>
          <ac:spMkLst>
            <pc:docMk/>
            <pc:sldMk cId="2938203313" sldId="2095"/>
            <ac:spMk id="2" creationId="{C42394AC-9D8D-610E-158B-EBDD1BB654B1}"/>
          </ac:spMkLst>
        </pc:spChg>
        <pc:spChg chg="mod">
          <ac:chgData name="Zhang, Qi" userId="339b946e-f9ca-4040-bc82-18aaec23f2c4" providerId="ADAL" clId="{7E14B038-12EE-4394-A1B6-7019AF79FD90}" dt="2023-01-25T19:12:40.602" v="463" actId="27636"/>
          <ac:spMkLst>
            <pc:docMk/>
            <pc:sldMk cId="2938203313" sldId="2095"/>
            <ac:spMk id="3" creationId="{B5EEB98B-10B9-9CD0-B688-DB7A12A455F1}"/>
          </ac:spMkLst>
        </pc:spChg>
        <pc:picChg chg="add mod">
          <ac:chgData name="Zhang, Qi" userId="339b946e-f9ca-4040-bc82-18aaec23f2c4" providerId="ADAL" clId="{7E14B038-12EE-4394-A1B6-7019AF79FD90}" dt="2023-01-25T18:59:50.933" v="457" actId="1076"/>
          <ac:picMkLst>
            <pc:docMk/>
            <pc:sldMk cId="2938203313" sldId="2095"/>
            <ac:picMk id="6" creationId="{5E967E8A-C8C4-8952-7DF2-814F9B5AC1CE}"/>
          </ac:picMkLst>
        </pc:picChg>
      </pc:sldChg>
      <pc:sldChg chg="addSp delSp modSp add mod">
        <pc:chgData name="Zhang, Qi" userId="339b946e-f9ca-4040-bc82-18aaec23f2c4" providerId="ADAL" clId="{7E14B038-12EE-4394-A1B6-7019AF79FD90}" dt="2023-01-25T19:16:01.381" v="480" actId="14100"/>
        <pc:sldMkLst>
          <pc:docMk/>
          <pc:sldMk cId="4245300462" sldId="2096"/>
        </pc:sldMkLst>
        <pc:spChg chg="mod">
          <ac:chgData name="Zhang, Qi" userId="339b946e-f9ca-4040-bc82-18aaec23f2c4" providerId="ADAL" clId="{7E14B038-12EE-4394-A1B6-7019AF79FD90}" dt="2023-01-25T19:14:47.934" v="473" actId="6549"/>
          <ac:spMkLst>
            <pc:docMk/>
            <pc:sldMk cId="4245300462" sldId="2096"/>
            <ac:spMk id="2" creationId="{C42394AC-9D8D-610E-158B-EBDD1BB654B1}"/>
          </ac:spMkLst>
        </pc:spChg>
        <pc:spChg chg="del">
          <ac:chgData name="Zhang, Qi" userId="339b946e-f9ca-4040-bc82-18aaec23f2c4" providerId="ADAL" clId="{7E14B038-12EE-4394-A1B6-7019AF79FD90}" dt="2023-01-25T19:15:18.582" v="474" actId="22"/>
          <ac:spMkLst>
            <pc:docMk/>
            <pc:sldMk cId="4245300462" sldId="2096"/>
            <ac:spMk id="3" creationId="{B5EEB98B-10B9-9CD0-B688-DB7A12A455F1}"/>
          </ac:spMkLst>
        </pc:spChg>
        <pc:picChg chg="add mod ord">
          <ac:chgData name="Zhang, Qi" userId="339b946e-f9ca-4040-bc82-18aaec23f2c4" providerId="ADAL" clId="{7E14B038-12EE-4394-A1B6-7019AF79FD90}" dt="2023-01-25T19:15:24.192" v="477" actId="1076"/>
          <ac:picMkLst>
            <pc:docMk/>
            <pc:sldMk cId="4245300462" sldId="2096"/>
            <ac:picMk id="6" creationId="{BA3995B5-9622-1328-BBBE-A3C5051B1E6F}"/>
          </ac:picMkLst>
        </pc:picChg>
        <pc:picChg chg="add mod">
          <ac:chgData name="Zhang, Qi" userId="339b946e-f9ca-4040-bc82-18aaec23f2c4" providerId="ADAL" clId="{7E14B038-12EE-4394-A1B6-7019AF79FD90}" dt="2023-01-25T19:16:01.381" v="480" actId="14100"/>
          <ac:picMkLst>
            <pc:docMk/>
            <pc:sldMk cId="4245300462" sldId="2096"/>
            <ac:picMk id="8" creationId="{D9918F33-A026-E763-A846-853FAC086CD1}"/>
          </ac:picMkLst>
        </pc:picChg>
      </pc:sldChg>
      <pc:sldChg chg="modSp add mod">
        <pc:chgData name="Zhang, Qi" userId="339b946e-f9ca-4040-bc82-18aaec23f2c4" providerId="ADAL" clId="{7E14B038-12EE-4394-A1B6-7019AF79FD90}" dt="2023-01-25T21:51:45.143" v="518" actId="27636"/>
        <pc:sldMkLst>
          <pc:docMk/>
          <pc:sldMk cId="1697920349" sldId="2097"/>
        </pc:sldMkLst>
        <pc:spChg chg="mod">
          <ac:chgData name="Zhang, Qi" userId="339b946e-f9ca-4040-bc82-18aaec23f2c4" providerId="ADAL" clId="{7E14B038-12EE-4394-A1B6-7019AF79FD90}" dt="2023-01-25T19:27:39.439" v="492" actId="14100"/>
          <ac:spMkLst>
            <pc:docMk/>
            <pc:sldMk cId="1697920349" sldId="2097"/>
            <ac:spMk id="2" creationId="{C42394AC-9D8D-610E-158B-EBDD1BB654B1}"/>
          </ac:spMkLst>
        </pc:spChg>
        <pc:spChg chg="mod">
          <ac:chgData name="Zhang, Qi" userId="339b946e-f9ca-4040-bc82-18aaec23f2c4" providerId="ADAL" clId="{7E14B038-12EE-4394-A1B6-7019AF79FD90}" dt="2023-01-25T21:51:45.143" v="518" actId="27636"/>
          <ac:spMkLst>
            <pc:docMk/>
            <pc:sldMk cId="1697920349" sldId="2097"/>
            <ac:spMk id="3" creationId="{B5EEB98B-10B9-9CD0-B688-DB7A12A455F1}"/>
          </ac:spMkLst>
        </pc:spChg>
      </pc:sldChg>
      <pc:sldChg chg="addSp delSp modSp add mod">
        <pc:chgData name="Zhang, Qi" userId="339b946e-f9ca-4040-bc82-18aaec23f2c4" providerId="ADAL" clId="{7E14B038-12EE-4394-A1B6-7019AF79FD90}" dt="2023-01-25T21:52:01.115" v="521" actId="14100"/>
        <pc:sldMkLst>
          <pc:docMk/>
          <pc:sldMk cId="3341186804" sldId="2098"/>
        </pc:sldMkLst>
        <pc:spChg chg="mod">
          <ac:chgData name="Zhang, Qi" userId="339b946e-f9ca-4040-bc82-18aaec23f2c4" providerId="ADAL" clId="{7E14B038-12EE-4394-A1B6-7019AF79FD90}" dt="2023-01-25T21:51:58.824" v="520" actId="14100"/>
          <ac:spMkLst>
            <pc:docMk/>
            <pc:sldMk cId="3341186804" sldId="2098"/>
            <ac:spMk id="2" creationId="{C42394AC-9D8D-610E-158B-EBDD1BB654B1}"/>
          </ac:spMkLst>
        </pc:spChg>
        <pc:spChg chg="del">
          <ac:chgData name="Zhang, Qi" userId="339b946e-f9ca-4040-bc82-18aaec23f2c4" providerId="ADAL" clId="{7E14B038-12EE-4394-A1B6-7019AF79FD90}" dt="2023-01-25T21:49:23.275" v="495" actId="22"/>
          <ac:spMkLst>
            <pc:docMk/>
            <pc:sldMk cId="3341186804" sldId="2098"/>
            <ac:spMk id="3" creationId="{B5EEB98B-10B9-9CD0-B688-DB7A12A455F1}"/>
          </ac:spMkLst>
        </pc:spChg>
        <pc:picChg chg="add mod ord">
          <ac:chgData name="Zhang, Qi" userId="339b946e-f9ca-4040-bc82-18aaec23f2c4" providerId="ADAL" clId="{7E14B038-12EE-4394-A1B6-7019AF79FD90}" dt="2023-01-25T21:52:01.115" v="521" actId="14100"/>
          <ac:picMkLst>
            <pc:docMk/>
            <pc:sldMk cId="3341186804" sldId="2098"/>
            <ac:picMk id="6" creationId="{D75BD213-F22A-D4E6-3D67-8DF5E9452200}"/>
          </ac:picMkLst>
        </pc:picChg>
      </pc:sldChg>
      <pc:sldChg chg="modSp add mod">
        <pc:chgData name="Zhang, Qi" userId="339b946e-f9ca-4040-bc82-18aaec23f2c4" providerId="ADAL" clId="{7E14B038-12EE-4394-A1B6-7019AF79FD90}" dt="2023-01-25T22:07:21.219" v="527"/>
        <pc:sldMkLst>
          <pc:docMk/>
          <pc:sldMk cId="4155592301" sldId="2099"/>
        </pc:sldMkLst>
        <pc:spChg chg="mod">
          <ac:chgData name="Zhang, Qi" userId="339b946e-f9ca-4040-bc82-18aaec23f2c4" providerId="ADAL" clId="{7E14B038-12EE-4394-A1B6-7019AF79FD90}" dt="2023-01-25T22:07:21.219" v="527"/>
          <ac:spMkLst>
            <pc:docMk/>
            <pc:sldMk cId="4155592301" sldId="2099"/>
            <ac:spMk id="2" creationId="{C42394AC-9D8D-610E-158B-EBDD1BB654B1}"/>
          </ac:spMkLst>
        </pc:spChg>
        <pc:spChg chg="mod">
          <ac:chgData name="Zhang, Qi" userId="339b946e-f9ca-4040-bc82-18aaec23f2c4" providerId="ADAL" clId="{7E14B038-12EE-4394-A1B6-7019AF79FD90}" dt="2023-01-25T22:07:04.688" v="526" actId="6549"/>
          <ac:spMkLst>
            <pc:docMk/>
            <pc:sldMk cId="4155592301" sldId="2099"/>
            <ac:spMk id="3" creationId="{B5EEB98B-10B9-9CD0-B688-DB7A12A455F1}"/>
          </ac:spMkLst>
        </pc:spChg>
      </pc:sldChg>
      <pc:sldChg chg="addSp modSp add mod">
        <pc:chgData name="Zhang, Qi" userId="339b946e-f9ca-4040-bc82-18aaec23f2c4" providerId="ADAL" clId="{7E14B038-12EE-4394-A1B6-7019AF79FD90}" dt="2023-01-25T22:15:19.492" v="623" actId="1076"/>
        <pc:sldMkLst>
          <pc:docMk/>
          <pc:sldMk cId="1437099227" sldId="2100"/>
        </pc:sldMkLst>
        <pc:spChg chg="mod">
          <ac:chgData name="Zhang, Qi" userId="339b946e-f9ca-4040-bc82-18aaec23f2c4" providerId="ADAL" clId="{7E14B038-12EE-4394-A1B6-7019AF79FD90}" dt="2023-01-25T22:13:33.189" v="608" actId="14100"/>
          <ac:spMkLst>
            <pc:docMk/>
            <pc:sldMk cId="1437099227" sldId="2100"/>
            <ac:spMk id="2" creationId="{C42394AC-9D8D-610E-158B-EBDD1BB654B1}"/>
          </ac:spMkLst>
        </pc:spChg>
        <pc:spChg chg="mod">
          <ac:chgData name="Zhang, Qi" userId="339b946e-f9ca-4040-bc82-18aaec23f2c4" providerId="ADAL" clId="{7E14B038-12EE-4394-A1B6-7019AF79FD90}" dt="2023-01-25T22:13:49.517" v="613" actId="14100"/>
          <ac:spMkLst>
            <pc:docMk/>
            <pc:sldMk cId="1437099227" sldId="2100"/>
            <ac:spMk id="3" creationId="{B5EEB98B-10B9-9CD0-B688-DB7A12A455F1}"/>
          </ac:spMkLst>
        </pc:spChg>
        <pc:spChg chg="add mod">
          <ac:chgData name="Zhang, Qi" userId="339b946e-f9ca-4040-bc82-18aaec23f2c4" providerId="ADAL" clId="{7E14B038-12EE-4394-A1B6-7019AF79FD90}" dt="2023-01-25T22:14:15.698" v="619" actId="14100"/>
          <ac:spMkLst>
            <pc:docMk/>
            <pc:sldMk cId="1437099227" sldId="2100"/>
            <ac:spMk id="8" creationId="{5E0A48CD-3A18-6C47-2D6A-CC32B395574D}"/>
          </ac:spMkLst>
        </pc:spChg>
        <pc:picChg chg="add mod">
          <ac:chgData name="Zhang, Qi" userId="339b946e-f9ca-4040-bc82-18aaec23f2c4" providerId="ADAL" clId="{7E14B038-12EE-4394-A1B6-7019AF79FD90}" dt="2023-01-25T22:15:12.609" v="620" actId="1076"/>
          <ac:picMkLst>
            <pc:docMk/>
            <pc:sldMk cId="1437099227" sldId="2100"/>
            <ac:picMk id="6" creationId="{A5199451-448B-B8CA-C62E-5D11D5B7812E}"/>
          </ac:picMkLst>
        </pc:picChg>
        <pc:picChg chg="add mod">
          <ac:chgData name="Zhang, Qi" userId="339b946e-f9ca-4040-bc82-18aaec23f2c4" providerId="ADAL" clId="{7E14B038-12EE-4394-A1B6-7019AF79FD90}" dt="2023-01-25T22:15:19.492" v="623" actId="1076"/>
          <ac:picMkLst>
            <pc:docMk/>
            <pc:sldMk cId="1437099227" sldId="2100"/>
            <ac:picMk id="10" creationId="{65D43F96-0A58-B52D-6FF5-67291F5B2AC1}"/>
          </ac:picMkLst>
        </pc:picChg>
      </pc:sldChg>
      <pc:sldChg chg="modSp add del mod">
        <pc:chgData name="Zhang, Qi" userId="339b946e-f9ca-4040-bc82-18aaec23f2c4" providerId="ADAL" clId="{7E14B038-12EE-4394-A1B6-7019AF79FD90}" dt="2023-01-25T22:15:22.660" v="624" actId="2696"/>
        <pc:sldMkLst>
          <pc:docMk/>
          <pc:sldMk cId="30011144" sldId="2101"/>
        </pc:sldMkLst>
        <pc:spChg chg="mod">
          <ac:chgData name="Zhang, Qi" userId="339b946e-f9ca-4040-bc82-18aaec23f2c4" providerId="ADAL" clId="{7E14B038-12EE-4394-A1B6-7019AF79FD90}" dt="2023-01-25T22:14:00.865" v="615" actId="6549"/>
          <ac:spMkLst>
            <pc:docMk/>
            <pc:sldMk cId="30011144" sldId="2101"/>
            <ac:spMk id="3" creationId="{B5EEB98B-10B9-9CD0-B688-DB7A12A455F1}"/>
          </ac:spMkLst>
        </pc:spChg>
      </pc:sldChg>
      <pc:sldChg chg="add del">
        <pc:chgData name="Zhang, Qi" userId="339b946e-f9ca-4040-bc82-18aaec23f2c4" providerId="ADAL" clId="{7E14B038-12EE-4394-A1B6-7019AF79FD90}" dt="2023-01-25T22:15:46.026" v="625" actId="47"/>
        <pc:sldMkLst>
          <pc:docMk/>
          <pc:sldMk cId="4162029944" sldId="2102"/>
        </pc:sldMkLst>
      </pc:sldChg>
      <pc:sldChg chg="add del">
        <pc:chgData name="Zhang, Qi" userId="339b946e-f9ca-4040-bc82-18aaec23f2c4" providerId="ADAL" clId="{7E14B038-12EE-4394-A1B6-7019AF79FD90}" dt="2023-01-25T22:15:46.026" v="625" actId="47"/>
        <pc:sldMkLst>
          <pc:docMk/>
          <pc:sldMk cId="2324970593" sldId="2103"/>
        </pc:sldMkLst>
      </pc:sldChg>
      <pc:sldChg chg="add del">
        <pc:chgData name="Zhang, Qi" userId="339b946e-f9ca-4040-bc82-18aaec23f2c4" providerId="ADAL" clId="{7E14B038-12EE-4394-A1B6-7019AF79FD90}" dt="2023-01-25T22:15:46.026" v="625" actId="47"/>
        <pc:sldMkLst>
          <pc:docMk/>
          <pc:sldMk cId="1973640143" sldId="2104"/>
        </pc:sldMkLst>
      </pc:sldChg>
      <pc:sldChg chg="add del">
        <pc:chgData name="Zhang, Qi" userId="339b946e-f9ca-4040-bc82-18aaec23f2c4" providerId="ADAL" clId="{7E14B038-12EE-4394-A1B6-7019AF79FD90}" dt="2023-01-25T22:15:46.026" v="625" actId="47"/>
        <pc:sldMkLst>
          <pc:docMk/>
          <pc:sldMk cId="1524335628" sldId="2105"/>
        </pc:sldMkLst>
      </pc:sldChg>
      <pc:sldChg chg="add del">
        <pc:chgData name="Zhang, Qi" userId="339b946e-f9ca-4040-bc82-18aaec23f2c4" providerId="ADAL" clId="{7E14B038-12EE-4394-A1B6-7019AF79FD90}" dt="2023-01-25T22:15:46.026" v="625" actId="47"/>
        <pc:sldMkLst>
          <pc:docMk/>
          <pc:sldMk cId="4293446921" sldId="2106"/>
        </pc:sldMkLst>
      </pc:sldChg>
      <pc:sldChg chg="add del">
        <pc:chgData name="Zhang, Qi" userId="339b946e-f9ca-4040-bc82-18aaec23f2c4" providerId="ADAL" clId="{7E14B038-12EE-4394-A1B6-7019AF79FD90}" dt="2023-01-25T22:15:46.026" v="625" actId="47"/>
        <pc:sldMkLst>
          <pc:docMk/>
          <pc:sldMk cId="1371452291" sldId="2107"/>
        </pc:sldMkLst>
      </pc:sldChg>
      <pc:sldChg chg="add del">
        <pc:chgData name="Zhang, Qi" userId="339b946e-f9ca-4040-bc82-18aaec23f2c4" providerId="ADAL" clId="{7E14B038-12EE-4394-A1B6-7019AF79FD90}" dt="2023-01-25T22:15:46.026" v="625" actId="47"/>
        <pc:sldMkLst>
          <pc:docMk/>
          <pc:sldMk cId="555876943" sldId="2108"/>
        </pc:sldMkLst>
      </pc:sldChg>
      <pc:sldChg chg="add del">
        <pc:chgData name="Zhang, Qi" userId="339b946e-f9ca-4040-bc82-18aaec23f2c4" providerId="ADAL" clId="{7E14B038-12EE-4394-A1B6-7019AF79FD90}" dt="2023-01-25T22:15:46.026" v="625" actId="47"/>
        <pc:sldMkLst>
          <pc:docMk/>
          <pc:sldMk cId="3813147019" sldId="2109"/>
        </pc:sldMkLst>
      </pc:sldChg>
      <pc:sldChg chg="add del">
        <pc:chgData name="Zhang, Qi" userId="339b946e-f9ca-4040-bc82-18aaec23f2c4" providerId="ADAL" clId="{7E14B038-12EE-4394-A1B6-7019AF79FD90}" dt="2023-01-25T22:15:46.026" v="625" actId="47"/>
        <pc:sldMkLst>
          <pc:docMk/>
          <pc:sldMk cId="983078367" sldId="2110"/>
        </pc:sldMkLst>
      </pc:sldChg>
      <pc:sldChg chg="add del">
        <pc:chgData name="Zhang, Qi" userId="339b946e-f9ca-4040-bc82-18aaec23f2c4" providerId="ADAL" clId="{7E14B038-12EE-4394-A1B6-7019AF79FD90}" dt="2023-01-25T22:15:46.026" v="625" actId="47"/>
        <pc:sldMkLst>
          <pc:docMk/>
          <pc:sldMk cId="2200552438" sldId="2111"/>
        </pc:sldMkLst>
      </pc:sldChg>
      <pc:sldChg chg="add del">
        <pc:chgData name="Zhang, Qi" userId="339b946e-f9ca-4040-bc82-18aaec23f2c4" providerId="ADAL" clId="{7E14B038-12EE-4394-A1B6-7019AF79FD90}" dt="2023-01-25T22:15:46.026" v="625" actId="47"/>
        <pc:sldMkLst>
          <pc:docMk/>
          <pc:sldMk cId="2497234672" sldId="2112"/>
        </pc:sldMkLst>
      </pc:sldChg>
      <pc:sldChg chg="add del">
        <pc:chgData name="Zhang, Qi" userId="339b946e-f9ca-4040-bc82-18aaec23f2c4" providerId="ADAL" clId="{7E14B038-12EE-4394-A1B6-7019AF79FD90}" dt="2023-01-25T22:15:46.026" v="625" actId="47"/>
        <pc:sldMkLst>
          <pc:docMk/>
          <pc:sldMk cId="1633161241" sldId="2113"/>
        </pc:sldMkLst>
      </pc:sldChg>
      <pc:sldChg chg="add del">
        <pc:chgData name="Zhang, Qi" userId="339b946e-f9ca-4040-bc82-18aaec23f2c4" providerId="ADAL" clId="{7E14B038-12EE-4394-A1B6-7019AF79FD90}" dt="2023-01-25T22:15:46.026" v="625" actId="47"/>
        <pc:sldMkLst>
          <pc:docMk/>
          <pc:sldMk cId="4254561854" sldId="2114"/>
        </pc:sldMkLst>
      </pc:sldChg>
      <pc:sldChg chg="add del">
        <pc:chgData name="Zhang, Qi" userId="339b946e-f9ca-4040-bc82-18aaec23f2c4" providerId="ADAL" clId="{7E14B038-12EE-4394-A1B6-7019AF79FD90}" dt="2023-01-25T22:15:46.026" v="625" actId="47"/>
        <pc:sldMkLst>
          <pc:docMk/>
          <pc:sldMk cId="2816521988" sldId="2115"/>
        </pc:sldMkLst>
      </pc:sldChg>
      <pc:sldChg chg="add del">
        <pc:chgData name="Zhang, Qi" userId="339b946e-f9ca-4040-bc82-18aaec23f2c4" providerId="ADAL" clId="{7E14B038-12EE-4394-A1B6-7019AF79FD90}" dt="2023-01-25T22:15:46.026" v="625" actId="47"/>
        <pc:sldMkLst>
          <pc:docMk/>
          <pc:sldMk cId="2761962042" sldId="2116"/>
        </pc:sldMkLst>
      </pc:sldChg>
      <pc:sldChg chg="add del">
        <pc:chgData name="Zhang, Qi" userId="339b946e-f9ca-4040-bc82-18aaec23f2c4" providerId="ADAL" clId="{7E14B038-12EE-4394-A1B6-7019AF79FD90}" dt="2023-01-25T22:15:46.026" v="625" actId="47"/>
        <pc:sldMkLst>
          <pc:docMk/>
          <pc:sldMk cId="3801294226" sldId="2117"/>
        </pc:sldMkLst>
      </pc:sldChg>
      <pc:sldChg chg="add del">
        <pc:chgData name="Zhang, Qi" userId="339b946e-f9ca-4040-bc82-18aaec23f2c4" providerId="ADAL" clId="{7E14B038-12EE-4394-A1B6-7019AF79FD90}" dt="2023-01-25T22:15:46.026" v="625" actId="47"/>
        <pc:sldMkLst>
          <pc:docMk/>
          <pc:sldMk cId="3349863667" sldId="2118"/>
        </pc:sldMkLst>
      </pc:sldChg>
    </pc:docChg>
  </pc:docChgLst>
  <pc:docChgLst>
    <pc:chgData name="Zhang, Qi" userId="339b946e-f9ca-4040-bc82-18aaec23f2c4" providerId="ADAL" clId="{9A68B93B-8EE7-4F45-B277-567F97EE5E1C}"/>
    <pc:docChg chg="custSel addSld modSld">
      <pc:chgData name="Zhang, Qi" userId="339b946e-f9ca-4040-bc82-18aaec23f2c4" providerId="ADAL" clId="{9A68B93B-8EE7-4F45-B277-567F97EE5E1C}" dt="2023-01-23T22:57:05.498" v="135" actId="1076"/>
      <pc:docMkLst>
        <pc:docMk/>
      </pc:docMkLst>
      <pc:sldChg chg="addSp delSp modSp mod">
        <pc:chgData name="Zhang, Qi" userId="339b946e-f9ca-4040-bc82-18aaec23f2c4" providerId="ADAL" clId="{9A68B93B-8EE7-4F45-B277-567F97EE5E1C}" dt="2023-01-23T22:41:40.462" v="42"/>
        <pc:sldMkLst>
          <pc:docMk/>
          <pc:sldMk cId="4034982991" sldId="2091"/>
        </pc:sldMkLst>
        <pc:spChg chg="mod">
          <ac:chgData name="Zhang, Qi" userId="339b946e-f9ca-4040-bc82-18aaec23f2c4" providerId="ADAL" clId="{9A68B93B-8EE7-4F45-B277-567F97EE5E1C}" dt="2023-01-23T22:41:40.462" v="42"/>
          <ac:spMkLst>
            <pc:docMk/>
            <pc:sldMk cId="4034982991" sldId="2091"/>
            <ac:spMk id="2" creationId="{C42394AC-9D8D-610E-158B-EBDD1BB654B1}"/>
          </ac:spMkLst>
        </pc:spChg>
        <pc:spChg chg="mod">
          <ac:chgData name="Zhang, Qi" userId="339b946e-f9ca-4040-bc82-18aaec23f2c4" providerId="ADAL" clId="{9A68B93B-8EE7-4F45-B277-567F97EE5E1C}" dt="2023-01-23T22:36:39.365" v="9" actId="14100"/>
          <ac:spMkLst>
            <pc:docMk/>
            <pc:sldMk cId="4034982991" sldId="2091"/>
            <ac:spMk id="3" creationId="{B5EEB98B-10B9-9CD0-B688-DB7A12A455F1}"/>
          </ac:spMkLst>
        </pc:spChg>
        <pc:spChg chg="add del">
          <ac:chgData name="Zhang, Qi" userId="339b946e-f9ca-4040-bc82-18aaec23f2c4" providerId="ADAL" clId="{9A68B93B-8EE7-4F45-B277-567F97EE5E1C}" dt="2023-01-23T22:37:25.061" v="14"/>
          <ac:spMkLst>
            <pc:docMk/>
            <pc:sldMk cId="4034982991" sldId="2091"/>
            <ac:spMk id="7" creationId="{DFCFDCD9-6812-32CF-4B56-2985D8A2A81E}"/>
          </ac:spMkLst>
        </pc:spChg>
        <pc:spChg chg="add mod">
          <ac:chgData name="Zhang, Qi" userId="339b946e-f9ca-4040-bc82-18aaec23f2c4" providerId="ADAL" clId="{9A68B93B-8EE7-4F45-B277-567F97EE5E1C}" dt="2023-01-23T22:38:38.721" v="27" actId="33524"/>
          <ac:spMkLst>
            <pc:docMk/>
            <pc:sldMk cId="4034982991" sldId="2091"/>
            <ac:spMk id="9" creationId="{381BB124-03F6-886D-7778-D8E6F05D7A43}"/>
          </ac:spMkLst>
        </pc:spChg>
        <pc:spChg chg="add del">
          <ac:chgData name="Zhang, Qi" userId="339b946e-f9ca-4040-bc82-18aaec23f2c4" providerId="ADAL" clId="{9A68B93B-8EE7-4F45-B277-567F97EE5E1C}" dt="2023-01-23T22:37:52.690" v="20"/>
          <ac:spMkLst>
            <pc:docMk/>
            <pc:sldMk cId="4034982991" sldId="2091"/>
            <ac:spMk id="10" creationId="{E87EBB16-F5E0-DF53-E36D-35041DE7A289}"/>
          </ac:spMkLst>
        </pc:spChg>
        <pc:picChg chg="add mod">
          <ac:chgData name="Zhang, Qi" userId="339b946e-f9ca-4040-bc82-18aaec23f2c4" providerId="ADAL" clId="{9A68B93B-8EE7-4F45-B277-567F97EE5E1C}" dt="2023-01-23T22:36:40.889" v="10" actId="1076"/>
          <ac:picMkLst>
            <pc:docMk/>
            <pc:sldMk cId="4034982991" sldId="2091"/>
            <ac:picMk id="6" creationId="{95277790-7811-384F-6BDB-F3D18DD28616}"/>
          </ac:picMkLst>
        </pc:picChg>
      </pc:sldChg>
      <pc:sldChg chg="addSp modSp mod">
        <pc:chgData name="Zhang, Qi" userId="339b946e-f9ca-4040-bc82-18aaec23f2c4" providerId="ADAL" clId="{9A68B93B-8EE7-4F45-B277-567F97EE5E1C}" dt="2023-01-23T22:57:05.498" v="135" actId="1076"/>
        <pc:sldMkLst>
          <pc:docMk/>
          <pc:sldMk cId="2376593310" sldId="2092"/>
        </pc:sldMkLst>
        <pc:spChg chg="mod">
          <ac:chgData name="Zhang, Qi" userId="339b946e-f9ca-4040-bc82-18aaec23f2c4" providerId="ADAL" clId="{9A68B93B-8EE7-4F45-B277-567F97EE5E1C}" dt="2023-01-23T22:57:00.468" v="133" actId="14100"/>
          <ac:spMkLst>
            <pc:docMk/>
            <pc:sldMk cId="2376593310" sldId="2092"/>
            <ac:spMk id="2" creationId="{C42394AC-9D8D-610E-158B-EBDD1BB654B1}"/>
          </ac:spMkLst>
        </pc:spChg>
        <pc:spChg chg="mod">
          <ac:chgData name="Zhang, Qi" userId="339b946e-f9ca-4040-bc82-18aaec23f2c4" providerId="ADAL" clId="{9A68B93B-8EE7-4F45-B277-567F97EE5E1C}" dt="2023-01-23T22:57:03.403" v="134" actId="1076"/>
          <ac:spMkLst>
            <pc:docMk/>
            <pc:sldMk cId="2376593310" sldId="2092"/>
            <ac:spMk id="3" creationId="{B5EEB98B-10B9-9CD0-B688-DB7A12A455F1}"/>
          </ac:spMkLst>
        </pc:spChg>
        <pc:grpChg chg="add mod">
          <ac:chgData name="Zhang, Qi" userId="339b946e-f9ca-4040-bc82-18aaec23f2c4" providerId="ADAL" clId="{9A68B93B-8EE7-4F45-B277-567F97EE5E1C}" dt="2023-01-23T22:57:05.498" v="135" actId="1076"/>
          <ac:grpSpMkLst>
            <pc:docMk/>
            <pc:sldMk cId="2376593310" sldId="2092"/>
            <ac:grpSpMk id="9" creationId="{9CC68B34-E37E-4819-89F9-1B8548DA82E3}"/>
          </ac:grpSpMkLst>
        </pc:grpChg>
        <pc:picChg chg="add mod">
          <ac:chgData name="Zhang, Qi" userId="339b946e-f9ca-4040-bc82-18aaec23f2c4" providerId="ADAL" clId="{9A68B93B-8EE7-4F45-B277-567F97EE5E1C}" dt="2023-01-23T22:56:52.520" v="130" actId="164"/>
          <ac:picMkLst>
            <pc:docMk/>
            <pc:sldMk cId="2376593310" sldId="2092"/>
            <ac:picMk id="6" creationId="{F862EEB0-D77A-9FED-C12D-84EFB5DE5B99}"/>
          </ac:picMkLst>
        </pc:picChg>
        <pc:picChg chg="add mod">
          <ac:chgData name="Zhang, Qi" userId="339b946e-f9ca-4040-bc82-18aaec23f2c4" providerId="ADAL" clId="{9A68B93B-8EE7-4F45-B277-567F97EE5E1C}" dt="2023-01-23T22:56:52.520" v="130" actId="164"/>
          <ac:picMkLst>
            <pc:docMk/>
            <pc:sldMk cId="2376593310" sldId="2092"/>
            <ac:picMk id="8" creationId="{96B26604-7FDE-E248-72B2-EBF51B87E935}"/>
          </ac:picMkLst>
        </pc:picChg>
      </pc:sldChg>
      <pc:sldChg chg="addSp modSp add mod">
        <pc:chgData name="Zhang, Qi" userId="339b946e-f9ca-4040-bc82-18aaec23f2c4" providerId="ADAL" clId="{9A68B93B-8EE7-4F45-B277-567F97EE5E1C}" dt="2023-01-23T22:42:01.960" v="47" actId="1076"/>
        <pc:sldMkLst>
          <pc:docMk/>
          <pc:sldMk cId="1299969529" sldId="2119"/>
        </pc:sldMkLst>
        <pc:spChg chg="mod">
          <ac:chgData name="Zhang, Qi" userId="339b946e-f9ca-4040-bc82-18aaec23f2c4" providerId="ADAL" clId="{9A68B93B-8EE7-4F45-B277-567F97EE5E1C}" dt="2023-01-23T22:41:46.393" v="43" actId="14100"/>
          <ac:spMkLst>
            <pc:docMk/>
            <pc:sldMk cId="1299969529" sldId="2119"/>
            <ac:spMk id="2" creationId="{C42394AC-9D8D-610E-158B-EBDD1BB654B1}"/>
          </ac:spMkLst>
        </pc:spChg>
        <pc:spChg chg="mod">
          <ac:chgData name="Zhang, Qi" userId="339b946e-f9ca-4040-bc82-18aaec23f2c4" providerId="ADAL" clId="{9A68B93B-8EE7-4F45-B277-567F97EE5E1C}" dt="2023-01-23T22:41:48.827" v="44" actId="1076"/>
          <ac:spMkLst>
            <pc:docMk/>
            <pc:sldMk cId="1299969529" sldId="2119"/>
            <ac:spMk id="3" creationId="{B5EEB98B-10B9-9CD0-B688-DB7A12A455F1}"/>
          </ac:spMkLst>
        </pc:spChg>
        <pc:spChg chg="add mod">
          <ac:chgData name="Zhang, Qi" userId="339b946e-f9ca-4040-bc82-18aaec23f2c4" providerId="ADAL" clId="{9A68B93B-8EE7-4F45-B277-567F97EE5E1C}" dt="2023-01-23T22:42:01.960" v="47" actId="1076"/>
          <ac:spMkLst>
            <pc:docMk/>
            <pc:sldMk cId="1299969529" sldId="2119"/>
            <ac:spMk id="7" creationId="{8086F04C-B0A1-9D93-151B-D0B4CBFB32F2}"/>
          </ac:spMkLst>
        </pc:spChg>
        <pc:picChg chg="mod">
          <ac:chgData name="Zhang, Qi" userId="339b946e-f9ca-4040-bc82-18aaec23f2c4" providerId="ADAL" clId="{9A68B93B-8EE7-4F45-B277-567F97EE5E1C}" dt="2023-01-23T22:41:50.236" v="45" actId="1076"/>
          <ac:picMkLst>
            <pc:docMk/>
            <pc:sldMk cId="1299969529" sldId="2119"/>
            <ac:picMk id="6" creationId="{95277790-7811-384F-6BDB-F3D18DD28616}"/>
          </ac:picMkLst>
        </pc:picChg>
      </pc:sldChg>
      <pc:sldChg chg="addSp delSp modSp add mod">
        <pc:chgData name="Zhang, Qi" userId="339b946e-f9ca-4040-bc82-18aaec23f2c4" providerId="ADAL" clId="{9A68B93B-8EE7-4F45-B277-567F97EE5E1C}" dt="2023-01-23T22:48:50.795" v="87" actId="20577"/>
        <pc:sldMkLst>
          <pc:docMk/>
          <pc:sldMk cId="2443287047" sldId="2120"/>
        </pc:sldMkLst>
        <pc:spChg chg="mod">
          <ac:chgData name="Zhang, Qi" userId="339b946e-f9ca-4040-bc82-18aaec23f2c4" providerId="ADAL" clId="{9A68B93B-8EE7-4F45-B277-567F97EE5E1C}" dt="2023-01-23T22:48:50.795" v="87" actId="20577"/>
          <ac:spMkLst>
            <pc:docMk/>
            <pc:sldMk cId="2443287047" sldId="2120"/>
            <ac:spMk id="2" creationId="{C42394AC-9D8D-610E-158B-EBDD1BB654B1}"/>
          </ac:spMkLst>
        </pc:spChg>
        <pc:spChg chg="mod">
          <ac:chgData name="Zhang, Qi" userId="339b946e-f9ca-4040-bc82-18aaec23f2c4" providerId="ADAL" clId="{9A68B93B-8EE7-4F45-B277-567F97EE5E1C}" dt="2023-01-23T22:48:05.135" v="55" actId="14100"/>
          <ac:spMkLst>
            <pc:docMk/>
            <pc:sldMk cId="2443287047" sldId="2120"/>
            <ac:spMk id="3" creationId="{B5EEB98B-10B9-9CD0-B688-DB7A12A455F1}"/>
          </ac:spMkLst>
        </pc:spChg>
        <pc:picChg chg="del mod">
          <ac:chgData name="Zhang, Qi" userId="339b946e-f9ca-4040-bc82-18aaec23f2c4" providerId="ADAL" clId="{9A68B93B-8EE7-4F45-B277-567F97EE5E1C}" dt="2023-01-23T22:48:06.800" v="56" actId="478"/>
          <ac:picMkLst>
            <pc:docMk/>
            <pc:sldMk cId="2443287047" sldId="2120"/>
            <ac:picMk id="6" creationId="{95277790-7811-384F-6BDB-F3D18DD28616}"/>
          </ac:picMkLst>
        </pc:picChg>
        <pc:picChg chg="add mod">
          <ac:chgData name="Zhang, Qi" userId="339b946e-f9ca-4040-bc82-18aaec23f2c4" providerId="ADAL" clId="{9A68B93B-8EE7-4F45-B277-567F97EE5E1C}" dt="2023-01-23T22:48:24.031" v="58" actId="1076"/>
          <ac:picMkLst>
            <pc:docMk/>
            <pc:sldMk cId="2443287047" sldId="2120"/>
            <ac:picMk id="7" creationId="{01607AE7-7FD6-8069-74A6-504DD96ED065}"/>
          </ac:picMkLst>
        </pc:picChg>
      </pc:sldChg>
    </pc:docChg>
  </pc:docChgLst>
  <pc:docChgLst>
    <pc:chgData name="Zhang, Qi" userId="339b946e-f9ca-4040-bc82-18aaec23f2c4" providerId="ADAL" clId="{6DD6C972-68B8-4722-BCA6-2FE406883DE1}"/>
    <pc:docChg chg="undo custSel addSld delSld modSld">
      <pc:chgData name="Zhang, Qi" userId="339b946e-f9ca-4040-bc82-18aaec23f2c4" providerId="ADAL" clId="{6DD6C972-68B8-4722-BCA6-2FE406883DE1}" dt="2024-01-31T05:43:29.624" v="469" actId="14100"/>
      <pc:docMkLst>
        <pc:docMk/>
      </pc:docMkLst>
      <pc:sldChg chg="add">
        <pc:chgData name="Zhang, Qi" userId="339b946e-f9ca-4040-bc82-18aaec23f2c4" providerId="ADAL" clId="{6DD6C972-68B8-4722-BCA6-2FE406883DE1}" dt="2024-01-31T04:36:30.058" v="60"/>
        <pc:sldMkLst>
          <pc:docMk/>
          <pc:sldMk cId="1552871211" sldId="2048"/>
        </pc:sldMkLst>
      </pc:sldChg>
      <pc:sldChg chg="addSp delSp modSp add mod">
        <pc:chgData name="Zhang, Qi" userId="339b946e-f9ca-4040-bc82-18aaec23f2c4" providerId="ADAL" clId="{6DD6C972-68B8-4722-BCA6-2FE406883DE1}" dt="2024-01-31T05:10:47.269" v="183" actId="1076"/>
        <pc:sldMkLst>
          <pc:docMk/>
          <pc:sldMk cId="1365790993" sldId="2049"/>
        </pc:sldMkLst>
        <pc:spChg chg="mod">
          <ac:chgData name="Zhang, Qi" userId="339b946e-f9ca-4040-bc82-18aaec23f2c4" providerId="ADAL" clId="{6DD6C972-68B8-4722-BCA6-2FE406883DE1}" dt="2024-01-31T05:09:15.046" v="174" actId="14100"/>
          <ac:spMkLst>
            <pc:docMk/>
            <pc:sldMk cId="1365790993" sldId="2049"/>
            <ac:spMk id="2" creationId="{4569EF69-4A83-BD00-B19A-1AD8CA1D77A9}"/>
          </ac:spMkLst>
        </pc:spChg>
        <pc:spChg chg="mod">
          <ac:chgData name="Zhang, Qi" userId="339b946e-f9ca-4040-bc82-18aaec23f2c4" providerId="ADAL" clId="{6DD6C972-68B8-4722-BCA6-2FE406883DE1}" dt="2024-01-31T05:09:18.306" v="175" actId="1076"/>
          <ac:spMkLst>
            <pc:docMk/>
            <pc:sldMk cId="1365790993" sldId="2049"/>
            <ac:spMk id="3" creationId="{D04B1AE6-567D-BC2A-64BE-FD5DC5EEF554}"/>
          </ac:spMkLst>
        </pc:spChg>
        <pc:spChg chg="add mod">
          <ac:chgData name="Zhang, Qi" userId="339b946e-f9ca-4040-bc82-18aaec23f2c4" providerId="ADAL" clId="{6DD6C972-68B8-4722-BCA6-2FE406883DE1}" dt="2024-01-31T05:10:47.269" v="183" actId="1076"/>
          <ac:spMkLst>
            <pc:docMk/>
            <pc:sldMk cId="1365790993" sldId="2049"/>
            <ac:spMk id="7" creationId="{5E4DA61C-FFC4-3938-5423-8213DD57DCAC}"/>
          </ac:spMkLst>
        </pc:spChg>
        <pc:picChg chg="del mod">
          <ac:chgData name="Zhang, Qi" userId="339b946e-f9ca-4040-bc82-18aaec23f2c4" providerId="ADAL" clId="{6DD6C972-68B8-4722-BCA6-2FE406883DE1}" dt="2024-01-31T05:10:39.785" v="181" actId="478"/>
          <ac:picMkLst>
            <pc:docMk/>
            <pc:sldMk cId="1365790993" sldId="2049"/>
            <ac:picMk id="6" creationId="{D51FC434-92E2-2E55-5CF6-33B2B85165B2}"/>
          </ac:picMkLst>
        </pc:picChg>
      </pc:sldChg>
      <pc:sldChg chg="addSp delSp modSp add mod">
        <pc:chgData name="Zhang, Qi" userId="339b946e-f9ca-4040-bc82-18aaec23f2c4" providerId="ADAL" clId="{6DD6C972-68B8-4722-BCA6-2FE406883DE1}" dt="2024-01-31T05:11:25.664" v="188" actId="1076"/>
        <pc:sldMkLst>
          <pc:docMk/>
          <pc:sldMk cId="3433761429" sldId="2050"/>
        </pc:sldMkLst>
        <pc:spChg chg="add mod">
          <ac:chgData name="Zhang, Qi" userId="339b946e-f9ca-4040-bc82-18aaec23f2c4" providerId="ADAL" clId="{6DD6C972-68B8-4722-BCA6-2FE406883DE1}" dt="2024-01-31T05:11:25.664" v="188" actId="1076"/>
          <ac:spMkLst>
            <pc:docMk/>
            <pc:sldMk cId="3433761429" sldId="2050"/>
            <ac:spMk id="7" creationId="{A5A6D128-D635-B183-63B9-8B8FD1B3DDD6}"/>
          </ac:spMkLst>
        </pc:spChg>
        <pc:grpChg chg="del">
          <ac:chgData name="Zhang, Qi" userId="339b946e-f9ca-4040-bc82-18aaec23f2c4" providerId="ADAL" clId="{6DD6C972-68B8-4722-BCA6-2FE406883DE1}" dt="2024-01-31T05:11:11.499" v="184" actId="478"/>
          <ac:grpSpMkLst>
            <pc:docMk/>
            <pc:sldMk cId="3433761429" sldId="2050"/>
            <ac:grpSpMk id="9" creationId="{1A292306-DCF5-D6A1-D409-F0D02421C8FA}"/>
          </ac:grpSpMkLst>
        </pc:grpChg>
      </pc:sldChg>
      <pc:sldChg chg="addSp delSp modSp add mod">
        <pc:chgData name="Zhang, Qi" userId="339b946e-f9ca-4040-bc82-18aaec23f2c4" providerId="ADAL" clId="{6DD6C972-68B8-4722-BCA6-2FE406883DE1}" dt="2024-01-31T05:17:19.784" v="199" actId="14100"/>
        <pc:sldMkLst>
          <pc:docMk/>
          <pc:sldMk cId="4203853941" sldId="2051"/>
        </pc:sldMkLst>
        <pc:spChg chg="mod">
          <ac:chgData name="Zhang, Qi" userId="339b946e-f9ca-4040-bc82-18aaec23f2c4" providerId="ADAL" clId="{6DD6C972-68B8-4722-BCA6-2FE406883DE1}" dt="2024-01-31T05:11:59.500" v="190" actId="14100"/>
          <ac:spMkLst>
            <pc:docMk/>
            <pc:sldMk cId="4203853941" sldId="2051"/>
            <ac:spMk id="3" creationId="{D04B1AE6-567D-BC2A-64BE-FD5DC5EEF554}"/>
          </ac:spMkLst>
        </pc:spChg>
        <pc:spChg chg="add mod">
          <ac:chgData name="Zhang, Qi" userId="339b946e-f9ca-4040-bc82-18aaec23f2c4" providerId="ADAL" clId="{6DD6C972-68B8-4722-BCA6-2FE406883DE1}" dt="2024-01-31T05:16:58.992" v="194" actId="1076"/>
          <ac:spMkLst>
            <pc:docMk/>
            <pc:sldMk cId="4203853941" sldId="2051"/>
            <ac:spMk id="6" creationId="{AE7B0C84-7A51-C0EE-1DE3-AA780421800B}"/>
          </ac:spMkLst>
        </pc:spChg>
        <pc:spChg chg="add mod">
          <ac:chgData name="Zhang, Qi" userId="339b946e-f9ca-4040-bc82-18aaec23f2c4" providerId="ADAL" clId="{6DD6C972-68B8-4722-BCA6-2FE406883DE1}" dt="2024-01-31T05:17:19.784" v="199" actId="14100"/>
          <ac:spMkLst>
            <pc:docMk/>
            <pc:sldMk cId="4203853941" sldId="2051"/>
            <ac:spMk id="9" creationId="{24A33C01-0D79-4199-A377-4BDFB5F3A0CF}"/>
          </ac:spMkLst>
        </pc:spChg>
        <pc:spChg chg="mod">
          <ac:chgData name="Zhang, Qi" userId="339b946e-f9ca-4040-bc82-18aaec23f2c4" providerId="ADAL" clId="{6DD6C972-68B8-4722-BCA6-2FE406883DE1}" dt="2024-01-31T04:46:11.191" v="61"/>
          <ac:spMkLst>
            <pc:docMk/>
            <pc:sldMk cId="4203853941" sldId="2051"/>
            <ac:spMk id="10" creationId="{26AA8228-E63F-4F08-D7CE-0314E449782A}"/>
          </ac:spMkLst>
        </pc:spChg>
        <pc:picChg chg="del mod">
          <ac:chgData name="Zhang, Qi" userId="339b946e-f9ca-4040-bc82-18aaec23f2c4" providerId="ADAL" clId="{6DD6C972-68B8-4722-BCA6-2FE406883DE1}" dt="2024-01-31T05:16:54.758" v="192" actId="478"/>
          <ac:picMkLst>
            <pc:docMk/>
            <pc:sldMk cId="4203853941" sldId="2051"/>
            <ac:picMk id="8" creationId="{744B348D-BC07-2647-CDFB-2E2C250BF558}"/>
          </ac:picMkLst>
        </pc:picChg>
        <pc:picChg chg="del">
          <ac:chgData name="Zhang, Qi" userId="339b946e-f9ca-4040-bc82-18aaec23f2c4" providerId="ADAL" clId="{6DD6C972-68B8-4722-BCA6-2FE406883DE1}" dt="2024-01-31T05:17:10.893" v="195" actId="478"/>
          <ac:picMkLst>
            <pc:docMk/>
            <pc:sldMk cId="4203853941" sldId="2051"/>
            <ac:picMk id="14" creationId="{C928C64D-853F-3183-D551-04F5E9B0A8A2}"/>
          </ac:picMkLst>
        </pc:picChg>
      </pc:sldChg>
      <pc:sldChg chg="add">
        <pc:chgData name="Zhang, Qi" userId="339b946e-f9ca-4040-bc82-18aaec23f2c4" providerId="ADAL" clId="{6DD6C972-68B8-4722-BCA6-2FE406883DE1}" dt="2024-01-31T04:36:30.058" v="60"/>
        <pc:sldMkLst>
          <pc:docMk/>
          <pc:sldMk cId="4033200259" sldId="2052"/>
        </pc:sldMkLst>
      </pc:sldChg>
      <pc:sldChg chg="add">
        <pc:chgData name="Zhang, Qi" userId="339b946e-f9ca-4040-bc82-18aaec23f2c4" providerId="ADAL" clId="{6DD6C972-68B8-4722-BCA6-2FE406883DE1}" dt="2024-01-31T04:36:30.058" v="60"/>
        <pc:sldMkLst>
          <pc:docMk/>
          <pc:sldMk cId="1887299045" sldId="2053"/>
        </pc:sldMkLst>
      </pc:sldChg>
      <pc:sldChg chg="add">
        <pc:chgData name="Zhang, Qi" userId="339b946e-f9ca-4040-bc82-18aaec23f2c4" providerId="ADAL" clId="{6DD6C972-68B8-4722-BCA6-2FE406883DE1}" dt="2024-01-31T04:36:30.058" v="60"/>
        <pc:sldMkLst>
          <pc:docMk/>
          <pc:sldMk cId="890974411" sldId="2054"/>
        </pc:sldMkLst>
      </pc:sldChg>
      <pc:sldChg chg="addSp delSp modSp add mod">
        <pc:chgData name="Zhang, Qi" userId="339b946e-f9ca-4040-bc82-18aaec23f2c4" providerId="ADAL" clId="{6DD6C972-68B8-4722-BCA6-2FE406883DE1}" dt="2024-01-31T04:55:09.831" v="139" actId="1076"/>
        <pc:sldMkLst>
          <pc:docMk/>
          <pc:sldMk cId="4114153162" sldId="2063"/>
        </pc:sldMkLst>
        <pc:picChg chg="del">
          <ac:chgData name="Zhang, Qi" userId="339b946e-f9ca-4040-bc82-18aaec23f2c4" providerId="ADAL" clId="{6DD6C972-68B8-4722-BCA6-2FE406883DE1}" dt="2024-01-31T04:55:06.663" v="137" actId="478"/>
          <ac:picMkLst>
            <pc:docMk/>
            <pc:sldMk cId="4114153162" sldId="2063"/>
            <ac:picMk id="5" creationId="{05E6023C-2B84-2F59-894E-71CF34563E02}"/>
          </ac:picMkLst>
        </pc:picChg>
        <pc:picChg chg="add mod">
          <ac:chgData name="Zhang, Qi" userId="339b946e-f9ca-4040-bc82-18aaec23f2c4" providerId="ADAL" clId="{6DD6C972-68B8-4722-BCA6-2FE406883DE1}" dt="2024-01-31T04:55:09.831" v="139" actId="1076"/>
          <ac:picMkLst>
            <pc:docMk/>
            <pc:sldMk cId="4114153162" sldId="2063"/>
            <ac:picMk id="7" creationId="{B1C65B9C-603A-829C-E55E-F4EC5DBD9359}"/>
          </ac:picMkLst>
        </pc:picChg>
      </pc:sldChg>
      <pc:sldChg chg="addSp delSp modSp add mod">
        <pc:chgData name="Zhang, Qi" userId="339b946e-f9ca-4040-bc82-18aaec23f2c4" providerId="ADAL" clId="{6DD6C972-68B8-4722-BCA6-2FE406883DE1}" dt="2024-01-31T04:55:18.235" v="142" actId="1076"/>
        <pc:sldMkLst>
          <pc:docMk/>
          <pc:sldMk cId="3827577779" sldId="2064"/>
        </pc:sldMkLst>
        <pc:picChg chg="del">
          <ac:chgData name="Zhang, Qi" userId="339b946e-f9ca-4040-bc82-18aaec23f2c4" providerId="ADAL" clId="{6DD6C972-68B8-4722-BCA6-2FE406883DE1}" dt="2024-01-31T04:55:14.832" v="140" actId="478"/>
          <ac:picMkLst>
            <pc:docMk/>
            <pc:sldMk cId="3827577779" sldId="2064"/>
            <ac:picMk id="5" creationId="{5EDCFAB7-15C9-E321-A31F-F16045DE9931}"/>
          </ac:picMkLst>
        </pc:picChg>
        <pc:picChg chg="add mod">
          <ac:chgData name="Zhang, Qi" userId="339b946e-f9ca-4040-bc82-18aaec23f2c4" providerId="ADAL" clId="{6DD6C972-68B8-4722-BCA6-2FE406883DE1}" dt="2024-01-31T04:55:18.235" v="142" actId="1076"/>
          <ac:picMkLst>
            <pc:docMk/>
            <pc:sldMk cId="3827577779" sldId="2064"/>
            <ac:picMk id="7" creationId="{07701617-CF06-5B08-59FA-F95B50A79964}"/>
          </ac:picMkLst>
        </pc:picChg>
      </pc:sldChg>
      <pc:sldChg chg="addSp delSp modSp add mod">
        <pc:chgData name="Zhang, Qi" userId="339b946e-f9ca-4040-bc82-18aaec23f2c4" providerId="ADAL" clId="{6DD6C972-68B8-4722-BCA6-2FE406883DE1}" dt="2024-01-31T05:19:14.732" v="208" actId="14100"/>
        <pc:sldMkLst>
          <pc:docMk/>
          <pc:sldMk cId="2663242886" sldId="2065"/>
        </pc:sldMkLst>
        <pc:spChg chg="add mod">
          <ac:chgData name="Zhang, Qi" userId="339b946e-f9ca-4040-bc82-18aaec23f2c4" providerId="ADAL" clId="{6DD6C972-68B8-4722-BCA6-2FE406883DE1}" dt="2024-01-31T05:19:14.732" v="208" actId="14100"/>
          <ac:spMkLst>
            <pc:docMk/>
            <pc:sldMk cId="2663242886" sldId="2065"/>
            <ac:spMk id="10" creationId="{2B7BBC9D-4619-D69D-8217-8F2470A334C2}"/>
          </ac:spMkLst>
        </pc:spChg>
        <pc:picChg chg="del">
          <ac:chgData name="Zhang, Qi" userId="339b946e-f9ca-4040-bc82-18aaec23f2c4" providerId="ADAL" clId="{6DD6C972-68B8-4722-BCA6-2FE406883DE1}" dt="2024-01-31T05:01:46.515" v="157" actId="478"/>
          <ac:picMkLst>
            <pc:docMk/>
            <pc:sldMk cId="2663242886" sldId="2065"/>
            <ac:picMk id="6" creationId="{3DBDCD7A-6A16-F421-F529-8626B33EC2ED}"/>
          </ac:picMkLst>
        </pc:picChg>
        <pc:picChg chg="add del mod">
          <ac:chgData name="Zhang, Qi" userId="339b946e-f9ca-4040-bc82-18aaec23f2c4" providerId="ADAL" clId="{6DD6C972-68B8-4722-BCA6-2FE406883DE1}" dt="2024-01-31T05:19:00.666" v="203" actId="478"/>
          <ac:picMkLst>
            <pc:docMk/>
            <pc:sldMk cId="2663242886" sldId="2065"/>
            <ac:picMk id="7" creationId="{E91CE856-BEA9-9A68-0F64-144BBA0BBF6C}"/>
          </ac:picMkLst>
        </pc:picChg>
      </pc:sldChg>
      <pc:sldChg chg="addSp delSp modSp add mod">
        <pc:chgData name="Zhang, Qi" userId="339b946e-f9ca-4040-bc82-18aaec23f2c4" providerId="ADAL" clId="{6DD6C972-68B8-4722-BCA6-2FE406883DE1}" dt="2024-01-31T05:20:17.536" v="216" actId="1076"/>
        <pc:sldMkLst>
          <pc:docMk/>
          <pc:sldMk cId="2226085037" sldId="2066"/>
        </pc:sldMkLst>
        <pc:spChg chg="add mod">
          <ac:chgData name="Zhang, Qi" userId="339b946e-f9ca-4040-bc82-18aaec23f2c4" providerId="ADAL" clId="{6DD6C972-68B8-4722-BCA6-2FE406883DE1}" dt="2024-01-31T05:20:17.536" v="216" actId="1076"/>
          <ac:spMkLst>
            <pc:docMk/>
            <pc:sldMk cId="2226085037" sldId="2066"/>
            <ac:spMk id="10" creationId="{D372BBBD-7108-0936-BFB7-DFC795C9DF72}"/>
          </ac:spMkLst>
        </pc:spChg>
        <pc:picChg chg="del">
          <ac:chgData name="Zhang, Qi" userId="339b946e-f9ca-4040-bc82-18aaec23f2c4" providerId="ADAL" clId="{6DD6C972-68B8-4722-BCA6-2FE406883DE1}" dt="2024-01-31T05:02:18.318" v="160" actId="478"/>
          <ac:picMkLst>
            <pc:docMk/>
            <pc:sldMk cId="2226085037" sldId="2066"/>
            <ac:picMk id="6" creationId="{AC08F765-50A6-038A-525E-67F51F231DBB}"/>
          </ac:picMkLst>
        </pc:picChg>
        <pc:picChg chg="add del mod">
          <ac:chgData name="Zhang, Qi" userId="339b946e-f9ca-4040-bc82-18aaec23f2c4" providerId="ADAL" clId="{6DD6C972-68B8-4722-BCA6-2FE406883DE1}" dt="2024-01-31T05:19:53.935" v="209" actId="478"/>
          <ac:picMkLst>
            <pc:docMk/>
            <pc:sldMk cId="2226085037" sldId="2066"/>
            <ac:picMk id="7" creationId="{E66E7D59-0DFC-DC33-868D-3435114C6C2F}"/>
          </ac:picMkLst>
        </pc:picChg>
      </pc:sldChg>
      <pc:sldChg chg="addSp delSp modSp add mod">
        <pc:chgData name="Zhang, Qi" userId="339b946e-f9ca-4040-bc82-18aaec23f2c4" providerId="ADAL" clId="{6DD6C972-68B8-4722-BCA6-2FE406883DE1}" dt="2024-01-31T05:21:30.066" v="232" actId="15"/>
        <pc:sldMkLst>
          <pc:docMk/>
          <pc:sldMk cId="4024119940" sldId="2067"/>
        </pc:sldMkLst>
        <pc:spChg chg="add mod">
          <ac:chgData name="Zhang, Qi" userId="339b946e-f9ca-4040-bc82-18aaec23f2c4" providerId="ADAL" clId="{6DD6C972-68B8-4722-BCA6-2FE406883DE1}" dt="2024-01-31T05:20:46.362" v="223" actId="1076"/>
          <ac:spMkLst>
            <pc:docMk/>
            <pc:sldMk cId="4024119940" sldId="2067"/>
            <ac:spMk id="13" creationId="{D4EE7BF7-8A56-9C0C-90FF-053B8D864C48}"/>
          </ac:spMkLst>
        </pc:spChg>
        <pc:spChg chg="add mod">
          <ac:chgData name="Zhang, Qi" userId="339b946e-f9ca-4040-bc82-18aaec23f2c4" providerId="ADAL" clId="{6DD6C972-68B8-4722-BCA6-2FE406883DE1}" dt="2024-01-31T05:21:30.066" v="232" actId="15"/>
          <ac:spMkLst>
            <pc:docMk/>
            <pc:sldMk cId="4024119940" sldId="2067"/>
            <ac:spMk id="15" creationId="{7CFDD4D4-472D-640E-84B4-C22F869E6C22}"/>
          </ac:spMkLst>
        </pc:spChg>
        <pc:picChg chg="del">
          <ac:chgData name="Zhang, Qi" userId="339b946e-f9ca-4040-bc82-18aaec23f2c4" providerId="ADAL" clId="{6DD6C972-68B8-4722-BCA6-2FE406883DE1}" dt="2024-01-31T05:02:56.063" v="163" actId="478"/>
          <ac:picMkLst>
            <pc:docMk/>
            <pc:sldMk cId="4024119940" sldId="2067"/>
            <ac:picMk id="6" creationId="{3BBFDBD6-C72E-5852-BB26-57DA6F026DE5}"/>
          </ac:picMkLst>
        </pc:picChg>
        <pc:picChg chg="add del mod">
          <ac:chgData name="Zhang, Qi" userId="339b946e-f9ca-4040-bc82-18aaec23f2c4" providerId="ADAL" clId="{6DD6C972-68B8-4722-BCA6-2FE406883DE1}" dt="2024-01-31T05:20:33.736" v="217" actId="478"/>
          <ac:picMkLst>
            <pc:docMk/>
            <pc:sldMk cId="4024119940" sldId="2067"/>
            <ac:picMk id="7" creationId="{6C0F596A-4796-90D4-1002-C58FCF581273}"/>
          </ac:picMkLst>
        </pc:picChg>
        <pc:picChg chg="del">
          <ac:chgData name="Zhang, Qi" userId="339b946e-f9ca-4040-bc82-18aaec23f2c4" providerId="ADAL" clId="{6DD6C972-68B8-4722-BCA6-2FE406883DE1}" dt="2024-01-31T05:03:12.482" v="166" actId="478"/>
          <ac:picMkLst>
            <pc:docMk/>
            <pc:sldMk cId="4024119940" sldId="2067"/>
            <ac:picMk id="10" creationId="{56474CFF-C3D7-FA02-E0E7-98D1CD232F5A}"/>
          </ac:picMkLst>
        </pc:picChg>
        <pc:picChg chg="add del mod">
          <ac:chgData name="Zhang, Qi" userId="339b946e-f9ca-4040-bc82-18aaec23f2c4" providerId="ADAL" clId="{6DD6C972-68B8-4722-BCA6-2FE406883DE1}" dt="2024-01-31T05:20:53.966" v="224" actId="478"/>
          <ac:picMkLst>
            <pc:docMk/>
            <pc:sldMk cId="4024119940" sldId="2067"/>
            <ac:picMk id="11" creationId="{C3BEC3F2-EFEA-2FF9-B820-29B340A0432C}"/>
          </ac:picMkLst>
        </pc:picChg>
      </pc:sldChg>
      <pc:sldChg chg="addSp delSp modSp add mod">
        <pc:chgData name="Zhang, Qi" userId="339b946e-f9ca-4040-bc82-18aaec23f2c4" providerId="ADAL" clId="{6DD6C972-68B8-4722-BCA6-2FE406883DE1}" dt="2024-01-31T04:54:51.169" v="133" actId="1076"/>
        <pc:sldMkLst>
          <pc:docMk/>
          <pc:sldMk cId="1819783534" sldId="2075"/>
        </pc:sldMkLst>
        <pc:picChg chg="add mod">
          <ac:chgData name="Zhang, Qi" userId="339b946e-f9ca-4040-bc82-18aaec23f2c4" providerId="ADAL" clId="{6DD6C972-68B8-4722-BCA6-2FE406883DE1}" dt="2024-01-31T04:54:51.169" v="133" actId="1076"/>
          <ac:picMkLst>
            <pc:docMk/>
            <pc:sldMk cId="1819783534" sldId="2075"/>
            <ac:picMk id="6" creationId="{4AB76103-58DD-E70F-D823-A43A22893DCC}"/>
          </ac:picMkLst>
        </pc:picChg>
        <pc:picChg chg="del">
          <ac:chgData name="Zhang, Qi" userId="339b946e-f9ca-4040-bc82-18aaec23f2c4" providerId="ADAL" clId="{6DD6C972-68B8-4722-BCA6-2FE406883DE1}" dt="2024-01-31T04:54:47.876" v="131" actId="478"/>
          <ac:picMkLst>
            <pc:docMk/>
            <pc:sldMk cId="1819783534" sldId="2075"/>
            <ac:picMk id="7" creationId="{2EF49047-3C14-7FCE-F8D0-87B83E34F667}"/>
          </ac:picMkLst>
        </pc:picChg>
      </pc:sldChg>
      <pc:sldChg chg="addSp delSp modSp add mod">
        <pc:chgData name="Zhang, Qi" userId="339b946e-f9ca-4040-bc82-18aaec23f2c4" providerId="ADAL" clId="{6DD6C972-68B8-4722-BCA6-2FE406883DE1}" dt="2024-01-31T04:55:00.405" v="136" actId="1076"/>
        <pc:sldMkLst>
          <pc:docMk/>
          <pc:sldMk cId="2365509727" sldId="2076"/>
        </pc:sldMkLst>
        <pc:picChg chg="del">
          <ac:chgData name="Zhang, Qi" userId="339b946e-f9ca-4040-bc82-18aaec23f2c4" providerId="ADAL" clId="{6DD6C972-68B8-4722-BCA6-2FE406883DE1}" dt="2024-01-31T04:54:57.092" v="134" actId="478"/>
          <ac:picMkLst>
            <pc:docMk/>
            <pc:sldMk cId="2365509727" sldId="2076"/>
            <ac:picMk id="5" creationId="{CD4B0255-4CB2-4ADF-51AE-DC1D3941F647}"/>
          </ac:picMkLst>
        </pc:picChg>
        <pc:picChg chg="add mod">
          <ac:chgData name="Zhang, Qi" userId="339b946e-f9ca-4040-bc82-18aaec23f2c4" providerId="ADAL" clId="{6DD6C972-68B8-4722-BCA6-2FE406883DE1}" dt="2024-01-31T04:55:00.405" v="136" actId="1076"/>
          <ac:picMkLst>
            <pc:docMk/>
            <pc:sldMk cId="2365509727" sldId="2076"/>
            <ac:picMk id="7" creationId="{5B21DDD1-0B2F-7E40-C6F5-F2EC5DB7CD8F}"/>
          </ac:picMkLst>
        </pc:picChg>
      </pc:sldChg>
      <pc:sldChg chg="add">
        <pc:chgData name="Zhang, Qi" userId="339b946e-f9ca-4040-bc82-18aaec23f2c4" providerId="ADAL" clId="{6DD6C972-68B8-4722-BCA6-2FE406883DE1}" dt="2024-01-31T04:36:30.058" v="60"/>
        <pc:sldMkLst>
          <pc:docMk/>
          <pc:sldMk cId="4064292043" sldId="2077"/>
        </pc:sldMkLst>
      </pc:sldChg>
      <pc:sldChg chg="add">
        <pc:chgData name="Zhang, Qi" userId="339b946e-f9ca-4040-bc82-18aaec23f2c4" providerId="ADAL" clId="{6DD6C972-68B8-4722-BCA6-2FE406883DE1}" dt="2024-01-31T04:59:18.731" v="156"/>
        <pc:sldMkLst>
          <pc:docMk/>
          <pc:sldMk cId="934409594" sldId="2078"/>
        </pc:sldMkLst>
      </pc:sldChg>
      <pc:sldChg chg="del">
        <pc:chgData name="Zhang, Qi" userId="339b946e-f9ca-4040-bc82-18aaec23f2c4" providerId="ADAL" clId="{6DD6C972-68B8-4722-BCA6-2FE406883DE1}" dt="2024-01-31T04:59:13.116" v="155" actId="47"/>
        <pc:sldMkLst>
          <pc:docMk/>
          <pc:sldMk cId="3658489391" sldId="2078"/>
        </pc:sldMkLst>
      </pc:sldChg>
      <pc:sldChg chg="del">
        <pc:chgData name="Zhang, Qi" userId="339b946e-f9ca-4040-bc82-18aaec23f2c4" providerId="ADAL" clId="{6DD6C972-68B8-4722-BCA6-2FE406883DE1}" dt="2024-01-31T04:59:13.116" v="155" actId="47"/>
        <pc:sldMkLst>
          <pc:docMk/>
          <pc:sldMk cId="178706092" sldId="2079"/>
        </pc:sldMkLst>
      </pc:sldChg>
      <pc:sldChg chg="add">
        <pc:chgData name="Zhang, Qi" userId="339b946e-f9ca-4040-bc82-18aaec23f2c4" providerId="ADAL" clId="{6DD6C972-68B8-4722-BCA6-2FE406883DE1}" dt="2024-01-31T04:59:18.731" v="156"/>
        <pc:sldMkLst>
          <pc:docMk/>
          <pc:sldMk cId="1207078107" sldId="2079"/>
        </pc:sldMkLst>
      </pc:sldChg>
      <pc:sldChg chg="modSp del mod">
        <pc:chgData name="Zhang, Qi" userId="339b946e-f9ca-4040-bc82-18aaec23f2c4" providerId="ADAL" clId="{6DD6C972-68B8-4722-BCA6-2FE406883DE1}" dt="2024-01-31T04:59:13.116" v="155" actId="47"/>
        <pc:sldMkLst>
          <pc:docMk/>
          <pc:sldMk cId="2330670694" sldId="2080"/>
        </pc:sldMkLst>
        <pc:spChg chg="mod">
          <ac:chgData name="Zhang, Qi" userId="339b946e-f9ca-4040-bc82-18aaec23f2c4" providerId="ADAL" clId="{6DD6C972-68B8-4722-BCA6-2FE406883DE1}" dt="2024-01-31T04:06:16.166" v="59" actId="6549"/>
          <ac:spMkLst>
            <pc:docMk/>
            <pc:sldMk cId="2330670694" sldId="2080"/>
            <ac:spMk id="3" creationId="{B5EEB98B-10B9-9CD0-B688-DB7A12A455F1}"/>
          </ac:spMkLst>
        </pc:spChg>
      </pc:sldChg>
      <pc:sldChg chg="add">
        <pc:chgData name="Zhang, Qi" userId="339b946e-f9ca-4040-bc82-18aaec23f2c4" providerId="ADAL" clId="{6DD6C972-68B8-4722-BCA6-2FE406883DE1}" dt="2024-01-31T04:59:18.731" v="156"/>
        <pc:sldMkLst>
          <pc:docMk/>
          <pc:sldMk cId="3449882009" sldId="2080"/>
        </pc:sldMkLst>
      </pc:sldChg>
      <pc:sldChg chg="addSp delSp modSp mod">
        <pc:chgData name="Zhang, Qi" userId="339b946e-f9ca-4040-bc82-18aaec23f2c4" providerId="ADAL" clId="{6DD6C972-68B8-4722-BCA6-2FE406883DE1}" dt="2024-01-31T05:22:01.326" v="235" actId="1076"/>
        <pc:sldMkLst>
          <pc:docMk/>
          <pc:sldMk cId="2435043001" sldId="2083"/>
        </pc:sldMkLst>
        <pc:spChg chg="add mod">
          <ac:chgData name="Zhang, Qi" userId="339b946e-f9ca-4040-bc82-18aaec23f2c4" providerId="ADAL" clId="{6DD6C972-68B8-4722-BCA6-2FE406883DE1}" dt="2024-01-31T05:22:01.326" v="235" actId="1076"/>
          <ac:spMkLst>
            <pc:docMk/>
            <pc:sldMk cId="2435043001" sldId="2083"/>
            <ac:spMk id="6" creationId="{9EF41024-2AAC-EDED-83F8-DE579509BD61}"/>
          </ac:spMkLst>
        </pc:spChg>
        <pc:picChg chg="del">
          <ac:chgData name="Zhang, Qi" userId="339b946e-f9ca-4040-bc82-18aaec23f2c4" providerId="ADAL" clId="{6DD6C972-68B8-4722-BCA6-2FE406883DE1}" dt="2024-01-31T05:21:56.359" v="233" actId="478"/>
          <ac:picMkLst>
            <pc:docMk/>
            <pc:sldMk cId="2435043001" sldId="2083"/>
            <ac:picMk id="7" creationId="{560ED0F1-92EA-DCD6-C018-5235A246B81E}"/>
          </ac:picMkLst>
        </pc:picChg>
      </pc:sldChg>
      <pc:sldChg chg="addSp delSp modSp mod">
        <pc:chgData name="Zhang, Qi" userId="339b946e-f9ca-4040-bc82-18aaec23f2c4" providerId="ADAL" clId="{6DD6C972-68B8-4722-BCA6-2FE406883DE1}" dt="2024-01-31T05:22:49.728" v="241" actId="14100"/>
        <pc:sldMkLst>
          <pc:docMk/>
          <pc:sldMk cId="3473307359" sldId="2084"/>
        </pc:sldMkLst>
        <pc:spChg chg="add mod">
          <ac:chgData name="Zhang, Qi" userId="339b946e-f9ca-4040-bc82-18aaec23f2c4" providerId="ADAL" clId="{6DD6C972-68B8-4722-BCA6-2FE406883DE1}" dt="2024-01-31T05:22:49.728" v="241" actId="14100"/>
          <ac:spMkLst>
            <pc:docMk/>
            <pc:sldMk cId="3473307359" sldId="2084"/>
            <ac:spMk id="6" creationId="{83B327E0-CDA1-AAE3-7E3B-619DE626560E}"/>
          </ac:spMkLst>
        </pc:spChg>
        <pc:picChg chg="del">
          <ac:chgData name="Zhang, Qi" userId="339b946e-f9ca-4040-bc82-18aaec23f2c4" providerId="ADAL" clId="{6DD6C972-68B8-4722-BCA6-2FE406883DE1}" dt="2024-01-31T05:22:40.274" v="236" actId="478"/>
          <ac:picMkLst>
            <pc:docMk/>
            <pc:sldMk cId="3473307359" sldId="2084"/>
            <ac:picMk id="7" creationId="{F5C089F1-9632-73FF-1E79-32DC896866AF}"/>
          </ac:picMkLst>
        </pc:picChg>
      </pc:sldChg>
      <pc:sldChg chg="addSp delSp modSp mod">
        <pc:chgData name="Zhang, Qi" userId="339b946e-f9ca-4040-bc82-18aaec23f2c4" providerId="ADAL" clId="{6DD6C972-68B8-4722-BCA6-2FE406883DE1}" dt="2024-01-31T05:23:50.857" v="251" actId="1076"/>
        <pc:sldMkLst>
          <pc:docMk/>
          <pc:sldMk cId="327151294" sldId="2085"/>
        </pc:sldMkLst>
        <pc:spChg chg="mod">
          <ac:chgData name="Zhang, Qi" userId="339b946e-f9ca-4040-bc82-18aaec23f2c4" providerId="ADAL" clId="{6DD6C972-68B8-4722-BCA6-2FE406883DE1}" dt="2024-01-31T05:23:11.081" v="243" actId="20577"/>
          <ac:spMkLst>
            <pc:docMk/>
            <pc:sldMk cId="327151294" sldId="2085"/>
            <ac:spMk id="3" creationId="{B5EEB98B-10B9-9CD0-B688-DB7A12A455F1}"/>
          </ac:spMkLst>
        </pc:spChg>
        <pc:spChg chg="add mod">
          <ac:chgData name="Zhang, Qi" userId="339b946e-f9ca-4040-bc82-18aaec23f2c4" providerId="ADAL" clId="{6DD6C972-68B8-4722-BCA6-2FE406883DE1}" dt="2024-01-31T05:23:50.857" v="251" actId="1076"/>
          <ac:spMkLst>
            <pc:docMk/>
            <pc:sldMk cId="327151294" sldId="2085"/>
            <ac:spMk id="6" creationId="{98563D98-5A44-C8E3-1DED-51CDE2182851}"/>
          </ac:spMkLst>
        </pc:spChg>
        <pc:picChg chg="del">
          <ac:chgData name="Zhang, Qi" userId="339b946e-f9ca-4040-bc82-18aaec23f2c4" providerId="ADAL" clId="{6DD6C972-68B8-4722-BCA6-2FE406883DE1}" dt="2024-01-31T05:23:21.644" v="244" actId="478"/>
          <ac:picMkLst>
            <pc:docMk/>
            <pc:sldMk cId="327151294" sldId="2085"/>
            <ac:picMk id="7" creationId="{1D082449-0F18-12B3-A92C-527A2399FCC9}"/>
          </ac:picMkLst>
        </pc:picChg>
      </pc:sldChg>
      <pc:sldChg chg="addSp delSp modSp mod">
        <pc:chgData name="Zhang, Qi" userId="339b946e-f9ca-4040-bc82-18aaec23f2c4" providerId="ADAL" clId="{6DD6C972-68B8-4722-BCA6-2FE406883DE1}" dt="2024-01-31T05:25:40.830" v="269" actId="14100"/>
        <pc:sldMkLst>
          <pc:docMk/>
          <pc:sldMk cId="1775755388" sldId="2086"/>
        </pc:sldMkLst>
        <pc:spChg chg="add mod">
          <ac:chgData name="Zhang, Qi" userId="339b946e-f9ca-4040-bc82-18aaec23f2c4" providerId="ADAL" clId="{6DD6C972-68B8-4722-BCA6-2FE406883DE1}" dt="2024-01-31T05:25:15.772" v="265" actId="404"/>
          <ac:spMkLst>
            <pc:docMk/>
            <pc:sldMk cId="1775755388" sldId="2086"/>
            <ac:spMk id="6" creationId="{ED3BC757-DCAB-025C-71C4-0307614D2496}"/>
          </ac:spMkLst>
        </pc:spChg>
        <pc:spChg chg="add mod">
          <ac:chgData name="Zhang, Qi" userId="339b946e-f9ca-4040-bc82-18aaec23f2c4" providerId="ADAL" clId="{6DD6C972-68B8-4722-BCA6-2FE406883DE1}" dt="2024-01-31T05:25:40.830" v="269" actId="14100"/>
          <ac:spMkLst>
            <pc:docMk/>
            <pc:sldMk cId="1775755388" sldId="2086"/>
            <ac:spMk id="9" creationId="{503B3614-4520-5264-3B82-92915E416F4F}"/>
          </ac:spMkLst>
        </pc:spChg>
        <pc:picChg chg="del">
          <ac:chgData name="Zhang, Qi" userId="339b946e-f9ca-4040-bc82-18aaec23f2c4" providerId="ADAL" clId="{6DD6C972-68B8-4722-BCA6-2FE406883DE1}" dt="2024-01-31T05:24:22.862" v="252" actId="478"/>
          <ac:picMkLst>
            <pc:docMk/>
            <pc:sldMk cId="1775755388" sldId="2086"/>
            <ac:picMk id="7" creationId="{47D9042C-EFD6-576B-AB93-2ACF9D86C744}"/>
          </ac:picMkLst>
        </pc:picChg>
        <pc:picChg chg="del">
          <ac:chgData name="Zhang, Qi" userId="339b946e-f9ca-4040-bc82-18aaec23f2c4" providerId="ADAL" clId="{6DD6C972-68B8-4722-BCA6-2FE406883DE1}" dt="2024-01-31T05:25:33.918" v="266" actId="478"/>
          <ac:picMkLst>
            <pc:docMk/>
            <pc:sldMk cId="1775755388" sldId="2086"/>
            <ac:picMk id="10" creationId="{FF32AFA6-1FA4-1054-9FEA-E1C398AB4226}"/>
          </ac:picMkLst>
        </pc:picChg>
      </pc:sldChg>
      <pc:sldChg chg="addSp delSp modSp mod">
        <pc:chgData name="Zhang, Qi" userId="339b946e-f9ca-4040-bc82-18aaec23f2c4" providerId="ADAL" clId="{6DD6C972-68B8-4722-BCA6-2FE406883DE1}" dt="2024-01-31T05:26:55.603" v="274" actId="1076"/>
        <pc:sldMkLst>
          <pc:docMk/>
          <pc:sldMk cId="975562535" sldId="2087"/>
        </pc:sldMkLst>
        <pc:spChg chg="add mod">
          <ac:chgData name="Zhang, Qi" userId="339b946e-f9ca-4040-bc82-18aaec23f2c4" providerId="ADAL" clId="{6DD6C972-68B8-4722-BCA6-2FE406883DE1}" dt="2024-01-31T05:26:55.603" v="274" actId="1076"/>
          <ac:spMkLst>
            <pc:docMk/>
            <pc:sldMk cId="975562535" sldId="2087"/>
            <ac:spMk id="6" creationId="{17F4A5DE-9F77-86D2-189E-41BCE3608A2B}"/>
          </ac:spMkLst>
        </pc:spChg>
        <pc:picChg chg="del">
          <ac:chgData name="Zhang, Qi" userId="339b946e-f9ca-4040-bc82-18aaec23f2c4" providerId="ADAL" clId="{6DD6C972-68B8-4722-BCA6-2FE406883DE1}" dt="2024-01-31T05:26:40.030" v="270" actId="478"/>
          <ac:picMkLst>
            <pc:docMk/>
            <pc:sldMk cId="975562535" sldId="2087"/>
            <ac:picMk id="7" creationId="{0953C2DF-7354-3C56-F7A5-4BA4AB33C6B3}"/>
          </ac:picMkLst>
        </pc:picChg>
      </pc:sldChg>
      <pc:sldChg chg="addSp delSp modSp mod">
        <pc:chgData name="Zhang, Qi" userId="339b946e-f9ca-4040-bc82-18aaec23f2c4" providerId="ADAL" clId="{6DD6C972-68B8-4722-BCA6-2FE406883DE1}" dt="2024-01-31T05:30:09.750" v="355" actId="20577"/>
        <pc:sldMkLst>
          <pc:docMk/>
          <pc:sldMk cId="4034982991" sldId="2091"/>
        </pc:sldMkLst>
        <pc:spChg chg="add mod">
          <ac:chgData name="Zhang, Qi" userId="339b946e-f9ca-4040-bc82-18aaec23f2c4" providerId="ADAL" clId="{6DD6C972-68B8-4722-BCA6-2FE406883DE1}" dt="2024-01-31T05:30:09.750" v="355" actId="20577"/>
          <ac:spMkLst>
            <pc:docMk/>
            <pc:sldMk cId="4034982991" sldId="2091"/>
            <ac:spMk id="6" creationId="{F8F22DF8-09D7-59AF-4F89-D915BF7F3DB5}"/>
          </ac:spMkLst>
        </pc:spChg>
        <pc:picChg chg="del">
          <ac:chgData name="Zhang, Qi" userId="339b946e-f9ca-4040-bc82-18aaec23f2c4" providerId="ADAL" clId="{6DD6C972-68B8-4722-BCA6-2FE406883DE1}" dt="2024-01-31T05:29:44.811" v="340" actId="478"/>
          <ac:picMkLst>
            <pc:docMk/>
            <pc:sldMk cId="4034982991" sldId="2091"/>
            <ac:picMk id="7" creationId="{6D4B5E9F-BAD6-8D76-385C-3158EAFCF6FC}"/>
          </ac:picMkLst>
        </pc:picChg>
      </pc:sldChg>
      <pc:sldChg chg="addSp delSp modSp mod">
        <pc:chgData name="Zhang, Qi" userId="339b946e-f9ca-4040-bc82-18aaec23f2c4" providerId="ADAL" clId="{6DD6C972-68B8-4722-BCA6-2FE406883DE1}" dt="2024-01-31T05:38:58.108" v="442" actId="1076"/>
        <pc:sldMkLst>
          <pc:docMk/>
          <pc:sldMk cId="4245300462" sldId="2096"/>
        </pc:sldMkLst>
        <pc:spChg chg="mod">
          <ac:chgData name="Zhang, Qi" userId="339b946e-f9ca-4040-bc82-18aaec23f2c4" providerId="ADAL" clId="{6DD6C972-68B8-4722-BCA6-2FE406883DE1}" dt="2024-01-31T05:38:25.952" v="433" actId="404"/>
          <ac:spMkLst>
            <pc:docMk/>
            <pc:sldMk cId="4245300462" sldId="2096"/>
            <ac:spMk id="5" creationId="{207E2E09-AA4B-0366-557E-EAF2691E54A4}"/>
          </ac:spMkLst>
        </pc:spChg>
        <pc:spChg chg="add mod">
          <ac:chgData name="Zhang, Qi" userId="339b946e-f9ca-4040-bc82-18aaec23f2c4" providerId="ADAL" clId="{6DD6C972-68B8-4722-BCA6-2FE406883DE1}" dt="2024-01-31T05:38:58.108" v="442" actId="1076"/>
          <ac:spMkLst>
            <pc:docMk/>
            <pc:sldMk cId="4245300462" sldId="2096"/>
            <ac:spMk id="9" creationId="{2D375995-8002-1CE9-C766-E6ACFFFEC839}"/>
          </ac:spMkLst>
        </pc:spChg>
        <pc:spChg chg="add mod">
          <ac:chgData name="Zhang, Qi" userId="339b946e-f9ca-4040-bc82-18aaec23f2c4" providerId="ADAL" clId="{6DD6C972-68B8-4722-BCA6-2FE406883DE1}" dt="2024-01-31T05:38:48.152" v="438" actId="404"/>
          <ac:spMkLst>
            <pc:docMk/>
            <pc:sldMk cId="4245300462" sldId="2096"/>
            <ac:spMk id="11" creationId="{A49412B8-9C0F-7B78-F53D-E79FD72CC816}"/>
          </ac:spMkLst>
        </pc:spChg>
        <pc:spChg chg="add del mod">
          <ac:chgData name="Zhang, Qi" userId="339b946e-f9ca-4040-bc82-18aaec23f2c4" providerId="ADAL" clId="{6DD6C972-68B8-4722-BCA6-2FE406883DE1}" dt="2024-01-31T05:37:51.319" v="423" actId="478"/>
          <ac:spMkLst>
            <pc:docMk/>
            <pc:sldMk cId="4245300462" sldId="2096"/>
            <ac:spMk id="13" creationId="{59251817-C914-D4B4-2F01-44E190F5877F}"/>
          </ac:spMkLst>
        </pc:spChg>
        <pc:spChg chg="add del mod">
          <ac:chgData name="Zhang, Qi" userId="339b946e-f9ca-4040-bc82-18aaec23f2c4" providerId="ADAL" clId="{6DD6C972-68B8-4722-BCA6-2FE406883DE1}" dt="2024-01-31T05:37:48.389" v="422" actId="478"/>
          <ac:spMkLst>
            <pc:docMk/>
            <pc:sldMk cId="4245300462" sldId="2096"/>
            <ac:spMk id="15" creationId="{093BDD6B-5D96-566F-AEEA-A375977E4268}"/>
          </ac:spMkLst>
        </pc:spChg>
        <pc:spChg chg="add mod">
          <ac:chgData name="Zhang, Qi" userId="339b946e-f9ca-4040-bc82-18aaec23f2c4" providerId="ADAL" clId="{6DD6C972-68B8-4722-BCA6-2FE406883DE1}" dt="2024-01-31T05:38:38.493" v="437" actId="404"/>
          <ac:spMkLst>
            <pc:docMk/>
            <pc:sldMk cId="4245300462" sldId="2096"/>
            <ac:spMk id="17" creationId="{9739E965-740B-606B-4702-A0A4C4F65053}"/>
          </ac:spMkLst>
        </pc:spChg>
        <pc:spChg chg="add del mod">
          <ac:chgData name="Zhang, Qi" userId="339b946e-f9ca-4040-bc82-18aaec23f2c4" providerId="ADAL" clId="{6DD6C972-68B8-4722-BCA6-2FE406883DE1}" dt="2024-01-31T05:38:10.422" v="429" actId="478"/>
          <ac:spMkLst>
            <pc:docMk/>
            <pc:sldMk cId="4245300462" sldId="2096"/>
            <ac:spMk id="19" creationId="{AEAF6294-D18F-E24B-57B8-1BF7B8620766}"/>
          </ac:spMkLst>
        </pc:spChg>
        <pc:picChg chg="del mod">
          <ac:chgData name="Zhang, Qi" userId="339b946e-f9ca-4040-bc82-18aaec23f2c4" providerId="ADAL" clId="{6DD6C972-68B8-4722-BCA6-2FE406883DE1}" dt="2024-01-31T05:38:04.462" v="427" actId="478"/>
          <ac:picMkLst>
            <pc:docMk/>
            <pc:sldMk cId="4245300462" sldId="2096"/>
            <ac:picMk id="3" creationId="{8599F13E-9998-C223-3663-1758550B9DED}"/>
          </ac:picMkLst>
        </pc:picChg>
        <pc:picChg chg="del mod">
          <ac:chgData name="Zhang, Qi" userId="339b946e-f9ca-4040-bc82-18aaec23f2c4" providerId="ADAL" clId="{6DD6C972-68B8-4722-BCA6-2FE406883DE1}" dt="2024-01-31T05:38:03.599" v="426" actId="478"/>
          <ac:picMkLst>
            <pc:docMk/>
            <pc:sldMk cId="4245300462" sldId="2096"/>
            <ac:picMk id="6" creationId="{BA3995B5-9622-1328-BBBE-A3C5051B1E6F}"/>
          </ac:picMkLst>
        </pc:picChg>
        <pc:picChg chg="del">
          <ac:chgData name="Zhang, Qi" userId="339b946e-f9ca-4040-bc82-18aaec23f2c4" providerId="ADAL" clId="{6DD6C972-68B8-4722-BCA6-2FE406883DE1}" dt="2024-01-31T05:38:11.627" v="430" actId="478"/>
          <ac:picMkLst>
            <pc:docMk/>
            <pc:sldMk cId="4245300462" sldId="2096"/>
            <ac:picMk id="8" creationId="{D9918F33-A026-E763-A846-853FAC086CD1}"/>
          </ac:picMkLst>
        </pc:picChg>
      </pc:sldChg>
      <pc:sldChg chg="addSp delSp modSp mod">
        <pc:chgData name="Zhang, Qi" userId="339b946e-f9ca-4040-bc82-18aaec23f2c4" providerId="ADAL" clId="{6DD6C972-68B8-4722-BCA6-2FE406883DE1}" dt="2024-01-31T05:41:52.773" v="452" actId="20577"/>
        <pc:sldMkLst>
          <pc:docMk/>
          <pc:sldMk cId="3341186804" sldId="2098"/>
        </pc:sldMkLst>
        <pc:spChg chg="add del mod">
          <ac:chgData name="Zhang, Qi" userId="339b946e-f9ca-4040-bc82-18aaec23f2c4" providerId="ADAL" clId="{6DD6C972-68B8-4722-BCA6-2FE406883DE1}" dt="2024-01-31T05:41:28.889" v="445" actId="478"/>
          <ac:spMkLst>
            <pc:docMk/>
            <pc:sldMk cId="3341186804" sldId="2098"/>
            <ac:spMk id="5" creationId="{FB038BB1-23C7-BD7C-BD4C-5152787BF564}"/>
          </ac:spMkLst>
        </pc:spChg>
        <pc:spChg chg="add mod">
          <ac:chgData name="Zhang, Qi" userId="339b946e-f9ca-4040-bc82-18aaec23f2c4" providerId="ADAL" clId="{6DD6C972-68B8-4722-BCA6-2FE406883DE1}" dt="2024-01-31T05:41:52.773" v="452" actId="20577"/>
          <ac:spMkLst>
            <pc:docMk/>
            <pc:sldMk cId="3341186804" sldId="2098"/>
            <ac:spMk id="8" creationId="{748C701B-67E4-5EE1-C075-B0188C8D9DE9}"/>
          </ac:spMkLst>
        </pc:spChg>
        <pc:picChg chg="del mod">
          <ac:chgData name="Zhang, Qi" userId="339b946e-f9ca-4040-bc82-18aaec23f2c4" providerId="ADAL" clId="{6DD6C972-68B8-4722-BCA6-2FE406883DE1}" dt="2024-01-31T05:41:27.180" v="444" actId="478"/>
          <ac:picMkLst>
            <pc:docMk/>
            <pc:sldMk cId="3341186804" sldId="2098"/>
            <ac:picMk id="6" creationId="{D75BD213-F22A-D4E6-3D67-8DF5E9452200}"/>
          </ac:picMkLst>
        </pc:picChg>
      </pc:sldChg>
      <pc:sldChg chg="addSp delSp modSp mod">
        <pc:chgData name="Zhang, Qi" userId="339b946e-f9ca-4040-bc82-18aaec23f2c4" providerId="ADAL" clId="{6DD6C972-68B8-4722-BCA6-2FE406883DE1}" dt="2024-01-31T05:43:29.624" v="469" actId="14100"/>
        <pc:sldMkLst>
          <pc:docMk/>
          <pc:sldMk cId="1437099227" sldId="2100"/>
        </pc:sldMkLst>
        <pc:spChg chg="mod">
          <ac:chgData name="Zhang, Qi" userId="339b946e-f9ca-4040-bc82-18aaec23f2c4" providerId="ADAL" clId="{6DD6C972-68B8-4722-BCA6-2FE406883DE1}" dt="2024-01-31T05:43:24.270" v="467" actId="14100"/>
          <ac:spMkLst>
            <pc:docMk/>
            <pc:sldMk cId="1437099227" sldId="2100"/>
            <ac:spMk id="3" creationId="{B5EEB98B-10B9-9CD0-B688-DB7A12A455F1}"/>
          </ac:spMkLst>
        </pc:spChg>
        <pc:spChg chg="add mod">
          <ac:chgData name="Zhang, Qi" userId="339b946e-f9ca-4040-bc82-18aaec23f2c4" providerId="ADAL" clId="{6DD6C972-68B8-4722-BCA6-2FE406883DE1}" dt="2024-01-31T05:43:15.431" v="465" actId="1076"/>
          <ac:spMkLst>
            <pc:docMk/>
            <pc:sldMk cId="1437099227" sldId="2100"/>
            <ac:spMk id="7" creationId="{9ACC2C3C-8FA2-1E09-0ADC-F9D51F105920}"/>
          </ac:spMkLst>
        </pc:spChg>
        <pc:spChg chg="mod">
          <ac:chgData name="Zhang, Qi" userId="339b946e-f9ca-4040-bc82-18aaec23f2c4" providerId="ADAL" clId="{6DD6C972-68B8-4722-BCA6-2FE406883DE1}" dt="2024-01-31T05:43:27.147" v="468" actId="1076"/>
          <ac:spMkLst>
            <pc:docMk/>
            <pc:sldMk cId="1437099227" sldId="2100"/>
            <ac:spMk id="8" creationId="{5E0A48CD-3A18-6C47-2D6A-CC32B395574D}"/>
          </ac:spMkLst>
        </pc:spChg>
        <pc:picChg chg="del">
          <ac:chgData name="Zhang, Qi" userId="339b946e-f9ca-4040-bc82-18aaec23f2c4" providerId="ADAL" clId="{6DD6C972-68B8-4722-BCA6-2FE406883DE1}" dt="2024-01-31T05:42:42.901" v="458" actId="478"/>
          <ac:picMkLst>
            <pc:docMk/>
            <pc:sldMk cId="1437099227" sldId="2100"/>
            <ac:picMk id="6" creationId="{A5199451-448B-B8CA-C62E-5D11D5B7812E}"/>
          </ac:picMkLst>
        </pc:picChg>
        <pc:picChg chg="mod">
          <ac:chgData name="Zhang, Qi" userId="339b946e-f9ca-4040-bc82-18aaec23f2c4" providerId="ADAL" clId="{6DD6C972-68B8-4722-BCA6-2FE406883DE1}" dt="2024-01-31T05:43:29.624" v="469" actId="14100"/>
          <ac:picMkLst>
            <pc:docMk/>
            <pc:sldMk cId="1437099227" sldId="2100"/>
            <ac:picMk id="10" creationId="{65D43F96-0A58-B52D-6FF5-67291F5B2AC1}"/>
          </ac:picMkLst>
        </pc:picChg>
      </pc:sldChg>
      <pc:sldChg chg="addSp delSp modSp mod">
        <pc:chgData name="Zhang, Qi" userId="339b946e-f9ca-4040-bc82-18aaec23f2c4" providerId="ADAL" clId="{6DD6C972-68B8-4722-BCA6-2FE406883DE1}" dt="2024-01-31T05:30:34.347" v="358" actId="1076"/>
        <pc:sldMkLst>
          <pc:docMk/>
          <pc:sldMk cId="1299969529" sldId="2119"/>
        </pc:sldMkLst>
        <pc:spChg chg="add mod">
          <ac:chgData name="Zhang, Qi" userId="339b946e-f9ca-4040-bc82-18aaec23f2c4" providerId="ADAL" clId="{6DD6C972-68B8-4722-BCA6-2FE406883DE1}" dt="2024-01-31T05:30:34.347" v="358" actId="1076"/>
          <ac:spMkLst>
            <pc:docMk/>
            <pc:sldMk cId="1299969529" sldId="2119"/>
            <ac:spMk id="6" creationId="{304CC8F3-1785-349A-F0C6-6EBBBEB54476}"/>
          </ac:spMkLst>
        </pc:spChg>
        <pc:picChg chg="del">
          <ac:chgData name="Zhang, Qi" userId="339b946e-f9ca-4040-bc82-18aaec23f2c4" providerId="ADAL" clId="{6DD6C972-68B8-4722-BCA6-2FE406883DE1}" dt="2024-01-31T05:30:24.704" v="356" actId="478"/>
          <ac:picMkLst>
            <pc:docMk/>
            <pc:sldMk cId="1299969529" sldId="2119"/>
            <ac:picMk id="8" creationId="{2A0A4469-25C6-D388-9C8D-2689596F5669}"/>
          </ac:picMkLst>
        </pc:picChg>
      </pc:sldChg>
      <pc:sldChg chg="addSp delSp modSp mod">
        <pc:chgData name="Zhang, Qi" userId="339b946e-f9ca-4040-bc82-18aaec23f2c4" providerId="ADAL" clId="{6DD6C972-68B8-4722-BCA6-2FE406883DE1}" dt="2024-01-31T05:31:24.389" v="364" actId="1076"/>
        <pc:sldMkLst>
          <pc:docMk/>
          <pc:sldMk cId="2443287047" sldId="2120"/>
        </pc:sldMkLst>
        <pc:spChg chg="add mod">
          <ac:chgData name="Zhang, Qi" userId="339b946e-f9ca-4040-bc82-18aaec23f2c4" providerId="ADAL" clId="{6DD6C972-68B8-4722-BCA6-2FE406883DE1}" dt="2024-01-31T05:31:24.389" v="364" actId="1076"/>
          <ac:spMkLst>
            <pc:docMk/>
            <pc:sldMk cId="2443287047" sldId="2120"/>
            <ac:spMk id="7" creationId="{B48BB056-2839-7534-1673-E800697A0BC5}"/>
          </ac:spMkLst>
        </pc:spChg>
        <pc:picChg chg="del">
          <ac:chgData name="Zhang, Qi" userId="339b946e-f9ca-4040-bc82-18aaec23f2c4" providerId="ADAL" clId="{6DD6C972-68B8-4722-BCA6-2FE406883DE1}" dt="2024-01-31T05:31:13.286" v="359" actId="478"/>
          <ac:picMkLst>
            <pc:docMk/>
            <pc:sldMk cId="2443287047" sldId="2120"/>
            <ac:picMk id="6" creationId="{85A87F6C-DA70-6611-1FF8-CC530A5B7DE3}"/>
          </ac:picMkLst>
        </pc:picChg>
      </pc:sldChg>
      <pc:sldChg chg="addSp delSp modSp mod">
        <pc:chgData name="Zhang, Qi" userId="339b946e-f9ca-4040-bc82-18aaec23f2c4" providerId="ADAL" clId="{6DD6C972-68B8-4722-BCA6-2FE406883DE1}" dt="2024-01-31T05:33:35.659" v="400" actId="20577"/>
        <pc:sldMkLst>
          <pc:docMk/>
          <pc:sldMk cId="371092660" sldId="2121"/>
        </pc:sldMkLst>
        <pc:spChg chg="add del mod">
          <ac:chgData name="Zhang, Qi" userId="339b946e-f9ca-4040-bc82-18aaec23f2c4" providerId="ADAL" clId="{6DD6C972-68B8-4722-BCA6-2FE406883DE1}" dt="2024-01-31T05:32:55.641" v="366" actId="478"/>
          <ac:spMkLst>
            <pc:docMk/>
            <pc:sldMk cId="371092660" sldId="2121"/>
            <ac:spMk id="5" creationId="{9286ED8B-4D8E-475F-CF7F-8DE34B1E0268}"/>
          </ac:spMkLst>
        </pc:spChg>
        <pc:spChg chg="add mod">
          <ac:chgData name="Zhang, Qi" userId="339b946e-f9ca-4040-bc82-18aaec23f2c4" providerId="ADAL" clId="{6DD6C972-68B8-4722-BCA6-2FE406883DE1}" dt="2024-01-31T05:33:35.659" v="400" actId="20577"/>
          <ac:spMkLst>
            <pc:docMk/>
            <pc:sldMk cId="371092660" sldId="2121"/>
            <ac:spMk id="8" creationId="{B14A2058-77E0-F226-A06F-3337D84827A4}"/>
          </ac:spMkLst>
        </pc:spChg>
        <pc:picChg chg="del">
          <ac:chgData name="Zhang, Qi" userId="339b946e-f9ca-4040-bc82-18aaec23f2c4" providerId="ADAL" clId="{6DD6C972-68B8-4722-BCA6-2FE406883DE1}" dt="2024-01-31T05:32:53.854" v="365" actId="478"/>
          <ac:picMkLst>
            <pc:docMk/>
            <pc:sldMk cId="371092660" sldId="2121"/>
            <ac:picMk id="6" creationId="{D3E6A4A1-0B49-9113-AEA5-E3F0625E80AD}"/>
          </ac:picMkLst>
        </pc:picChg>
      </pc:sldChg>
      <pc:sldChg chg="addSp delSp modSp mod">
        <pc:chgData name="Zhang, Qi" userId="339b946e-f9ca-4040-bc82-18aaec23f2c4" providerId="ADAL" clId="{6DD6C972-68B8-4722-BCA6-2FE406883DE1}" dt="2024-01-31T05:34:50.744" v="408" actId="15"/>
        <pc:sldMkLst>
          <pc:docMk/>
          <pc:sldMk cId="3493528320" sldId="2122"/>
        </pc:sldMkLst>
        <pc:spChg chg="mod">
          <ac:chgData name="Zhang, Qi" userId="339b946e-f9ca-4040-bc82-18aaec23f2c4" providerId="ADAL" clId="{6DD6C972-68B8-4722-BCA6-2FE406883DE1}" dt="2024-01-31T05:34:45.257" v="406" actId="14100"/>
          <ac:spMkLst>
            <pc:docMk/>
            <pc:sldMk cId="3493528320" sldId="2122"/>
            <ac:spMk id="2" creationId="{F1072894-9D0D-651F-3A61-49B57D4990A6}"/>
          </ac:spMkLst>
        </pc:spChg>
        <pc:spChg chg="add del mod">
          <ac:chgData name="Zhang, Qi" userId="339b946e-f9ca-4040-bc82-18aaec23f2c4" providerId="ADAL" clId="{6DD6C972-68B8-4722-BCA6-2FE406883DE1}" dt="2024-01-31T05:34:35.487" v="402" actId="478"/>
          <ac:spMkLst>
            <pc:docMk/>
            <pc:sldMk cId="3493528320" sldId="2122"/>
            <ac:spMk id="5" creationId="{75DAAA71-4F89-718F-05A4-0FB388D520C2}"/>
          </ac:spMkLst>
        </pc:spChg>
        <pc:spChg chg="add mod">
          <ac:chgData name="Zhang, Qi" userId="339b946e-f9ca-4040-bc82-18aaec23f2c4" providerId="ADAL" clId="{6DD6C972-68B8-4722-BCA6-2FE406883DE1}" dt="2024-01-31T05:34:50.744" v="408" actId="15"/>
          <ac:spMkLst>
            <pc:docMk/>
            <pc:sldMk cId="3493528320" sldId="2122"/>
            <ac:spMk id="8" creationId="{A2683B8B-7C66-B214-1030-85580B2635C1}"/>
          </ac:spMkLst>
        </pc:spChg>
        <pc:picChg chg="del">
          <ac:chgData name="Zhang, Qi" userId="339b946e-f9ca-4040-bc82-18aaec23f2c4" providerId="ADAL" clId="{6DD6C972-68B8-4722-BCA6-2FE406883DE1}" dt="2024-01-31T05:34:33.208" v="401" actId="478"/>
          <ac:picMkLst>
            <pc:docMk/>
            <pc:sldMk cId="3493528320" sldId="2122"/>
            <ac:picMk id="6" creationId="{AF117850-3C7D-003A-BCEF-6856D87DC39F}"/>
          </ac:picMkLst>
        </pc:picChg>
      </pc:sldChg>
      <pc:sldChg chg="addSp delSp modSp new del mod">
        <pc:chgData name="Zhang, Qi" userId="339b946e-f9ca-4040-bc82-18aaec23f2c4" providerId="ADAL" clId="{6DD6C972-68B8-4722-BCA6-2FE406883DE1}" dt="2024-01-31T04:57:59.679" v="154" actId="2696"/>
        <pc:sldMkLst>
          <pc:docMk/>
          <pc:sldMk cId="2565495557" sldId="2123"/>
        </pc:sldMkLst>
        <pc:spChg chg="mod">
          <ac:chgData name="Zhang, Qi" userId="339b946e-f9ca-4040-bc82-18aaec23f2c4" providerId="ADAL" clId="{6DD6C972-68B8-4722-BCA6-2FE406883DE1}" dt="2024-01-31T04:00:41.234" v="34" actId="14100"/>
          <ac:spMkLst>
            <pc:docMk/>
            <pc:sldMk cId="2565495557" sldId="2123"/>
            <ac:spMk id="2" creationId="{1A7ADF7A-33F8-933F-7667-4EC24A668FA8}"/>
          </ac:spMkLst>
        </pc:spChg>
        <pc:spChg chg="del">
          <ac:chgData name="Zhang, Qi" userId="339b946e-f9ca-4040-bc82-18aaec23f2c4" providerId="ADAL" clId="{6DD6C972-68B8-4722-BCA6-2FE406883DE1}" dt="2024-01-31T04:00:36.100" v="32" actId="22"/>
          <ac:spMkLst>
            <pc:docMk/>
            <pc:sldMk cId="2565495557" sldId="2123"/>
            <ac:spMk id="3" creationId="{94E8A846-F326-183E-D544-802281B5016C}"/>
          </ac:spMkLst>
        </pc:spChg>
        <pc:spChg chg="add mod">
          <ac:chgData name="Zhang, Qi" userId="339b946e-f9ca-4040-bc82-18aaec23f2c4" providerId="ADAL" clId="{6DD6C972-68B8-4722-BCA6-2FE406883DE1}" dt="2024-01-31T04:01:00.162" v="39" actId="1076"/>
          <ac:spMkLst>
            <pc:docMk/>
            <pc:sldMk cId="2565495557" sldId="2123"/>
            <ac:spMk id="8" creationId="{0CEB58D2-0830-34A0-8B2E-C851AC61212B}"/>
          </ac:spMkLst>
        </pc:spChg>
        <pc:picChg chg="add mod ord">
          <ac:chgData name="Zhang, Qi" userId="339b946e-f9ca-4040-bc82-18aaec23f2c4" providerId="ADAL" clId="{6DD6C972-68B8-4722-BCA6-2FE406883DE1}" dt="2024-01-31T04:00:43.052" v="35" actId="1076"/>
          <ac:picMkLst>
            <pc:docMk/>
            <pc:sldMk cId="2565495557" sldId="2123"/>
            <ac:picMk id="6" creationId="{DD71EF12-41CC-05D5-E515-406DECD55274}"/>
          </ac:picMkLst>
        </pc:picChg>
      </pc:sldChg>
      <pc:sldChg chg="delSp modSp new mod">
        <pc:chgData name="Zhang, Qi" userId="339b946e-f9ca-4040-bc82-18aaec23f2c4" providerId="ADAL" clId="{6DD6C972-68B8-4722-BCA6-2FE406883DE1}" dt="2024-01-31T03:59:45.830" v="28" actId="20577"/>
        <pc:sldMkLst>
          <pc:docMk/>
          <pc:sldMk cId="2894890393" sldId="2124"/>
        </pc:sldMkLst>
        <pc:spChg chg="mod">
          <ac:chgData name="Zhang, Qi" userId="339b946e-f9ca-4040-bc82-18aaec23f2c4" providerId="ADAL" clId="{6DD6C972-68B8-4722-BCA6-2FE406883DE1}" dt="2024-01-31T03:59:45.830" v="28" actId="20577"/>
          <ac:spMkLst>
            <pc:docMk/>
            <pc:sldMk cId="2894890393" sldId="2124"/>
            <ac:spMk id="2" creationId="{B593083A-DF66-C691-C557-564F263C4CFC}"/>
          </ac:spMkLst>
        </pc:spChg>
        <pc:spChg chg="del">
          <ac:chgData name="Zhang, Qi" userId="339b946e-f9ca-4040-bc82-18aaec23f2c4" providerId="ADAL" clId="{6DD6C972-68B8-4722-BCA6-2FE406883DE1}" dt="2024-01-31T03:59:24.519" v="15" actId="478"/>
          <ac:spMkLst>
            <pc:docMk/>
            <pc:sldMk cId="2894890393" sldId="2124"/>
            <ac:spMk id="3" creationId="{959D85A2-936D-469B-8A46-B495A2CBD14E}"/>
          </ac:spMkLst>
        </pc:spChg>
      </pc:sldChg>
      <pc:sldChg chg="add">
        <pc:chgData name="Zhang, Qi" userId="339b946e-f9ca-4040-bc82-18aaec23f2c4" providerId="ADAL" clId="{6DD6C972-68B8-4722-BCA6-2FE406883DE1}" dt="2024-01-31T04:59:18.731" v="156"/>
        <pc:sldMkLst>
          <pc:docMk/>
          <pc:sldMk cId="1524364519" sldId="2125"/>
        </pc:sldMkLst>
      </pc:sldChg>
      <pc:sldChg chg="addSp delSp modSp new del mod">
        <pc:chgData name="Zhang, Qi" userId="339b946e-f9ca-4040-bc82-18aaec23f2c4" providerId="ADAL" clId="{6DD6C972-68B8-4722-BCA6-2FE406883DE1}" dt="2024-01-31T04:59:13.116" v="155" actId="47"/>
        <pc:sldMkLst>
          <pc:docMk/>
          <pc:sldMk cId="4048751280" sldId="2125"/>
        </pc:sldMkLst>
        <pc:spChg chg="mod">
          <ac:chgData name="Zhang, Qi" userId="339b946e-f9ca-4040-bc82-18aaec23f2c4" providerId="ADAL" clId="{6DD6C972-68B8-4722-BCA6-2FE406883DE1}" dt="2024-01-31T04:02:46.928" v="41"/>
          <ac:spMkLst>
            <pc:docMk/>
            <pc:sldMk cId="4048751280" sldId="2125"/>
            <ac:spMk id="2" creationId="{CB826BBB-2F40-E44B-6B16-FD381B8DE6A3}"/>
          </ac:spMkLst>
        </pc:spChg>
        <pc:spChg chg="del">
          <ac:chgData name="Zhang, Qi" userId="339b946e-f9ca-4040-bc82-18aaec23f2c4" providerId="ADAL" clId="{6DD6C972-68B8-4722-BCA6-2FE406883DE1}" dt="2024-01-31T04:03:04.062" v="42" actId="478"/>
          <ac:spMkLst>
            <pc:docMk/>
            <pc:sldMk cId="4048751280" sldId="2125"/>
            <ac:spMk id="3" creationId="{ABC84AEF-A700-4550-4CB7-D48B1EE7181D}"/>
          </ac:spMkLst>
        </pc:spChg>
        <pc:spChg chg="add mod">
          <ac:chgData name="Zhang, Qi" userId="339b946e-f9ca-4040-bc82-18aaec23f2c4" providerId="ADAL" clId="{6DD6C972-68B8-4722-BCA6-2FE406883DE1}" dt="2024-01-31T04:03:10.250" v="45" actId="14100"/>
          <ac:spMkLst>
            <pc:docMk/>
            <pc:sldMk cId="4048751280" sldId="2125"/>
            <ac:spMk id="6" creationId="{DA056594-F630-3DBF-243D-0840A4535843}"/>
          </ac:spMkLst>
        </pc:spChg>
      </pc:sldChg>
      <pc:sldChg chg="addSp delSp modSp new del mod">
        <pc:chgData name="Zhang, Qi" userId="339b946e-f9ca-4040-bc82-18aaec23f2c4" providerId="ADAL" clId="{6DD6C972-68B8-4722-BCA6-2FE406883DE1}" dt="2024-01-31T05:17:33.287" v="200" actId="2696"/>
        <pc:sldMkLst>
          <pc:docMk/>
          <pc:sldMk cId="2601969818" sldId="2126"/>
        </pc:sldMkLst>
        <pc:spChg chg="mod">
          <ac:chgData name="Zhang, Qi" userId="339b946e-f9ca-4040-bc82-18aaec23f2c4" providerId="ADAL" clId="{6DD6C972-68B8-4722-BCA6-2FE406883DE1}" dt="2024-01-31T04:51:30.834" v="75" actId="27636"/>
          <ac:spMkLst>
            <pc:docMk/>
            <pc:sldMk cId="2601969818" sldId="2126"/>
            <ac:spMk id="2" creationId="{20BD75BC-46FB-0012-1AE1-2D2B1161599D}"/>
          </ac:spMkLst>
        </pc:spChg>
        <pc:spChg chg="del">
          <ac:chgData name="Zhang, Qi" userId="339b946e-f9ca-4040-bc82-18aaec23f2c4" providerId="ADAL" clId="{6DD6C972-68B8-4722-BCA6-2FE406883DE1}" dt="2024-01-31T04:50:17.643" v="67" actId="478"/>
          <ac:spMkLst>
            <pc:docMk/>
            <pc:sldMk cId="2601969818" sldId="2126"/>
            <ac:spMk id="3" creationId="{E149CFE8-AFB1-4D97-1C8E-503BB09CA035}"/>
          </ac:spMkLst>
        </pc:spChg>
        <pc:spChg chg="add mod">
          <ac:chgData name="Zhang, Qi" userId="339b946e-f9ca-4040-bc82-18aaec23f2c4" providerId="ADAL" clId="{6DD6C972-68B8-4722-BCA6-2FE406883DE1}" dt="2024-01-31T04:51:40.389" v="79" actId="1076"/>
          <ac:spMkLst>
            <pc:docMk/>
            <pc:sldMk cId="2601969818" sldId="2126"/>
            <ac:spMk id="6" creationId="{51B4A8E8-A33D-6B73-61D6-0DB9B0BE29F5}"/>
          </ac:spMkLst>
        </pc:spChg>
        <pc:picChg chg="add mod">
          <ac:chgData name="Zhang, Qi" userId="339b946e-f9ca-4040-bc82-18aaec23f2c4" providerId="ADAL" clId="{6DD6C972-68B8-4722-BCA6-2FE406883DE1}" dt="2024-01-31T04:51:37.108" v="78" actId="1076"/>
          <ac:picMkLst>
            <pc:docMk/>
            <pc:sldMk cId="2601969818" sldId="2126"/>
            <ac:picMk id="8" creationId="{96F9D4FB-0719-7399-0CE9-D6FB2B9CB408}"/>
          </ac:picMkLst>
        </pc:picChg>
      </pc:sldChg>
      <pc:sldChg chg="addSp delSp modSp new del mod">
        <pc:chgData name="Zhang, Qi" userId="339b946e-f9ca-4040-bc82-18aaec23f2c4" providerId="ADAL" clId="{6DD6C972-68B8-4722-BCA6-2FE406883DE1}" dt="2024-01-31T04:54:17.641" v="130" actId="2696"/>
        <pc:sldMkLst>
          <pc:docMk/>
          <pc:sldMk cId="1790977697" sldId="2127"/>
        </pc:sldMkLst>
        <pc:spChg chg="del">
          <ac:chgData name="Zhang, Qi" userId="339b946e-f9ca-4040-bc82-18aaec23f2c4" providerId="ADAL" clId="{6DD6C972-68B8-4722-BCA6-2FE406883DE1}" dt="2024-01-31T04:52:43.879" v="81" actId="478"/>
          <ac:spMkLst>
            <pc:docMk/>
            <pc:sldMk cId="1790977697" sldId="2127"/>
            <ac:spMk id="2" creationId="{61EF5D4C-8E8F-93AB-F3BE-55A5952F53CA}"/>
          </ac:spMkLst>
        </pc:spChg>
        <pc:spChg chg="del">
          <ac:chgData name="Zhang, Qi" userId="339b946e-f9ca-4040-bc82-18aaec23f2c4" providerId="ADAL" clId="{6DD6C972-68B8-4722-BCA6-2FE406883DE1}" dt="2024-01-31T04:52:45.025" v="82" actId="478"/>
          <ac:spMkLst>
            <pc:docMk/>
            <pc:sldMk cId="1790977697" sldId="2127"/>
            <ac:spMk id="3" creationId="{FCFE2B43-4A36-EC76-6365-8069662F3BA6}"/>
          </ac:spMkLst>
        </pc:spChg>
        <pc:picChg chg="add del mod">
          <ac:chgData name="Zhang, Qi" userId="339b946e-f9ca-4040-bc82-18aaec23f2c4" providerId="ADAL" clId="{6DD6C972-68B8-4722-BCA6-2FE406883DE1}" dt="2024-01-31T04:53:26.487" v="115" actId="478"/>
          <ac:picMkLst>
            <pc:docMk/>
            <pc:sldMk cId="1790977697" sldId="2127"/>
            <ac:picMk id="6" creationId="{39F3CB85-D2F7-9782-2240-D54BAE03FAA1}"/>
          </ac:picMkLst>
        </pc:picChg>
      </pc:sldChg>
      <pc:sldChg chg="addSp delSp modSp new del mod">
        <pc:chgData name="Zhang, Qi" userId="339b946e-f9ca-4040-bc82-18aaec23f2c4" providerId="ADAL" clId="{6DD6C972-68B8-4722-BCA6-2FE406883DE1}" dt="2024-01-31T05:17:37.552" v="201" actId="2696"/>
        <pc:sldMkLst>
          <pc:docMk/>
          <pc:sldMk cId="2460372613" sldId="2128"/>
        </pc:sldMkLst>
        <pc:spChg chg="mod">
          <ac:chgData name="Zhang, Qi" userId="339b946e-f9ca-4040-bc82-18aaec23f2c4" providerId="ADAL" clId="{6DD6C972-68B8-4722-BCA6-2FE406883DE1}" dt="2024-01-31T04:53:21.992" v="114" actId="20577"/>
          <ac:spMkLst>
            <pc:docMk/>
            <pc:sldMk cId="2460372613" sldId="2128"/>
            <ac:spMk id="2" creationId="{E2D671F2-4306-07DC-3DD0-F5082D8CC662}"/>
          </ac:spMkLst>
        </pc:spChg>
        <pc:spChg chg="del">
          <ac:chgData name="Zhang, Qi" userId="339b946e-f9ca-4040-bc82-18aaec23f2c4" providerId="ADAL" clId="{6DD6C972-68B8-4722-BCA6-2FE406883DE1}" dt="2024-01-31T04:53:09.143" v="86" actId="22"/>
          <ac:spMkLst>
            <pc:docMk/>
            <pc:sldMk cId="2460372613" sldId="2128"/>
            <ac:spMk id="3" creationId="{73FDBA8D-375C-8351-1CDE-11526180FE78}"/>
          </ac:spMkLst>
        </pc:spChg>
        <pc:picChg chg="add mod ord">
          <ac:chgData name="Zhang, Qi" userId="339b946e-f9ca-4040-bc82-18aaec23f2c4" providerId="ADAL" clId="{6DD6C972-68B8-4722-BCA6-2FE406883DE1}" dt="2024-01-31T04:53:11.402" v="87" actId="1076"/>
          <ac:picMkLst>
            <pc:docMk/>
            <pc:sldMk cId="2460372613" sldId="2128"/>
            <ac:picMk id="6" creationId="{0CF4B4CC-BBEC-886B-48A7-945B68BBA17D}"/>
          </ac:picMkLst>
        </pc:picChg>
      </pc:sldChg>
      <pc:sldChg chg="addSp delSp modSp new del mod">
        <pc:chgData name="Zhang, Qi" userId="339b946e-f9ca-4040-bc82-18aaec23f2c4" providerId="ADAL" clId="{6DD6C972-68B8-4722-BCA6-2FE406883DE1}" dt="2024-01-31T05:17:41.252" v="202" actId="2696"/>
        <pc:sldMkLst>
          <pc:docMk/>
          <pc:sldMk cId="935145036" sldId="2129"/>
        </pc:sldMkLst>
        <pc:spChg chg="mod">
          <ac:chgData name="Zhang, Qi" userId="339b946e-f9ca-4040-bc82-18aaec23f2c4" providerId="ADAL" clId="{6DD6C972-68B8-4722-BCA6-2FE406883DE1}" dt="2024-01-31T04:53:45.104" v="122" actId="14100"/>
          <ac:spMkLst>
            <pc:docMk/>
            <pc:sldMk cId="935145036" sldId="2129"/>
            <ac:spMk id="2" creationId="{F720CB3D-1E70-3DE6-2B90-B91F41CDE07A}"/>
          </ac:spMkLst>
        </pc:spChg>
        <pc:spChg chg="del">
          <ac:chgData name="Zhang, Qi" userId="339b946e-f9ca-4040-bc82-18aaec23f2c4" providerId="ADAL" clId="{6DD6C972-68B8-4722-BCA6-2FE406883DE1}" dt="2024-01-31T04:53:34.552" v="121" actId="478"/>
          <ac:spMkLst>
            <pc:docMk/>
            <pc:sldMk cId="935145036" sldId="2129"/>
            <ac:spMk id="3" creationId="{9E17DC50-5C81-7295-50BE-9ACBDA936C86}"/>
          </ac:spMkLst>
        </pc:spChg>
        <pc:spChg chg="add mod">
          <ac:chgData name="Zhang, Qi" userId="339b946e-f9ca-4040-bc82-18aaec23f2c4" providerId="ADAL" clId="{6DD6C972-68B8-4722-BCA6-2FE406883DE1}" dt="2024-01-31T04:54:00.314" v="129" actId="1076"/>
          <ac:spMkLst>
            <pc:docMk/>
            <pc:sldMk cId="935145036" sldId="2129"/>
            <ac:spMk id="6" creationId="{DD6EA2EB-0831-4D2E-715F-A12459044ABE}"/>
          </ac:spMkLst>
        </pc:spChg>
      </pc:sldChg>
      <pc:sldChg chg="addSp delSp modSp new mod">
        <pc:chgData name="Zhang, Qi" userId="339b946e-f9ca-4040-bc82-18aaec23f2c4" providerId="ADAL" clId="{6DD6C972-68B8-4722-BCA6-2FE406883DE1}" dt="2024-01-31T04:55:54.695" v="153" actId="14100"/>
        <pc:sldMkLst>
          <pc:docMk/>
          <pc:sldMk cId="659889838" sldId="2130"/>
        </pc:sldMkLst>
        <pc:spChg chg="mod">
          <ac:chgData name="Zhang, Qi" userId="339b946e-f9ca-4040-bc82-18aaec23f2c4" providerId="ADAL" clId="{6DD6C972-68B8-4722-BCA6-2FE406883DE1}" dt="2024-01-31T04:55:41.562" v="149"/>
          <ac:spMkLst>
            <pc:docMk/>
            <pc:sldMk cId="659889838" sldId="2130"/>
            <ac:spMk id="2" creationId="{A699947D-5AD6-7370-BDAA-58EE625741C2}"/>
          </ac:spMkLst>
        </pc:spChg>
        <pc:spChg chg="del">
          <ac:chgData name="Zhang, Qi" userId="339b946e-f9ca-4040-bc82-18aaec23f2c4" providerId="ADAL" clId="{6DD6C972-68B8-4722-BCA6-2FE406883DE1}" dt="2024-01-31T04:55:44.794" v="150" actId="478"/>
          <ac:spMkLst>
            <pc:docMk/>
            <pc:sldMk cId="659889838" sldId="2130"/>
            <ac:spMk id="3" creationId="{04B9C8F2-C3A5-AFDC-BC08-0A5EB8EDF384}"/>
          </ac:spMkLst>
        </pc:spChg>
        <pc:spChg chg="add mod">
          <ac:chgData name="Zhang, Qi" userId="339b946e-f9ca-4040-bc82-18aaec23f2c4" providerId="ADAL" clId="{6DD6C972-68B8-4722-BCA6-2FE406883DE1}" dt="2024-01-31T04:55:54.695" v="153" actId="14100"/>
          <ac:spMkLst>
            <pc:docMk/>
            <pc:sldMk cId="659889838" sldId="2130"/>
            <ac:spMk id="6" creationId="{BE8A397B-4F78-76DA-7EF4-26479D20ADA4}"/>
          </ac:spMkLst>
        </pc:spChg>
      </pc:sldChg>
      <pc:sldChg chg="addSp modSp new mod">
        <pc:chgData name="Zhang, Qi" userId="339b946e-f9ca-4040-bc82-18aaec23f2c4" providerId="ADAL" clId="{6DD6C972-68B8-4722-BCA6-2FE406883DE1}" dt="2024-01-31T05:28:39.108" v="339" actId="20577"/>
        <pc:sldMkLst>
          <pc:docMk/>
          <pc:sldMk cId="797070854" sldId="2131"/>
        </pc:sldMkLst>
        <pc:spChg chg="mod">
          <ac:chgData name="Zhang, Qi" userId="339b946e-f9ca-4040-bc82-18aaec23f2c4" providerId="ADAL" clId="{6DD6C972-68B8-4722-BCA6-2FE406883DE1}" dt="2024-01-31T05:28:39.108" v="339" actId="20577"/>
          <ac:spMkLst>
            <pc:docMk/>
            <pc:sldMk cId="797070854" sldId="2131"/>
            <ac:spMk id="2" creationId="{C68A7C7B-2869-4C9C-EAA3-56D315022E5F}"/>
          </ac:spMkLst>
        </pc:spChg>
        <pc:spChg chg="mod">
          <ac:chgData name="Zhang, Qi" userId="339b946e-f9ca-4040-bc82-18aaec23f2c4" providerId="ADAL" clId="{6DD6C972-68B8-4722-BCA6-2FE406883DE1}" dt="2024-01-31T05:28:00.571" v="321" actId="14100"/>
          <ac:spMkLst>
            <pc:docMk/>
            <pc:sldMk cId="797070854" sldId="2131"/>
            <ac:spMk id="3" creationId="{F14AD3B2-A249-3091-ACC1-0ED223787BCA}"/>
          </ac:spMkLst>
        </pc:spChg>
        <pc:spChg chg="add mod">
          <ac:chgData name="Zhang, Qi" userId="339b946e-f9ca-4040-bc82-18aaec23f2c4" providerId="ADAL" clId="{6DD6C972-68B8-4722-BCA6-2FE406883DE1}" dt="2024-01-31T05:28:33.112" v="324" actId="1076"/>
          <ac:spMkLst>
            <pc:docMk/>
            <pc:sldMk cId="797070854" sldId="2131"/>
            <ac:spMk id="6" creationId="{48A23960-80C3-6DE4-54BB-D30323A3FCA5}"/>
          </ac:spMkLst>
        </pc:spChg>
      </pc:sldChg>
    </pc:docChg>
  </pc:docChgLst>
  <pc:docChgLst>
    <pc:chgData name="Zhang, Qi" userId="339b946e-f9ca-4040-bc82-18aaec23f2c4" providerId="ADAL" clId="{040C6411-D7F6-4756-A788-BDF1B19FE918}"/>
    <pc:docChg chg="undo custSel modSld">
      <pc:chgData name="Zhang, Qi" userId="339b946e-f9ca-4040-bc82-18aaec23f2c4" providerId="ADAL" clId="{040C6411-D7F6-4756-A788-BDF1B19FE918}" dt="2023-01-30T22:15:28.338" v="74" actId="20577"/>
      <pc:docMkLst>
        <pc:docMk/>
      </pc:docMkLst>
      <pc:sldChg chg="addSp modSp mod">
        <pc:chgData name="Zhang, Qi" userId="339b946e-f9ca-4040-bc82-18aaec23f2c4" providerId="ADAL" clId="{040C6411-D7F6-4756-A788-BDF1B19FE918}" dt="2023-01-30T21:33:28.046" v="16" actId="20577"/>
        <pc:sldMkLst>
          <pc:docMk/>
          <pc:sldMk cId="3658489391" sldId="2078"/>
        </pc:sldMkLst>
        <pc:spChg chg="mod">
          <ac:chgData name="Zhang, Qi" userId="339b946e-f9ca-4040-bc82-18aaec23f2c4" providerId="ADAL" clId="{040C6411-D7F6-4756-A788-BDF1B19FE918}" dt="2023-01-30T21:32:01.321" v="3" actId="14100"/>
          <ac:spMkLst>
            <pc:docMk/>
            <pc:sldMk cId="3658489391" sldId="2078"/>
            <ac:spMk id="2" creationId="{C42394AC-9D8D-610E-158B-EBDD1BB654B1}"/>
          </ac:spMkLst>
        </pc:spChg>
        <pc:spChg chg="mod">
          <ac:chgData name="Zhang, Qi" userId="339b946e-f9ca-4040-bc82-18aaec23f2c4" providerId="ADAL" clId="{040C6411-D7F6-4756-A788-BDF1B19FE918}" dt="2023-01-30T21:33:28.046" v="16" actId="20577"/>
          <ac:spMkLst>
            <pc:docMk/>
            <pc:sldMk cId="3658489391" sldId="2078"/>
            <ac:spMk id="3" creationId="{B5EEB98B-10B9-9CD0-B688-DB7A12A455F1}"/>
          </ac:spMkLst>
        </pc:spChg>
        <pc:picChg chg="add mod">
          <ac:chgData name="Zhang, Qi" userId="339b946e-f9ca-4040-bc82-18aaec23f2c4" providerId="ADAL" clId="{040C6411-D7F6-4756-A788-BDF1B19FE918}" dt="2023-01-30T21:31:52.386" v="2" actId="1076"/>
          <ac:picMkLst>
            <pc:docMk/>
            <pc:sldMk cId="3658489391" sldId="2078"/>
            <ac:picMk id="5" creationId="{78AF86D8-37EB-D1D8-C10B-29B4BD0419EF}"/>
          </ac:picMkLst>
        </pc:picChg>
      </pc:sldChg>
      <pc:sldChg chg="addSp modSp mod">
        <pc:chgData name="Zhang, Qi" userId="339b946e-f9ca-4040-bc82-18aaec23f2c4" providerId="ADAL" clId="{040C6411-D7F6-4756-A788-BDF1B19FE918}" dt="2023-01-30T21:45:58.287" v="49" actId="1076"/>
        <pc:sldMkLst>
          <pc:docMk/>
          <pc:sldMk cId="178706092" sldId="2079"/>
        </pc:sldMkLst>
        <pc:spChg chg="mod">
          <ac:chgData name="Zhang, Qi" userId="339b946e-f9ca-4040-bc82-18aaec23f2c4" providerId="ADAL" clId="{040C6411-D7F6-4756-A788-BDF1B19FE918}" dt="2023-01-30T21:44:43.566" v="31" actId="14100"/>
          <ac:spMkLst>
            <pc:docMk/>
            <pc:sldMk cId="178706092" sldId="2079"/>
            <ac:spMk id="3" creationId="{B5EEB98B-10B9-9CD0-B688-DB7A12A455F1}"/>
          </ac:spMkLst>
        </pc:spChg>
        <pc:spChg chg="add mod">
          <ac:chgData name="Zhang, Qi" userId="339b946e-f9ca-4040-bc82-18aaec23f2c4" providerId="ADAL" clId="{040C6411-D7F6-4756-A788-BDF1B19FE918}" dt="2023-01-30T21:45:15.477" v="38" actId="1076"/>
          <ac:spMkLst>
            <pc:docMk/>
            <pc:sldMk cId="178706092" sldId="2079"/>
            <ac:spMk id="8" creationId="{D86B0DC3-D7AC-2E91-F83D-922F736200B8}"/>
          </ac:spMkLst>
        </pc:spChg>
        <pc:spChg chg="add mod">
          <ac:chgData name="Zhang, Qi" userId="339b946e-f9ca-4040-bc82-18aaec23f2c4" providerId="ADAL" clId="{040C6411-D7F6-4756-A788-BDF1B19FE918}" dt="2023-01-30T21:45:58.287" v="49" actId="1076"/>
          <ac:spMkLst>
            <pc:docMk/>
            <pc:sldMk cId="178706092" sldId="2079"/>
            <ac:spMk id="10" creationId="{272F40DD-3FEF-8536-8F8E-B8CCBDDAB194}"/>
          </ac:spMkLst>
        </pc:spChg>
        <pc:picChg chg="add mod">
          <ac:chgData name="Zhang, Qi" userId="339b946e-f9ca-4040-bc82-18aaec23f2c4" providerId="ADAL" clId="{040C6411-D7F6-4756-A788-BDF1B19FE918}" dt="2023-01-30T21:44:48.845" v="35" actId="1076"/>
          <ac:picMkLst>
            <pc:docMk/>
            <pc:sldMk cId="178706092" sldId="2079"/>
            <ac:picMk id="6" creationId="{1AA82AC1-EA2D-4D5F-C119-D175D9B1EAAD}"/>
          </ac:picMkLst>
        </pc:picChg>
      </pc:sldChg>
      <pc:sldChg chg="modSp mod">
        <pc:chgData name="Zhang, Qi" userId="339b946e-f9ca-4040-bc82-18aaec23f2c4" providerId="ADAL" clId="{040C6411-D7F6-4756-A788-BDF1B19FE918}" dt="2023-01-30T21:54:27.735" v="57" actId="207"/>
        <pc:sldMkLst>
          <pc:docMk/>
          <pc:sldMk cId="2330670694" sldId="2080"/>
        </pc:sldMkLst>
        <pc:spChg chg="mod">
          <ac:chgData name="Zhang, Qi" userId="339b946e-f9ca-4040-bc82-18aaec23f2c4" providerId="ADAL" clId="{040C6411-D7F6-4756-A788-BDF1B19FE918}" dt="2023-01-30T21:54:27.735" v="57" actId="207"/>
          <ac:spMkLst>
            <pc:docMk/>
            <pc:sldMk cId="2330670694" sldId="2080"/>
            <ac:spMk id="3" creationId="{B5EEB98B-10B9-9CD0-B688-DB7A12A455F1}"/>
          </ac:spMkLst>
        </pc:spChg>
      </pc:sldChg>
      <pc:sldChg chg="modSp mod">
        <pc:chgData name="Zhang, Qi" userId="339b946e-f9ca-4040-bc82-18aaec23f2c4" providerId="ADAL" clId="{040C6411-D7F6-4756-A788-BDF1B19FE918}" dt="2023-01-30T21:56:19.788" v="65" actId="20577"/>
        <pc:sldMkLst>
          <pc:docMk/>
          <pc:sldMk cId="1292120701" sldId="2081"/>
        </pc:sldMkLst>
        <pc:spChg chg="mod">
          <ac:chgData name="Zhang, Qi" userId="339b946e-f9ca-4040-bc82-18aaec23f2c4" providerId="ADAL" clId="{040C6411-D7F6-4756-A788-BDF1B19FE918}" dt="2023-01-30T21:56:19.788" v="65" actId="20577"/>
          <ac:spMkLst>
            <pc:docMk/>
            <pc:sldMk cId="1292120701" sldId="2081"/>
            <ac:spMk id="3" creationId="{B5EEB98B-10B9-9CD0-B688-DB7A12A455F1}"/>
          </ac:spMkLst>
        </pc:spChg>
      </pc:sldChg>
      <pc:sldChg chg="modSp mod">
        <pc:chgData name="Zhang, Qi" userId="339b946e-f9ca-4040-bc82-18aaec23f2c4" providerId="ADAL" clId="{040C6411-D7F6-4756-A788-BDF1B19FE918}" dt="2023-01-30T22:01:40.093" v="67" actId="20577"/>
        <pc:sldMkLst>
          <pc:docMk/>
          <pc:sldMk cId="2435043001" sldId="2083"/>
        </pc:sldMkLst>
        <pc:spChg chg="mod">
          <ac:chgData name="Zhang, Qi" userId="339b946e-f9ca-4040-bc82-18aaec23f2c4" providerId="ADAL" clId="{040C6411-D7F6-4756-A788-BDF1B19FE918}" dt="2023-01-30T22:01:40.093" v="67" actId="20577"/>
          <ac:spMkLst>
            <pc:docMk/>
            <pc:sldMk cId="2435043001" sldId="2083"/>
            <ac:spMk id="3" creationId="{B5EEB98B-10B9-9CD0-B688-DB7A12A455F1}"/>
          </ac:spMkLst>
        </pc:spChg>
      </pc:sldChg>
      <pc:sldChg chg="modSp mod">
        <pc:chgData name="Zhang, Qi" userId="339b946e-f9ca-4040-bc82-18aaec23f2c4" providerId="ADAL" clId="{040C6411-D7F6-4756-A788-BDF1B19FE918}" dt="2023-01-30T22:13:27.810" v="69" actId="1076"/>
        <pc:sldMkLst>
          <pc:docMk/>
          <pc:sldMk cId="327151294" sldId="2085"/>
        </pc:sldMkLst>
        <pc:spChg chg="mod">
          <ac:chgData name="Zhang, Qi" userId="339b946e-f9ca-4040-bc82-18aaec23f2c4" providerId="ADAL" clId="{040C6411-D7F6-4756-A788-BDF1B19FE918}" dt="2023-01-30T22:13:20.993" v="68" actId="20577"/>
          <ac:spMkLst>
            <pc:docMk/>
            <pc:sldMk cId="327151294" sldId="2085"/>
            <ac:spMk id="3" creationId="{B5EEB98B-10B9-9CD0-B688-DB7A12A455F1}"/>
          </ac:spMkLst>
        </pc:spChg>
        <pc:picChg chg="mod">
          <ac:chgData name="Zhang, Qi" userId="339b946e-f9ca-4040-bc82-18aaec23f2c4" providerId="ADAL" clId="{040C6411-D7F6-4756-A788-BDF1B19FE918}" dt="2023-01-30T22:13:27.810" v="69" actId="1076"/>
          <ac:picMkLst>
            <pc:docMk/>
            <pc:sldMk cId="327151294" sldId="2085"/>
            <ac:picMk id="6" creationId="{A12F0F38-F9FA-D118-FFCE-12580C954D8F}"/>
          </ac:picMkLst>
        </pc:picChg>
      </pc:sldChg>
      <pc:sldChg chg="modSp mod">
        <pc:chgData name="Zhang, Qi" userId="339b946e-f9ca-4040-bc82-18aaec23f2c4" providerId="ADAL" clId="{040C6411-D7F6-4756-A788-BDF1B19FE918}" dt="2023-01-30T22:15:28.338" v="74" actId="20577"/>
        <pc:sldMkLst>
          <pc:docMk/>
          <pc:sldMk cId="1775755388" sldId="2086"/>
        </pc:sldMkLst>
        <pc:spChg chg="mod">
          <ac:chgData name="Zhang, Qi" userId="339b946e-f9ca-4040-bc82-18aaec23f2c4" providerId="ADAL" clId="{040C6411-D7F6-4756-A788-BDF1B19FE918}" dt="2023-01-30T22:14:19.243" v="71" actId="14100"/>
          <ac:spMkLst>
            <pc:docMk/>
            <pc:sldMk cId="1775755388" sldId="2086"/>
            <ac:spMk id="2" creationId="{C42394AC-9D8D-610E-158B-EBDD1BB654B1}"/>
          </ac:spMkLst>
        </pc:spChg>
        <pc:spChg chg="mod">
          <ac:chgData name="Zhang, Qi" userId="339b946e-f9ca-4040-bc82-18aaec23f2c4" providerId="ADAL" clId="{040C6411-D7F6-4756-A788-BDF1B19FE918}" dt="2023-01-30T22:15:28.338" v="74" actId="20577"/>
          <ac:spMkLst>
            <pc:docMk/>
            <pc:sldMk cId="1775755388" sldId="2086"/>
            <ac:spMk id="3" creationId="{B5EEB98B-10B9-9CD0-B688-DB7A12A455F1}"/>
          </ac:spMkLst>
        </pc:spChg>
      </pc:sldChg>
    </pc:docChg>
  </pc:docChgLst>
  <pc:docChgLst>
    <pc:chgData name="Zhang, Qi" userId="339b946e-f9ca-4040-bc82-18aaec23f2c4" providerId="ADAL" clId="{45648227-8922-4A3B-A4BC-3FA914ECFFF4}"/>
    <pc:docChg chg="undo custSel addSld delSld modSld">
      <pc:chgData name="Zhang, Qi" userId="339b946e-f9ca-4040-bc82-18aaec23f2c4" providerId="ADAL" clId="{45648227-8922-4A3B-A4BC-3FA914ECFFF4}" dt="2020-01-20T06:21:50.401" v="1067"/>
      <pc:docMkLst>
        <pc:docMk/>
      </pc:docMkLst>
      <pc:sldChg chg="modSp">
        <pc:chgData name="Zhang, Qi" userId="339b946e-f9ca-4040-bc82-18aaec23f2c4" providerId="ADAL" clId="{45648227-8922-4A3B-A4BC-3FA914ECFFF4}" dt="2020-01-18T06:06:09.384" v="5" actId="6549"/>
        <pc:sldMkLst>
          <pc:docMk/>
          <pc:sldMk cId="1719822774" sldId="256"/>
        </pc:sldMkLst>
        <pc:spChg chg="mod">
          <ac:chgData name="Zhang, Qi" userId="339b946e-f9ca-4040-bc82-18aaec23f2c4" providerId="ADAL" clId="{45648227-8922-4A3B-A4BC-3FA914ECFFF4}" dt="2020-01-18T06:06:09.384" v="5" actId="6549"/>
          <ac:spMkLst>
            <pc:docMk/>
            <pc:sldMk cId="1719822774" sldId="256"/>
            <ac:spMk id="2" creationId="{00000000-0000-0000-0000-000000000000}"/>
          </ac:spMkLst>
        </pc:spChg>
        <pc:spChg chg="mod">
          <ac:chgData name="Zhang, Qi" userId="339b946e-f9ca-4040-bc82-18aaec23f2c4" providerId="ADAL" clId="{45648227-8922-4A3B-A4BC-3FA914ECFFF4}" dt="2020-01-18T06:06:04.901" v="3" actId="6549"/>
          <ac:spMkLst>
            <pc:docMk/>
            <pc:sldMk cId="1719822774" sldId="256"/>
            <ac:spMk id="3" creationId="{00000000-0000-0000-0000-000000000000}"/>
          </ac:spMkLst>
        </pc:spChg>
      </pc:sldChg>
    </pc:docChg>
  </pc:docChgLst>
  <pc:docChgLst>
    <pc:chgData name="Zhang, Qi" userId="339b946e-f9ca-4040-bc82-18aaec23f2c4" providerId="ADAL" clId="{B378A8ED-B2CD-4B6D-96CC-C0997DA2693C}"/>
    <pc:docChg chg="undo custSel addSld delSld modSld">
      <pc:chgData name="Zhang, Qi" userId="339b946e-f9ca-4040-bc82-18aaec23f2c4" providerId="ADAL" clId="{B378A8ED-B2CD-4B6D-96CC-C0997DA2693C}" dt="2022-01-18T06:01:11.272" v="21" actId="6549"/>
      <pc:docMkLst>
        <pc:docMk/>
      </pc:docMkLst>
      <pc:sldChg chg="modSp mod">
        <pc:chgData name="Zhang, Qi" userId="339b946e-f9ca-4040-bc82-18aaec23f2c4" providerId="ADAL" clId="{B378A8ED-B2CD-4B6D-96CC-C0997DA2693C}" dt="2022-01-18T04:18:30.035" v="1" actId="6549"/>
        <pc:sldMkLst>
          <pc:docMk/>
          <pc:sldMk cId="1719822774" sldId="256"/>
        </pc:sldMkLst>
        <pc:spChg chg="mod">
          <ac:chgData name="Zhang, Qi" userId="339b946e-f9ca-4040-bc82-18aaec23f2c4" providerId="ADAL" clId="{B378A8ED-B2CD-4B6D-96CC-C0997DA2693C}" dt="2022-01-18T04:18:30.035" v="1" actId="6549"/>
          <ac:spMkLst>
            <pc:docMk/>
            <pc:sldMk cId="1719822774" sldId="256"/>
            <ac:spMk id="3" creationId="{00000000-0000-0000-0000-000000000000}"/>
          </ac:spMkLst>
        </pc:spChg>
      </pc:sldChg>
      <pc:sldChg chg="modSp mod">
        <pc:chgData name="Zhang, Qi" userId="339b946e-f9ca-4040-bc82-18aaec23f2c4" providerId="ADAL" clId="{B378A8ED-B2CD-4B6D-96CC-C0997DA2693C}" dt="2022-01-18T05:23:23.778" v="20" actId="33524"/>
        <pc:sldMkLst>
          <pc:docMk/>
          <pc:sldMk cId="730068451" sldId="885"/>
        </pc:sldMkLst>
        <pc:spChg chg="mod">
          <ac:chgData name="Zhang, Qi" userId="339b946e-f9ca-4040-bc82-18aaec23f2c4" providerId="ADAL" clId="{B378A8ED-B2CD-4B6D-96CC-C0997DA2693C}" dt="2022-01-18T05:23:23.778" v="20" actId="33524"/>
          <ac:spMkLst>
            <pc:docMk/>
            <pc:sldMk cId="730068451" sldId="885"/>
            <ac:spMk id="3" creationId="{75159BFC-C414-45FB-AA53-2A58E6B4446E}"/>
          </ac:spMkLst>
        </pc:spChg>
      </pc:sldChg>
      <pc:sldChg chg="modSp mod">
        <pc:chgData name="Zhang, Qi" userId="339b946e-f9ca-4040-bc82-18aaec23f2c4" providerId="ADAL" clId="{B378A8ED-B2CD-4B6D-96CC-C0997DA2693C}" dt="2022-01-18T06:01:11.272" v="21" actId="6549"/>
        <pc:sldMkLst>
          <pc:docMk/>
          <pc:sldMk cId="362298927" sldId="907"/>
        </pc:sldMkLst>
        <pc:spChg chg="mod">
          <ac:chgData name="Zhang, Qi" userId="339b946e-f9ca-4040-bc82-18aaec23f2c4" providerId="ADAL" clId="{B378A8ED-B2CD-4B6D-96CC-C0997DA2693C}" dt="2022-01-18T06:01:11.272" v="21" actId="6549"/>
          <ac:spMkLst>
            <pc:docMk/>
            <pc:sldMk cId="362298927" sldId="907"/>
            <ac:spMk id="3" creationId="{FCB14F82-7EF3-44F8-B289-D3DB4EA1763A}"/>
          </ac:spMkLst>
        </pc:spChg>
      </pc:sldChg>
      <pc:sldChg chg="add del">
        <pc:chgData name="Zhang, Qi" userId="339b946e-f9ca-4040-bc82-18aaec23f2c4" providerId="ADAL" clId="{B378A8ED-B2CD-4B6D-96CC-C0997DA2693C}" dt="2022-01-18T04:51:11.941" v="19" actId="2696"/>
        <pc:sldMkLst>
          <pc:docMk/>
          <pc:sldMk cId="3960792272" sldId="917"/>
        </pc:sldMkLst>
      </pc:sldChg>
      <pc:sldChg chg="addSp modSp mod">
        <pc:chgData name="Zhang, Qi" userId="339b946e-f9ca-4040-bc82-18aaec23f2c4" providerId="ADAL" clId="{B378A8ED-B2CD-4B6D-96CC-C0997DA2693C}" dt="2022-01-18T04:50:52.307" v="16" actId="1076"/>
        <pc:sldMkLst>
          <pc:docMk/>
          <pc:sldMk cId="2364005749" sldId="929"/>
        </pc:sldMkLst>
        <pc:spChg chg="mod">
          <ac:chgData name="Zhang, Qi" userId="339b946e-f9ca-4040-bc82-18aaec23f2c4" providerId="ADAL" clId="{B378A8ED-B2CD-4B6D-96CC-C0997DA2693C}" dt="2022-01-18T04:50:48.494" v="14" actId="14100"/>
          <ac:spMkLst>
            <pc:docMk/>
            <pc:sldMk cId="2364005749" sldId="929"/>
            <ac:spMk id="2" creationId="{23FFDF9B-150C-4C6B-AC53-AFC4B30E5E4A}"/>
          </ac:spMkLst>
        </pc:spChg>
        <pc:spChg chg="add mod">
          <ac:chgData name="Zhang, Qi" userId="339b946e-f9ca-4040-bc82-18aaec23f2c4" providerId="ADAL" clId="{B378A8ED-B2CD-4B6D-96CC-C0997DA2693C}" dt="2022-01-18T04:50:52.307" v="16" actId="1076"/>
          <ac:spMkLst>
            <pc:docMk/>
            <pc:sldMk cId="2364005749" sldId="929"/>
            <ac:spMk id="5" creationId="{3B680252-8556-4622-91E2-07E9E4C07AF6}"/>
          </ac:spMkLst>
        </pc:spChg>
        <pc:picChg chg="mod">
          <ac:chgData name="Zhang, Qi" userId="339b946e-f9ca-4040-bc82-18aaec23f2c4" providerId="ADAL" clId="{B378A8ED-B2CD-4B6D-96CC-C0997DA2693C}" dt="2022-01-18T04:50:50.673" v="15" actId="1076"/>
          <ac:picMkLst>
            <pc:docMk/>
            <pc:sldMk cId="2364005749" sldId="929"/>
            <ac:picMk id="7" creationId="{A23AB3EC-E1B9-4666-B596-2F45767DFE48}"/>
          </ac:picMkLst>
        </pc:picChg>
      </pc:sldChg>
      <pc:sldChg chg="modSp mod">
        <pc:chgData name="Zhang, Qi" userId="339b946e-f9ca-4040-bc82-18aaec23f2c4" providerId="ADAL" clId="{B378A8ED-B2CD-4B6D-96CC-C0997DA2693C}" dt="2022-01-18T04:35:24.826" v="12" actId="20577"/>
        <pc:sldMkLst>
          <pc:docMk/>
          <pc:sldMk cId="4286448121" sldId="934"/>
        </pc:sldMkLst>
        <pc:spChg chg="mod">
          <ac:chgData name="Zhang, Qi" userId="339b946e-f9ca-4040-bc82-18aaec23f2c4" providerId="ADAL" clId="{B378A8ED-B2CD-4B6D-96CC-C0997DA2693C}" dt="2022-01-18T04:35:24.826" v="12" actId="20577"/>
          <ac:spMkLst>
            <pc:docMk/>
            <pc:sldMk cId="4286448121" sldId="934"/>
            <ac:spMk id="3" creationId="{BAE82B48-EEBF-4253-86CE-CEEA20CBA2C4}"/>
          </ac:spMkLst>
        </pc:spChg>
      </pc:sldChg>
    </pc:docChg>
  </pc:docChgLst>
  <pc:docChgLst>
    <pc:chgData name="Zhang, Qi" userId="339b946e-f9ca-4040-bc82-18aaec23f2c4" providerId="ADAL" clId="{11B21B38-6425-4A6A-B82A-E2CBFF38A7A3}"/>
    <pc:docChg chg="undo custSel addSld delSld modSld sldOrd">
      <pc:chgData name="Zhang, Qi" userId="339b946e-f9ca-4040-bc82-18aaec23f2c4" providerId="ADAL" clId="{11B21B38-6425-4A6A-B82A-E2CBFF38A7A3}" dt="2024-02-04T23:12:09.121" v="1043" actId="1076"/>
      <pc:docMkLst>
        <pc:docMk/>
      </pc:docMkLst>
      <pc:sldChg chg="modSp mod">
        <pc:chgData name="Zhang, Qi" userId="339b946e-f9ca-4040-bc82-18aaec23f2c4" providerId="ADAL" clId="{11B21B38-6425-4A6A-B82A-E2CBFF38A7A3}" dt="2024-02-04T06:06:24.759" v="10" actId="20577"/>
        <pc:sldMkLst>
          <pc:docMk/>
          <pc:sldMk cId="1365790993" sldId="2049"/>
        </pc:sldMkLst>
        <pc:spChg chg="mod">
          <ac:chgData name="Zhang, Qi" userId="339b946e-f9ca-4040-bc82-18aaec23f2c4" providerId="ADAL" clId="{11B21B38-6425-4A6A-B82A-E2CBFF38A7A3}" dt="2024-02-04T06:06:24.759" v="10" actId="20577"/>
          <ac:spMkLst>
            <pc:docMk/>
            <pc:sldMk cId="1365790993" sldId="2049"/>
            <ac:spMk id="3" creationId="{D04B1AE6-567D-BC2A-64BE-FD5DC5EEF554}"/>
          </ac:spMkLst>
        </pc:spChg>
        <pc:spChg chg="mod">
          <ac:chgData name="Zhang, Qi" userId="339b946e-f9ca-4040-bc82-18aaec23f2c4" providerId="ADAL" clId="{11B21B38-6425-4A6A-B82A-E2CBFF38A7A3}" dt="2024-02-04T06:06:01.395" v="0" actId="1076"/>
          <ac:spMkLst>
            <pc:docMk/>
            <pc:sldMk cId="1365790993" sldId="2049"/>
            <ac:spMk id="7" creationId="{5E4DA61C-FFC4-3938-5423-8213DD57DCAC}"/>
          </ac:spMkLst>
        </pc:spChg>
      </pc:sldChg>
      <pc:sldChg chg="modSp mod">
        <pc:chgData name="Zhang, Qi" userId="339b946e-f9ca-4040-bc82-18aaec23f2c4" providerId="ADAL" clId="{11B21B38-6425-4A6A-B82A-E2CBFF38A7A3}" dt="2024-02-04T06:08:49.494" v="12" actId="1076"/>
        <pc:sldMkLst>
          <pc:docMk/>
          <pc:sldMk cId="3433761429" sldId="2050"/>
        </pc:sldMkLst>
        <pc:spChg chg="mod">
          <ac:chgData name="Zhang, Qi" userId="339b946e-f9ca-4040-bc82-18aaec23f2c4" providerId="ADAL" clId="{11B21B38-6425-4A6A-B82A-E2CBFF38A7A3}" dt="2024-02-04T06:08:10.388" v="11" actId="20577"/>
          <ac:spMkLst>
            <pc:docMk/>
            <pc:sldMk cId="3433761429" sldId="2050"/>
            <ac:spMk id="3" creationId="{D04B1AE6-567D-BC2A-64BE-FD5DC5EEF554}"/>
          </ac:spMkLst>
        </pc:spChg>
        <pc:spChg chg="mod">
          <ac:chgData name="Zhang, Qi" userId="339b946e-f9ca-4040-bc82-18aaec23f2c4" providerId="ADAL" clId="{11B21B38-6425-4A6A-B82A-E2CBFF38A7A3}" dt="2024-02-04T06:08:49.494" v="12" actId="1076"/>
          <ac:spMkLst>
            <pc:docMk/>
            <pc:sldMk cId="3433761429" sldId="2050"/>
            <ac:spMk id="7" creationId="{A5A6D128-D635-B183-63B9-8B8FD1B3DDD6}"/>
          </ac:spMkLst>
        </pc:spChg>
      </pc:sldChg>
      <pc:sldChg chg="modSp mod">
        <pc:chgData name="Zhang, Qi" userId="339b946e-f9ca-4040-bc82-18aaec23f2c4" providerId="ADAL" clId="{11B21B38-6425-4A6A-B82A-E2CBFF38A7A3}" dt="2024-02-04T06:44:45.176" v="65" actId="14100"/>
        <pc:sldMkLst>
          <pc:docMk/>
          <pc:sldMk cId="4203853941" sldId="2051"/>
        </pc:sldMkLst>
        <pc:spChg chg="mod">
          <ac:chgData name="Zhang, Qi" userId="339b946e-f9ca-4040-bc82-18aaec23f2c4" providerId="ADAL" clId="{11B21B38-6425-4A6A-B82A-E2CBFF38A7A3}" dt="2024-02-04T06:44:45.176" v="65" actId="14100"/>
          <ac:spMkLst>
            <pc:docMk/>
            <pc:sldMk cId="4203853941" sldId="2051"/>
            <ac:spMk id="3" creationId="{D04B1AE6-567D-BC2A-64BE-FD5DC5EEF554}"/>
          </ac:spMkLst>
        </pc:spChg>
        <pc:spChg chg="mod">
          <ac:chgData name="Zhang, Qi" userId="339b946e-f9ca-4040-bc82-18aaec23f2c4" providerId="ADAL" clId="{11B21B38-6425-4A6A-B82A-E2CBFF38A7A3}" dt="2024-02-04T06:44:39.625" v="62" actId="1076"/>
          <ac:spMkLst>
            <pc:docMk/>
            <pc:sldMk cId="4203853941" sldId="2051"/>
            <ac:spMk id="6" creationId="{AE7B0C84-7A51-C0EE-1DE3-AA780421800B}"/>
          </ac:spMkLst>
        </pc:spChg>
        <pc:spChg chg="mod">
          <ac:chgData name="Zhang, Qi" userId="339b946e-f9ca-4040-bc82-18aaec23f2c4" providerId="ADAL" clId="{11B21B38-6425-4A6A-B82A-E2CBFF38A7A3}" dt="2024-02-04T06:11:40.944" v="14" actId="1076"/>
          <ac:spMkLst>
            <pc:docMk/>
            <pc:sldMk cId="4203853941" sldId="2051"/>
            <ac:spMk id="9" creationId="{24A33C01-0D79-4199-A377-4BDFB5F3A0CF}"/>
          </ac:spMkLst>
        </pc:spChg>
        <pc:spChg chg="mod">
          <ac:chgData name="Zhang, Qi" userId="339b946e-f9ca-4040-bc82-18aaec23f2c4" providerId="ADAL" clId="{11B21B38-6425-4A6A-B82A-E2CBFF38A7A3}" dt="2024-02-04T06:39:53.119" v="46" actId="20577"/>
          <ac:spMkLst>
            <pc:docMk/>
            <pc:sldMk cId="4203853941" sldId="2051"/>
            <ac:spMk id="10" creationId="{26AA8228-E63F-4F08-D7CE-0314E449782A}"/>
          </ac:spMkLst>
        </pc:spChg>
      </pc:sldChg>
      <pc:sldChg chg="addSp delSp modSp mod">
        <pc:chgData name="Zhang, Qi" userId="339b946e-f9ca-4040-bc82-18aaec23f2c4" providerId="ADAL" clId="{11B21B38-6425-4A6A-B82A-E2CBFF38A7A3}" dt="2024-02-04T16:31:51.941" v="100" actId="1076"/>
        <pc:sldMkLst>
          <pc:docMk/>
          <pc:sldMk cId="890974411" sldId="2054"/>
        </pc:sldMkLst>
        <pc:picChg chg="del">
          <ac:chgData name="Zhang, Qi" userId="339b946e-f9ca-4040-bc82-18aaec23f2c4" providerId="ADAL" clId="{11B21B38-6425-4A6A-B82A-E2CBFF38A7A3}" dt="2024-02-04T16:31:38.560" v="92" actId="478"/>
          <ac:picMkLst>
            <pc:docMk/>
            <pc:sldMk cId="890974411" sldId="2054"/>
            <ac:picMk id="5" creationId="{901C4907-A230-ADDC-5DAD-5C30FA9A6943}"/>
          </ac:picMkLst>
        </pc:picChg>
        <pc:picChg chg="add mod">
          <ac:chgData name="Zhang, Qi" userId="339b946e-f9ca-4040-bc82-18aaec23f2c4" providerId="ADAL" clId="{11B21B38-6425-4A6A-B82A-E2CBFF38A7A3}" dt="2024-02-04T16:31:51.941" v="100" actId="1076"/>
          <ac:picMkLst>
            <pc:docMk/>
            <pc:sldMk cId="890974411" sldId="2054"/>
            <ac:picMk id="7" creationId="{D1BF328C-1906-6B97-58D4-2D3DF54CB60C}"/>
          </ac:picMkLst>
        </pc:picChg>
        <pc:picChg chg="del">
          <ac:chgData name="Zhang, Qi" userId="339b946e-f9ca-4040-bc82-18aaec23f2c4" providerId="ADAL" clId="{11B21B38-6425-4A6A-B82A-E2CBFF38A7A3}" dt="2024-02-04T16:31:44.527" v="95" actId="478"/>
          <ac:picMkLst>
            <pc:docMk/>
            <pc:sldMk cId="890974411" sldId="2054"/>
            <ac:picMk id="8" creationId="{80512777-F5C0-43A6-3BF9-53BDC74770A2}"/>
          </ac:picMkLst>
        </pc:picChg>
      </pc:sldChg>
      <pc:sldChg chg="addSp delSp modSp mod">
        <pc:chgData name="Zhang, Qi" userId="339b946e-f9ca-4040-bc82-18aaec23f2c4" providerId="ADAL" clId="{11B21B38-6425-4A6A-B82A-E2CBFF38A7A3}" dt="2024-02-04T16:48:00.256" v="137" actId="1076"/>
        <pc:sldMkLst>
          <pc:docMk/>
          <pc:sldMk cId="4114153162" sldId="2063"/>
        </pc:sldMkLst>
        <pc:spChg chg="add mod">
          <ac:chgData name="Zhang, Qi" userId="339b946e-f9ca-4040-bc82-18aaec23f2c4" providerId="ADAL" clId="{11B21B38-6425-4A6A-B82A-E2CBFF38A7A3}" dt="2024-02-04T16:48:00.256" v="137" actId="1076"/>
          <ac:spMkLst>
            <pc:docMk/>
            <pc:sldMk cId="4114153162" sldId="2063"/>
            <ac:spMk id="6" creationId="{BD11B94D-8540-2093-CEAE-A980BE07A19E}"/>
          </ac:spMkLst>
        </pc:spChg>
        <pc:picChg chg="del">
          <ac:chgData name="Zhang, Qi" userId="339b946e-f9ca-4040-bc82-18aaec23f2c4" providerId="ADAL" clId="{11B21B38-6425-4A6A-B82A-E2CBFF38A7A3}" dt="2024-02-04T16:47:47.559" v="132" actId="478"/>
          <ac:picMkLst>
            <pc:docMk/>
            <pc:sldMk cId="4114153162" sldId="2063"/>
            <ac:picMk id="7" creationId="{B1C65B9C-603A-829C-E55E-F4EC5DBD9359}"/>
          </ac:picMkLst>
        </pc:picChg>
      </pc:sldChg>
      <pc:sldChg chg="delSp modSp mod">
        <pc:chgData name="Zhang, Qi" userId="339b946e-f9ca-4040-bc82-18aaec23f2c4" providerId="ADAL" clId="{11B21B38-6425-4A6A-B82A-E2CBFF38A7A3}" dt="2024-02-04T16:52:11.631" v="157" actId="1076"/>
        <pc:sldMkLst>
          <pc:docMk/>
          <pc:sldMk cId="3827577779" sldId="2064"/>
        </pc:sldMkLst>
        <pc:spChg chg="mod">
          <ac:chgData name="Zhang, Qi" userId="339b946e-f9ca-4040-bc82-18aaec23f2c4" providerId="ADAL" clId="{11B21B38-6425-4A6A-B82A-E2CBFF38A7A3}" dt="2024-02-04T16:52:11.631" v="157" actId="1076"/>
          <ac:spMkLst>
            <pc:docMk/>
            <pc:sldMk cId="3827577779" sldId="2064"/>
            <ac:spMk id="3" creationId="{D04B1AE6-567D-BC2A-64BE-FD5DC5EEF554}"/>
          </ac:spMkLst>
        </pc:spChg>
        <pc:picChg chg="del">
          <ac:chgData name="Zhang, Qi" userId="339b946e-f9ca-4040-bc82-18aaec23f2c4" providerId="ADAL" clId="{11B21B38-6425-4A6A-B82A-E2CBFF38A7A3}" dt="2024-02-04T16:51:50.229" v="138" actId="478"/>
          <ac:picMkLst>
            <pc:docMk/>
            <pc:sldMk cId="3827577779" sldId="2064"/>
            <ac:picMk id="7" creationId="{07701617-CF06-5B08-59FA-F95B50A79964}"/>
          </ac:picMkLst>
        </pc:picChg>
      </pc:sldChg>
      <pc:sldChg chg="delSp modSp mod">
        <pc:chgData name="Zhang, Qi" userId="339b946e-f9ca-4040-bc82-18aaec23f2c4" providerId="ADAL" clId="{11B21B38-6425-4A6A-B82A-E2CBFF38A7A3}" dt="2024-02-04T17:56:54.139" v="192" actId="20577"/>
        <pc:sldMkLst>
          <pc:docMk/>
          <pc:sldMk cId="2663242886" sldId="2065"/>
        </pc:sldMkLst>
        <pc:spChg chg="mod">
          <ac:chgData name="Zhang, Qi" userId="339b946e-f9ca-4040-bc82-18aaec23f2c4" providerId="ADAL" clId="{11B21B38-6425-4A6A-B82A-E2CBFF38A7A3}" dt="2024-02-04T17:56:54.139" v="192" actId="20577"/>
          <ac:spMkLst>
            <pc:docMk/>
            <pc:sldMk cId="2663242886" sldId="2065"/>
            <ac:spMk id="3" creationId="{D04B1AE6-567D-BC2A-64BE-FD5DC5EEF554}"/>
          </ac:spMkLst>
        </pc:spChg>
        <pc:spChg chg="del">
          <ac:chgData name="Zhang, Qi" userId="339b946e-f9ca-4040-bc82-18aaec23f2c4" providerId="ADAL" clId="{11B21B38-6425-4A6A-B82A-E2CBFF38A7A3}" dt="2024-02-04T17:56:06.350" v="184" actId="478"/>
          <ac:spMkLst>
            <pc:docMk/>
            <pc:sldMk cId="2663242886" sldId="2065"/>
            <ac:spMk id="8" creationId="{97EA9E12-1207-B07A-6776-4330473B573B}"/>
          </ac:spMkLst>
        </pc:spChg>
        <pc:spChg chg="del">
          <ac:chgData name="Zhang, Qi" userId="339b946e-f9ca-4040-bc82-18aaec23f2c4" providerId="ADAL" clId="{11B21B38-6425-4A6A-B82A-E2CBFF38A7A3}" dt="2024-02-04T17:56:04.742" v="183" actId="478"/>
          <ac:spMkLst>
            <pc:docMk/>
            <pc:sldMk cId="2663242886" sldId="2065"/>
            <ac:spMk id="10" creationId="{2B7BBC9D-4619-D69D-8217-8F2470A334C2}"/>
          </ac:spMkLst>
        </pc:spChg>
      </pc:sldChg>
      <pc:sldChg chg="modSp mod">
        <pc:chgData name="Zhang, Qi" userId="339b946e-f9ca-4040-bc82-18aaec23f2c4" providerId="ADAL" clId="{11B21B38-6425-4A6A-B82A-E2CBFF38A7A3}" dt="2024-02-04T18:43:58.165" v="209" actId="14100"/>
        <pc:sldMkLst>
          <pc:docMk/>
          <pc:sldMk cId="4024119940" sldId="2067"/>
        </pc:sldMkLst>
        <pc:spChg chg="mod">
          <ac:chgData name="Zhang, Qi" userId="339b946e-f9ca-4040-bc82-18aaec23f2c4" providerId="ADAL" clId="{11B21B38-6425-4A6A-B82A-E2CBFF38A7A3}" dt="2024-02-04T18:43:58.165" v="209" actId="14100"/>
          <ac:spMkLst>
            <pc:docMk/>
            <pc:sldMk cId="4024119940" sldId="2067"/>
            <ac:spMk id="3" creationId="{D04B1AE6-567D-BC2A-64BE-FD5DC5EEF554}"/>
          </ac:spMkLst>
        </pc:spChg>
      </pc:sldChg>
      <pc:sldChg chg="addSp delSp modSp mod">
        <pc:chgData name="Zhang, Qi" userId="339b946e-f9ca-4040-bc82-18aaec23f2c4" providerId="ADAL" clId="{11B21B38-6425-4A6A-B82A-E2CBFF38A7A3}" dt="2024-02-04T16:40:15.938" v="131" actId="1076"/>
        <pc:sldMkLst>
          <pc:docMk/>
          <pc:sldMk cId="1819783534" sldId="2075"/>
        </pc:sldMkLst>
        <pc:spChg chg="add del mod">
          <ac:chgData name="Zhang, Qi" userId="339b946e-f9ca-4040-bc82-18aaec23f2c4" providerId="ADAL" clId="{11B21B38-6425-4A6A-B82A-E2CBFF38A7A3}" dt="2024-02-04T16:39:52.576" v="126" actId="478"/>
          <ac:spMkLst>
            <pc:docMk/>
            <pc:sldMk cId="1819783534" sldId="2075"/>
            <ac:spMk id="7" creationId="{44208E14-616B-9F33-B973-69A03B9662E9}"/>
          </ac:spMkLst>
        </pc:spChg>
        <pc:spChg chg="mod">
          <ac:chgData name="Zhang, Qi" userId="339b946e-f9ca-4040-bc82-18aaec23f2c4" providerId="ADAL" clId="{11B21B38-6425-4A6A-B82A-E2CBFF38A7A3}" dt="2024-02-04T16:36:49.212" v="117" actId="6549"/>
          <ac:spMkLst>
            <pc:docMk/>
            <pc:sldMk cId="1819783534" sldId="2075"/>
            <ac:spMk id="8" creationId="{407EBC94-9D72-121E-C344-2DF6AFF11478}"/>
          </ac:spMkLst>
        </pc:spChg>
        <pc:spChg chg="add mod">
          <ac:chgData name="Zhang, Qi" userId="339b946e-f9ca-4040-bc82-18aaec23f2c4" providerId="ADAL" clId="{11B21B38-6425-4A6A-B82A-E2CBFF38A7A3}" dt="2024-02-04T16:40:15.938" v="131" actId="1076"/>
          <ac:spMkLst>
            <pc:docMk/>
            <pc:sldMk cId="1819783534" sldId="2075"/>
            <ac:spMk id="10" creationId="{E2CCCA79-3BE8-34FE-B027-E079A3D65B13}"/>
          </ac:spMkLst>
        </pc:spChg>
        <pc:picChg chg="del">
          <ac:chgData name="Zhang, Qi" userId="339b946e-f9ca-4040-bc82-18aaec23f2c4" providerId="ADAL" clId="{11B21B38-6425-4A6A-B82A-E2CBFF38A7A3}" dt="2024-02-04T16:35:52.911" v="101" actId="478"/>
          <ac:picMkLst>
            <pc:docMk/>
            <pc:sldMk cId="1819783534" sldId="2075"/>
            <ac:picMk id="6" creationId="{4AB76103-58DD-E70F-D823-A43A22893DCC}"/>
          </ac:picMkLst>
        </pc:picChg>
      </pc:sldChg>
      <pc:sldChg chg="addSp delSp modSp mod">
        <pc:chgData name="Zhang, Qi" userId="339b946e-f9ca-4040-bc82-18aaec23f2c4" providerId="ADAL" clId="{11B21B38-6425-4A6A-B82A-E2CBFF38A7A3}" dt="2024-02-04T16:39:48.116" v="125" actId="1076"/>
        <pc:sldMkLst>
          <pc:docMk/>
          <pc:sldMk cId="2365509727" sldId="2076"/>
        </pc:sldMkLst>
        <pc:spChg chg="add del mod">
          <ac:chgData name="Zhang, Qi" userId="339b946e-f9ca-4040-bc82-18aaec23f2c4" providerId="ADAL" clId="{11B21B38-6425-4A6A-B82A-E2CBFF38A7A3}" dt="2024-02-04T16:39:38.388" v="121" actId="478"/>
          <ac:spMkLst>
            <pc:docMk/>
            <pc:sldMk cId="2365509727" sldId="2076"/>
            <ac:spMk id="5" creationId="{A34CF609-8E72-149C-F486-67255C241455}"/>
          </ac:spMkLst>
        </pc:spChg>
        <pc:spChg chg="add mod">
          <ac:chgData name="Zhang, Qi" userId="339b946e-f9ca-4040-bc82-18aaec23f2c4" providerId="ADAL" clId="{11B21B38-6425-4A6A-B82A-E2CBFF38A7A3}" dt="2024-02-04T16:39:48.116" v="125" actId="1076"/>
          <ac:spMkLst>
            <pc:docMk/>
            <pc:sldMk cId="2365509727" sldId="2076"/>
            <ac:spMk id="8" creationId="{EFE6F914-57DD-8B6C-8EA5-B7A3C9192180}"/>
          </ac:spMkLst>
        </pc:spChg>
        <pc:picChg chg="del">
          <ac:chgData name="Zhang, Qi" userId="339b946e-f9ca-4040-bc82-18aaec23f2c4" providerId="ADAL" clId="{11B21B38-6425-4A6A-B82A-E2CBFF38A7A3}" dt="2024-02-04T16:38:25.558" v="118" actId="478"/>
          <ac:picMkLst>
            <pc:docMk/>
            <pc:sldMk cId="2365509727" sldId="2076"/>
            <ac:picMk id="7" creationId="{5B21DDD1-0B2F-7E40-C6F5-F2EC5DB7CD8F}"/>
          </ac:picMkLst>
        </pc:picChg>
      </pc:sldChg>
      <pc:sldChg chg="addSp delSp modSp mod">
        <pc:chgData name="Zhang, Qi" userId="339b946e-f9ca-4040-bc82-18aaec23f2c4" providerId="ADAL" clId="{11B21B38-6425-4A6A-B82A-E2CBFF38A7A3}" dt="2024-02-04T16:54:35.263" v="171" actId="1076"/>
        <pc:sldMkLst>
          <pc:docMk/>
          <pc:sldMk cId="934409594" sldId="2078"/>
        </pc:sldMkLst>
        <pc:spChg chg="add mod">
          <ac:chgData name="Zhang, Qi" userId="339b946e-f9ca-4040-bc82-18aaec23f2c4" providerId="ADAL" clId="{11B21B38-6425-4A6A-B82A-E2CBFF38A7A3}" dt="2024-02-04T16:54:35.263" v="171" actId="1076"/>
          <ac:spMkLst>
            <pc:docMk/>
            <pc:sldMk cId="934409594" sldId="2078"/>
            <ac:spMk id="10" creationId="{2ADA9BD2-43CC-1F84-A45A-7A0A0D111186}"/>
          </ac:spMkLst>
        </pc:spChg>
        <pc:picChg chg="del">
          <ac:chgData name="Zhang, Qi" userId="339b946e-f9ca-4040-bc82-18aaec23f2c4" providerId="ADAL" clId="{11B21B38-6425-4A6A-B82A-E2CBFF38A7A3}" dt="2024-02-04T16:53:43.111" v="159" actId="478"/>
          <ac:picMkLst>
            <pc:docMk/>
            <pc:sldMk cId="934409594" sldId="2078"/>
            <ac:picMk id="5" creationId="{78AF86D8-37EB-D1D8-C10B-29B4BD0419EF}"/>
          </ac:picMkLst>
        </pc:picChg>
        <pc:picChg chg="del">
          <ac:chgData name="Zhang, Qi" userId="339b946e-f9ca-4040-bc82-18aaec23f2c4" providerId="ADAL" clId="{11B21B38-6425-4A6A-B82A-E2CBFF38A7A3}" dt="2024-02-04T16:54:09.478" v="163" actId="478"/>
          <ac:picMkLst>
            <pc:docMk/>
            <pc:sldMk cId="934409594" sldId="2078"/>
            <ac:picMk id="7" creationId="{16F21EB2-4B28-B798-E9A0-0D44A5974AD9}"/>
          </ac:picMkLst>
        </pc:picChg>
        <pc:picChg chg="add mod">
          <ac:chgData name="Zhang, Qi" userId="339b946e-f9ca-4040-bc82-18aaec23f2c4" providerId="ADAL" clId="{11B21B38-6425-4A6A-B82A-E2CBFF38A7A3}" dt="2024-02-04T16:53:48.688" v="162" actId="1076"/>
          <ac:picMkLst>
            <pc:docMk/>
            <pc:sldMk cId="934409594" sldId="2078"/>
            <ac:picMk id="8" creationId="{B46BE2C5-3A17-B4EA-B57F-AE037C3C7898}"/>
          </ac:picMkLst>
        </pc:picChg>
      </pc:sldChg>
      <pc:sldChg chg="addSp delSp modSp mod">
        <pc:chgData name="Zhang, Qi" userId="339b946e-f9ca-4040-bc82-18aaec23f2c4" providerId="ADAL" clId="{11B21B38-6425-4A6A-B82A-E2CBFF38A7A3}" dt="2024-02-04T17:53:25.943" v="178" actId="20577"/>
        <pc:sldMkLst>
          <pc:docMk/>
          <pc:sldMk cId="3449882009" sldId="2080"/>
        </pc:sldMkLst>
        <pc:spChg chg="mod">
          <ac:chgData name="Zhang, Qi" userId="339b946e-f9ca-4040-bc82-18aaec23f2c4" providerId="ADAL" clId="{11B21B38-6425-4A6A-B82A-E2CBFF38A7A3}" dt="2024-02-04T17:53:25.943" v="178" actId="20577"/>
          <ac:spMkLst>
            <pc:docMk/>
            <pc:sldMk cId="3449882009" sldId="2080"/>
            <ac:spMk id="3" creationId="{B5EEB98B-10B9-9CD0-B688-DB7A12A455F1}"/>
          </ac:spMkLst>
        </pc:spChg>
        <pc:spChg chg="add mod">
          <ac:chgData name="Zhang, Qi" userId="339b946e-f9ca-4040-bc82-18aaec23f2c4" providerId="ADAL" clId="{11B21B38-6425-4A6A-B82A-E2CBFF38A7A3}" dt="2024-02-04T17:22:49.904" v="177" actId="1076"/>
          <ac:spMkLst>
            <pc:docMk/>
            <pc:sldMk cId="3449882009" sldId="2080"/>
            <ac:spMk id="6" creationId="{917AD780-DD7F-9FF7-2956-41DCC537687F}"/>
          </ac:spMkLst>
        </pc:spChg>
        <pc:picChg chg="del">
          <ac:chgData name="Zhang, Qi" userId="339b946e-f9ca-4040-bc82-18aaec23f2c4" providerId="ADAL" clId="{11B21B38-6425-4A6A-B82A-E2CBFF38A7A3}" dt="2024-02-04T17:22:39.182" v="173" actId="478"/>
          <ac:picMkLst>
            <pc:docMk/>
            <pc:sldMk cId="3449882009" sldId="2080"/>
            <ac:picMk id="7" creationId="{8324E956-6965-CCD6-65B5-CCBE9611F7A0}"/>
          </ac:picMkLst>
        </pc:picChg>
      </pc:sldChg>
      <pc:sldChg chg="addSp delSp modSp mod">
        <pc:chgData name="Zhang, Qi" userId="339b946e-f9ca-4040-bc82-18aaec23f2c4" providerId="ADAL" clId="{11B21B38-6425-4A6A-B82A-E2CBFF38A7A3}" dt="2024-02-04T18:47:52.088" v="215" actId="20577"/>
        <pc:sldMkLst>
          <pc:docMk/>
          <pc:sldMk cId="1292120701" sldId="2081"/>
        </pc:sldMkLst>
        <pc:spChg chg="add mod">
          <ac:chgData name="Zhang, Qi" userId="339b946e-f9ca-4040-bc82-18aaec23f2c4" providerId="ADAL" clId="{11B21B38-6425-4A6A-B82A-E2CBFF38A7A3}" dt="2024-02-04T18:47:37.293" v="214" actId="1076"/>
          <ac:spMkLst>
            <pc:docMk/>
            <pc:sldMk cId="1292120701" sldId="2081"/>
            <ac:spMk id="6" creationId="{DEBEF852-ACCC-CC7D-D782-41553B3755F7}"/>
          </ac:spMkLst>
        </pc:spChg>
        <pc:spChg chg="mod">
          <ac:chgData name="Zhang, Qi" userId="339b946e-f9ca-4040-bc82-18aaec23f2c4" providerId="ADAL" clId="{11B21B38-6425-4A6A-B82A-E2CBFF38A7A3}" dt="2024-02-04T18:47:52.088" v="215" actId="20577"/>
          <ac:spMkLst>
            <pc:docMk/>
            <pc:sldMk cId="1292120701" sldId="2081"/>
            <ac:spMk id="8" creationId="{1BA348B7-4703-4C34-34AF-2B4CC09855B7}"/>
          </ac:spMkLst>
        </pc:spChg>
        <pc:picChg chg="del">
          <ac:chgData name="Zhang, Qi" userId="339b946e-f9ca-4040-bc82-18aaec23f2c4" providerId="ADAL" clId="{11B21B38-6425-4A6A-B82A-E2CBFF38A7A3}" dt="2024-02-04T18:47:27.886" v="210" actId="478"/>
          <ac:picMkLst>
            <pc:docMk/>
            <pc:sldMk cId="1292120701" sldId="2081"/>
            <ac:picMk id="7" creationId="{F52BD512-2969-D0D0-8066-CAFDA3FAB3A2}"/>
          </ac:picMkLst>
        </pc:picChg>
      </pc:sldChg>
      <pc:sldChg chg="addSp delSp modSp mod ord">
        <pc:chgData name="Zhang, Qi" userId="339b946e-f9ca-4040-bc82-18aaec23f2c4" providerId="ADAL" clId="{11B21B38-6425-4A6A-B82A-E2CBFF38A7A3}" dt="2024-02-04T18:49:39.807" v="229" actId="15"/>
        <pc:sldMkLst>
          <pc:docMk/>
          <pc:sldMk cId="4084966163" sldId="2082"/>
        </pc:sldMkLst>
        <pc:spChg chg="add mod">
          <ac:chgData name="Zhang, Qi" userId="339b946e-f9ca-4040-bc82-18aaec23f2c4" providerId="ADAL" clId="{11B21B38-6425-4A6A-B82A-E2CBFF38A7A3}" dt="2024-02-04T18:49:39.807" v="229" actId="15"/>
          <ac:spMkLst>
            <pc:docMk/>
            <pc:sldMk cId="4084966163" sldId="2082"/>
            <ac:spMk id="6" creationId="{B548DA82-8BFA-5CC0-D4B8-1456EEF963DD}"/>
          </ac:spMkLst>
        </pc:spChg>
        <pc:picChg chg="del">
          <ac:chgData name="Zhang, Qi" userId="339b946e-f9ca-4040-bc82-18aaec23f2c4" providerId="ADAL" clId="{11B21B38-6425-4A6A-B82A-E2CBFF38A7A3}" dt="2024-02-04T18:49:17.259" v="221" actId="478"/>
          <ac:picMkLst>
            <pc:docMk/>
            <pc:sldMk cId="4084966163" sldId="2082"/>
            <ac:picMk id="9" creationId="{B913B2E8-B0CB-452D-6D1A-3029F6AACA19}"/>
          </ac:picMkLst>
        </pc:picChg>
      </pc:sldChg>
      <pc:sldChg chg="modSp mod">
        <pc:chgData name="Zhang, Qi" userId="339b946e-f9ca-4040-bc82-18aaec23f2c4" providerId="ADAL" clId="{11B21B38-6425-4A6A-B82A-E2CBFF38A7A3}" dt="2024-02-04T18:53:47.069" v="254" actId="1076"/>
        <pc:sldMkLst>
          <pc:docMk/>
          <pc:sldMk cId="2435043001" sldId="2083"/>
        </pc:sldMkLst>
        <pc:spChg chg="mod">
          <ac:chgData name="Zhang, Qi" userId="339b946e-f9ca-4040-bc82-18aaec23f2c4" providerId="ADAL" clId="{11B21B38-6425-4A6A-B82A-E2CBFF38A7A3}" dt="2024-02-04T18:53:38.897" v="252" actId="6549"/>
          <ac:spMkLst>
            <pc:docMk/>
            <pc:sldMk cId="2435043001" sldId="2083"/>
            <ac:spMk id="3" creationId="{B5EEB98B-10B9-9CD0-B688-DB7A12A455F1}"/>
          </ac:spMkLst>
        </pc:spChg>
        <pc:spChg chg="mod">
          <ac:chgData name="Zhang, Qi" userId="339b946e-f9ca-4040-bc82-18aaec23f2c4" providerId="ADAL" clId="{11B21B38-6425-4A6A-B82A-E2CBFF38A7A3}" dt="2024-02-04T18:53:47.069" v="254" actId="1076"/>
          <ac:spMkLst>
            <pc:docMk/>
            <pc:sldMk cId="2435043001" sldId="2083"/>
            <ac:spMk id="6" creationId="{9EF41024-2AAC-EDED-83F8-DE579509BD61}"/>
          </ac:spMkLst>
        </pc:spChg>
        <pc:spChg chg="mod">
          <ac:chgData name="Zhang, Qi" userId="339b946e-f9ca-4040-bc82-18aaec23f2c4" providerId="ADAL" clId="{11B21B38-6425-4A6A-B82A-E2CBFF38A7A3}" dt="2024-02-04T18:53:44.298" v="253" actId="1076"/>
          <ac:spMkLst>
            <pc:docMk/>
            <pc:sldMk cId="2435043001" sldId="2083"/>
            <ac:spMk id="8" creationId="{53816FCA-ACDA-4A56-688A-2864B256C8F2}"/>
          </ac:spMkLst>
        </pc:spChg>
      </pc:sldChg>
      <pc:sldChg chg="modSp mod">
        <pc:chgData name="Zhang, Qi" userId="339b946e-f9ca-4040-bc82-18aaec23f2c4" providerId="ADAL" clId="{11B21B38-6425-4A6A-B82A-E2CBFF38A7A3}" dt="2024-02-04T19:01:00.359" v="255" actId="20577"/>
        <pc:sldMkLst>
          <pc:docMk/>
          <pc:sldMk cId="327151294" sldId="2085"/>
        </pc:sldMkLst>
        <pc:spChg chg="mod">
          <ac:chgData name="Zhang, Qi" userId="339b946e-f9ca-4040-bc82-18aaec23f2c4" providerId="ADAL" clId="{11B21B38-6425-4A6A-B82A-E2CBFF38A7A3}" dt="2024-02-04T19:01:00.359" v="255" actId="20577"/>
          <ac:spMkLst>
            <pc:docMk/>
            <pc:sldMk cId="327151294" sldId="2085"/>
            <ac:spMk id="3" creationId="{B5EEB98B-10B9-9CD0-B688-DB7A12A455F1}"/>
          </ac:spMkLst>
        </pc:spChg>
      </pc:sldChg>
      <pc:sldChg chg="addSp delSp modSp mod">
        <pc:chgData name="Zhang, Qi" userId="339b946e-f9ca-4040-bc82-18aaec23f2c4" providerId="ADAL" clId="{11B21B38-6425-4A6A-B82A-E2CBFF38A7A3}" dt="2024-02-04T20:44:53.882" v="522" actId="1076"/>
        <pc:sldMkLst>
          <pc:docMk/>
          <pc:sldMk cId="1775755388" sldId="2086"/>
        </pc:sldMkLst>
        <pc:spChg chg="del">
          <ac:chgData name="Zhang, Qi" userId="339b946e-f9ca-4040-bc82-18aaec23f2c4" providerId="ADAL" clId="{11B21B38-6425-4A6A-B82A-E2CBFF38A7A3}" dt="2024-02-04T19:31:02.398" v="516" actId="478"/>
          <ac:spMkLst>
            <pc:docMk/>
            <pc:sldMk cId="1775755388" sldId="2086"/>
            <ac:spMk id="6" creationId="{ED3BC757-DCAB-025C-71C4-0307614D2496}"/>
          </ac:spMkLst>
        </pc:spChg>
        <pc:spChg chg="add mod">
          <ac:chgData name="Zhang, Qi" userId="339b946e-f9ca-4040-bc82-18aaec23f2c4" providerId="ADAL" clId="{11B21B38-6425-4A6A-B82A-E2CBFF38A7A3}" dt="2024-02-04T20:44:53.882" v="522" actId="1076"/>
          <ac:spMkLst>
            <pc:docMk/>
            <pc:sldMk cId="1775755388" sldId="2086"/>
            <ac:spMk id="7" creationId="{3F382499-CA62-EC55-FB31-F215609E9679}"/>
          </ac:spMkLst>
        </pc:spChg>
        <pc:spChg chg="del mod">
          <ac:chgData name="Zhang, Qi" userId="339b946e-f9ca-4040-bc82-18aaec23f2c4" providerId="ADAL" clId="{11B21B38-6425-4A6A-B82A-E2CBFF38A7A3}" dt="2024-02-04T20:44:44.052" v="518" actId="478"/>
          <ac:spMkLst>
            <pc:docMk/>
            <pc:sldMk cId="1775755388" sldId="2086"/>
            <ac:spMk id="9" creationId="{503B3614-4520-5264-3B82-92915E416F4F}"/>
          </ac:spMkLst>
        </pc:spChg>
      </pc:sldChg>
      <pc:sldChg chg="del">
        <pc:chgData name="Zhang, Qi" userId="339b946e-f9ca-4040-bc82-18aaec23f2c4" providerId="ADAL" clId="{11B21B38-6425-4A6A-B82A-E2CBFF38A7A3}" dt="2024-02-04T19:06:49.753" v="358" actId="2696"/>
        <pc:sldMkLst>
          <pc:docMk/>
          <pc:sldMk cId="975562535" sldId="2087"/>
        </pc:sldMkLst>
      </pc:sldChg>
      <pc:sldChg chg="modSp mod">
        <pc:chgData name="Zhang, Qi" userId="339b946e-f9ca-4040-bc82-18aaec23f2c4" providerId="ADAL" clId="{11B21B38-6425-4A6A-B82A-E2CBFF38A7A3}" dt="2024-02-04T20:57:41.936" v="543" actId="207"/>
        <pc:sldMkLst>
          <pc:docMk/>
          <pc:sldMk cId="1501181268" sldId="2088"/>
        </pc:sldMkLst>
        <pc:spChg chg="mod">
          <ac:chgData name="Zhang, Qi" userId="339b946e-f9ca-4040-bc82-18aaec23f2c4" providerId="ADAL" clId="{11B21B38-6425-4A6A-B82A-E2CBFF38A7A3}" dt="2024-02-04T20:57:41.936" v="543" actId="207"/>
          <ac:spMkLst>
            <pc:docMk/>
            <pc:sldMk cId="1501181268" sldId="2088"/>
            <ac:spMk id="3" creationId="{B5EEB98B-10B9-9CD0-B688-DB7A12A455F1}"/>
          </ac:spMkLst>
        </pc:spChg>
      </pc:sldChg>
      <pc:sldChg chg="modSp mod">
        <pc:chgData name="Zhang, Qi" userId="339b946e-f9ca-4040-bc82-18aaec23f2c4" providerId="ADAL" clId="{11B21B38-6425-4A6A-B82A-E2CBFF38A7A3}" dt="2024-02-04T20:59:46.501" v="545" actId="20577"/>
        <pc:sldMkLst>
          <pc:docMk/>
          <pc:sldMk cId="2303512712" sldId="2089"/>
        </pc:sldMkLst>
        <pc:spChg chg="mod">
          <ac:chgData name="Zhang, Qi" userId="339b946e-f9ca-4040-bc82-18aaec23f2c4" providerId="ADAL" clId="{11B21B38-6425-4A6A-B82A-E2CBFF38A7A3}" dt="2024-02-04T20:59:46.501" v="545" actId="20577"/>
          <ac:spMkLst>
            <pc:docMk/>
            <pc:sldMk cId="2303512712" sldId="2089"/>
            <ac:spMk id="3" creationId="{B5EEB98B-10B9-9CD0-B688-DB7A12A455F1}"/>
          </ac:spMkLst>
        </pc:spChg>
      </pc:sldChg>
      <pc:sldChg chg="addSp delSp modSp mod">
        <pc:chgData name="Zhang, Qi" userId="339b946e-f9ca-4040-bc82-18aaec23f2c4" providerId="ADAL" clId="{11B21B38-6425-4A6A-B82A-E2CBFF38A7A3}" dt="2024-02-04T22:49:56.754" v="790" actId="1076"/>
        <pc:sldMkLst>
          <pc:docMk/>
          <pc:sldMk cId="4034982991" sldId="2091"/>
        </pc:sldMkLst>
        <pc:spChg chg="del mod">
          <ac:chgData name="Zhang, Qi" userId="339b946e-f9ca-4040-bc82-18aaec23f2c4" providerId="ADAL" clId="{11B21B38-6425-4A6A-B82A-E2CBFF38A7A3}" dt="2024-02-04T22:49:42.273" v="784" actId="478"/>
          <ac:spMkLst>
            <pc:docMk/>
            <pc:sldMk cId="4034982991" sldId="2091"/>
            <ac:spMk id="6" creationId="{F8F22DF8-09D7-59AF-4F89-D915BF7F3DB5}"/>
          </ac:spMkLst>
        </pc:spChg>
        <pc:spChg chg="add mod">
          <ac:chgData name="Zhang, Qi" userId="339b946e-f9ca-4040-bc82-18aaec23f2c4" providerId="ADAL" clId="{11B21B38-6425-4A6A-B82A-E2CBFF38A7A3}" dt="2024-02-04T22:49:56.754" v="790" actId="1076"/>
          <ac:spMkLst>
            <pc:docMk/>
            <pc:sldMk cId="4034982991" sldId="2091"/>
            <ac:spMk id="7" creationId="{3034F795-9190-3081-9378-7C18CAD297F5}"/>
          </ac:spMkLst>
        </pc:spChg>
      </pc:sldChg>
      <pc:sldChg chg="del ord">
        <pc:chgData name="Zhang, Qi" userId="339b946e-f9ca-4040-bc82-18aaec23f2c4" providerId="ADAL" clId="{11B21B38-6425-4A6A-B82A-E2CBFF38A7A3}" dt="2024-02-04T22:18:23.894" v="776" actId="47"/>
        <pc:sldMkLst>
          <pc:docMk/>
          <pc:sldMk cId="2376593310" sldId="2092"/>
        </pc:sldMkLst>
      </pc:sldChg>
      <pc:sldChg chg="del">
        <pc:chgData name="Zhang, Qi" userId="339b946e-f9ca-4040-bc82-18aaec23f2c4" providerId="ADAL" clId="{11B21B38-6425-4A6A-B82A-E2CBFF38A7A3}" dt="2024-02-04T23:04:49.327" v="887" actId="2696"/>
        <pc:sldMkLst>
          <pc:docMk/>
          <pc:sldMk cId="343058662" sldId="2093"/>
        </pc:sldMkLst>
      </pc:sldChg>
      <pc:sldChg chg="modSp del mod ord">
        <pc:chgData name="Zhang, Qi" userId="339b946e-f9ca-4040-bc82-18aaec23f2c4" providerId="ADAL" clId="{11B21B38-6425-4A6A-B82A-E2CBFF38A7A3}" dt="2024-02-04T22:18:23.894" v="776" actId="47"/>
        <pc:sldMkLst>
          <pc:docMk/>
          <pc:sldMk cId="1772038515" sldId="2094"/>
        </pc:sldMkLst>
        <pc:spChg chg="mod">
          <ac:chgData name="Zhang, Qi" userId="339b946e-f9ca-4040-bc82-18aaec23f2c4" providerId="ADAL" clId="{11B21B38-6425-4A6A-B82A-E2CBFF38A7A3}" dt="2024-02-04T21:42:20.807" v="613" actId="20577"/>
          <ac:spMkLst>
            <pc:docMk/>
            <pc:sldMk cId="1772038515" sldId="2094"/>
            <ac:spMk id="3" creationId="{B5EEB98B-10B9-9CD0-B688-DB7A12A455F1}"/>
          </ac:spMkLst>
        </pc:spChg>
      </pc:sldChg>
      <pc:sldChg chg="del ord">
        <pc:chgData name="Zhang, Qi" userId="339b946e-f9ca-4040-bc82-18aaec23f2c4" providerId="ADAL" clId="{11B21B38-6425-4A6A-B82A-E2CBFF38A7A3}" dt="2024-02-04T22:18:23.894" v="776" actId="47"/>
        <pc:sldMkLst>
          <pc:docMk/>
          <pc:sldMk cId="2938203313" sldId="2095"/>
        </pc:sldMkLst>
      </pc:sldChg>
      <pc:sldChg chg="addSp delSp modSp del mod ord">
        <pc:chgData name="Zhang, Qi" userId="339b946e-f9ca-4040-bc82-18aaec23f2c4" providerId="ADAL" clId="{11B21B38-6425-4A6A-B82A-E2CBFF38A7A3}" dt="2024-02-04T22:18:23.894" v="776" actId="47"/>
        <pc:sldMkLst>
          <pc:docMk/>
          <pc:sldMk cId="4245300462" sldId="2096"/>
        </pc:sldMkLst>
        <pc:spChg chg="del">
          <ac:chgData name="Zhang, Qi" userId="339b946e-f9ca-4040-bc82-18aaec23f2c4" providerId="ADAL" clId="{11B21B38-6425-4A6A-B82A-E2CBFF38A7A3}" dt="2024-02-04T21:47:46.508" v="638" actId="478"/>
          <ac:spMkLst>
            <pc:docMk/>
            <pc:sldMk cId="4245300462" sldId="2096"/>
            <ac:spMk id="5" creationId="{207E2E09-AA4B-0366-557E-EAF2691E54A4}"/>
          </ac:spMkLst>
        </pc:spChg>
        <pc:spChg chg="add mod">
          <ac:chgData name="Zhang, Qi" userId="339b946e-f9ca-4040-bc82-18aaec23f2c4" providerId="ADAL" clId="{11B21B38-6425-4A6A-B82A-E2CBFF38A7A3}" dt="2024-02-04T21:57:04.869" v="697" actId="1076"/>
          <ac:spMkLst>
            <pc:docMk/>
            <pc:sldMk cId="4245300462" sldId="2096"/>
            <ac:spMk id="6" creationId="{B7B6D8B7-0A12-EC77-B564-5E915B6EAEEA}"/>
          </ac:spMkLst>
        </pc:spChg>
        <pc:spChg chg="add mod">
          <ac:chgData name="Zhang, Qi" userId="339b946e-f9ca-4040-bc82-18aaec23f2c4" providerId="ADAL" clId="{11B21B38-6425-4A6A-B82A-E2CBFF38A7A3}" dt="2024-02-04T21:57:08.343" v="698" actId="1076"/>
          <ac:spMkLst>
            <pc:docMk/>
            <pc:sldMk cId="4245300462" sldId="2096"/>
            <ac:spMk id="8" creationId="{3BDF3BD7-FE78-83F9-C4A4-313E8E73223D}"/>
          </ac:spMkLst>
        </pc:spChg>
        <pc:spChg chg="mod">
          <ac:chgData name="Zhang, Qi" userId="339b946e-f9ca-4040-bc82-18aaec23f2c4" providerId="ADAL" clId="{11B21B38-6425-4A6A-B82A-E2CBFF38A7A3}" dt="2024-02-04T21:57:02.692" v="696" actId="1076"/>
          <ac:spMkLst>
            <pc:docMk/>
            <pc:sldMk cId="4245300462" sldId="2096"/>
            <ac:spMk id="9" creationId="{2D375995-8002-1CE9-C766-E6ACFFFEC839}"/>
          </ac:spMkLst>
        </pc:spChg>
        <pc:spChg chg="add mod">
          <ac:chgData name="Zhang, Qi" userId="339b946e-f9ca-4040-bc82-18aaec23f2c4" providerId="ADAL" clId="{11B21B38-6425-4A6A-B82A-E2CBFF38A7A3}" dt="2024-02-04T21:57:39.763" v="709" actId="14100"/>
          <ac:spMkLst>
            <pc:docMk/>
            <pc:sldMk cId="4245300462" sldId="2096"/>
            <ac:spMk id="10" creationId="{BB7FE8A2-9964-090E-9F6F-1C5DCD6C0CF9}"/>
          </ac:spMkLst>
        </pc:spChg>
        <pc:spChg chg="del">
          <ac:chgData name="Zhang, Qi" userId="339b946e-f9ca-4040-bc82-18aaec23f2c4" providerId="ADAL" clId="{11B21B38-6425-4A6A-B82A-E2CBFF38A7A3}" dt="2024-02-04T21:48:21.747" v="651" actId="478"/>
          <ac:spMkLst>
            <pc:docMk/>
            <pc:sldMk cId="4245300462" sldId="2096"/>
            <ac:spMk id="11" creationId="{A49412B8-9C0F-7B78-F53D-E79FD72CC816}"/>
          </ac:spMkLst>
        </pc:spChg>
        <pc:spChg chg="del">
          <ac:chgData name="Zhang, Qi" userId="339b946e-f9ca-4040-bc82-18aaec23f2c4" providerId="ADAL" clId="{11B21B38-6425-4A6A-B82A-E2CBFF38A7A3}" dt="2024-02-04T21:47:45.210" v="637" actId="478"/>
          <ac:spMkLst>
            <pc:docMk/>
            <pc:sldMk cId="4245300462" sldId="2096"/>
            <ac:spMk id="17" creationId="{9739E965-740B-606B-4702-A0A4C4F65053}"/>
          </ac:spMkLst>
        </pc:spChg>
      </pc:sldChg>
      <pc:sldChg chg="del ord">
        <pc:chgData name="Zhang, Qi" userId="339b946e-f9ca-4040-bc82-18aaec23f2c4" providerId="ADAL" clId="{11B21B38-6425-4A6A-B82A-E2CBFF38A7A3}" dt="2024-02-04T21:49:28.444" v="656" actId="2696"/>
        <pc:sldMkLst>
          <pc:docMk/>
          <pc:sldMk cId="3341186804" sldId="2098"/>
        </pc:sldMkLst>
      </pc:sldChg>
      <pc:sldChg chg="modSp del mod ord">
        <pc:chgData name="Zhang, Qi" userId="339b946e-f9ca-4040-bc82-18aaec23f2c4" providerId="ADAL" clId="{11B21B38-6425-4A6A-B82A-E2CBFF38A7A3}" dt="2024-02-04T22:18:23.894" v="776" actId="47"/>
        <pc:sldMkLst>
          <pc:docMk/>
          <pc:sldMk cId="4155592301" sldId="2099"/>
        </pc:sldMkLst>
        <pc:spChg chg="mod">
          <ac:chgData name="Zhang, Qi" userId="339b946e-f9ca-4040-bc82-18aaec23f2c4" providerId="ADAL" clId="{11B21B38-6425-4A6A-B82A-E2CBFF38A7A3}" dt="2024-02-04T21:44:59.180" v="625" actId="33524"/>
          <ac:spMkLst>
            <pc:docMk/>
            <pc:sldMk cId="4155592301" sldId="2099"/>
            <ac:spMk id="3" creationId="{B5EEB98B-10B9-9CD0-B688-DB7A12A455F1}"/>
          </ac:spMkLst>
        </pc:spChg>
      </pc:sldChg>
      <pc:sldChg chg="addSp delSp modSp mod ord">
        <pc:chgData name="Zhang, Qi" userId="339b946e-f9ca-4040-bc82-18aaec23f2c4" providerId="ADAL" clId="{11B21B38-6425-4A6A-B82A-E2CBFF38A7A3}" dt="2024-02-04T23:02:25.117" v="863" actId="14100"/>
        <pc:sldMkLst>
          <pc:docMk/>
          <pc:sldMk cId="1437099227" sldId="2100"/>
        </pc:sldMkLst>
        <pc:spChg chg="mod">
          <ac:chgData name="Zhang, Qi" userId="339b946e-f9ca-4040-bc82-18aaec23f2c4" providerId="ADAL" clId="{11B21B38-6425-4A6A-B82A-E2CBFF38A7A3}" dt="2024-02-04T22:57:12.120" v="842" actId="14100"/>
          <ac:spMkLst>
            <pc:docMk/>
            <pc:sldMk cId="1437099227" sldId="2100"/>
            <ac:spMk id="3" creationId="{B5EEB98B-10B9-9CD0-B688-DB7A12A455F1}"/>
          </ac:spMkLst>
        </pc:spChg>
        <pc:spChg chg="add del mod">
          <ac:chgData name="Zhang, Qi" userId="339b946e-f9ca-4040-bc82-18aaec23f2c4" providerId="ADAL" clId="{11B21B38-6425-4A6A-B82A-E2CBFF38A7A3}" dt="2024-02-04T23:01:19.547" v="854" actId="478"/>
          <ac:spMkLst>
            <pc:docMk/>
            <pc:sldMk cId="1437099227" sldId="2100"/>
            <ac:spMk id="5" creationId="{7152D846-9F98-F37F-3066-FC1B3814613E}"/>
          </ac:spMkLst>
        </pc:spChg>
        <pc:spChg chg="del mod">
          <ac:chgData name="Zhang, Qi" userId="339b946e-f9ca-4040-bc82-18aaec23f2c4" providerId="ADAL" clId="{11B21B38-6425-4A6A-B82A-E2CBFF38A7A3}" dt="2024-02-04T23:01:05.608" v="851" actId="478"/>
          <ac:spMkLst>
            <pc:docMk/>
            <pc:sldMk cId="1437099227" sldId="2100"/>
            <ac:spMk id="7" creationId="{9ACC2C3C-8FA2-1E09-0ADC-F9D51F105920}"/>
          </ac:spMkLst>
        </pc:spChg>
        <pc:spChg chg="del mod">
          <ac:chgData name="Zhang, Qi" userId="339b946e-f9ca-4040-bc82-18aaec23f2c4" providerId="ADAL" clId="{11B21B38-6425-4A6A-B82A-E2CBFF38A7A3}" dt="2024-02-04T23:00:58.306" v="849" actId="478"/>
          <ac:spMkLst>
            <pc:docMk/>
            <pc:sldMk cId="1437099227" sldId="2100"/>
            <ac:spMk id="8" creationId="{5E0A48CD-3A18-6C47-2D6A-CC32B395574D}"/>
          </ac:spMkLst>
        </pc:spChg>
        <pc:spChg chg="add mod">
          <ac:chgData name="Zhang, Qi" userId="339b946e-f9ca-4040-bc82-18aaec23f2c4" providerId="ADAL" clId="{11B21B38-6425-4A6A-B82A-E2CBFF38A7A3}" dt="2024-02-04T23:01:25.406" v="857" actId="14100"/>
          <ac:spMkLst>
            <pc:docMk/>
            <pc:sldMk cId="1437099227" sldId="2100"/>
            <ac:spMk id="9" creationId="{AD987694-EAF6-BAC1-9C81-36FE11C210C2}"/>
          </ac:spMkLst>
        </pc:spChg>
        <pc:picChg chg="del mod">
          <ac:chgData name="Zhang, Qi" userId="339b946e-f9ca-4040-bc82-18aaec23f2c4" providerId="ADAL" clId="{11B21B38-6425-4A6A-B82A-E2CBFF38A7A3}" dt="2024-02-04T23:00:59.001" v="850" actId="478"/>
          <ac:picMkLst>
            <pc:docMk/>
            <pc:sldMk cId="1437099227" sldId="2100"/>
            <ac:picMk id="10" creationId="{65D43F96-0A58-B52D-6FF5-67291F5B2AC1}"/>
          </ac:picMkLst>
        </pc:picChg>
        <pc:picChg chg="add mod">
          <ac:chgData name="Zhang, Qi" userId="339b946e-f9ca-4040-bc82-18aaec23f2c4" providerId="ADAL" clId="{11B21B38-6425-4A6A-B82A-E2CBFF38A7A3}" dt="2024-02-04T23:02:25.117" v="863" actId="14100"/>
          <ac:picMkLst>
            <pc:docMk/>
            <pc:sldMk cId="1437099227" sldId="2100"/>
            <ac:picMk id="11" creationId="{23690CCF-3D90-7DD0-5820-0D9C16D97454}"/>
          </ac:picMkLst>
        </pc:picChg>
      </pc:sldChg>
      <pc:sldChg chg="addSp delSp modSp mod">
        <pc:chgData name="Zhang, Qi" userId="339b946e-f9ca-4040-bc82-18aaec23f2c4" providerId="ADAL" clId="{11B21B38-6425-4A6A-B82A-E2CBFF38A7A3}" dt="2024-02-04T22:51:16.903" v="793" actId="1076"/>
        <pc:sldMkLst>
          <pc:docMk/>
          <pc:sldMk cId="1299969529" sldId="2119"/>
        </pc:sldMkLst>
        <pc:spChg chg="del mod">
          <ac:chgData name="Zhang, Qi" userId="339b946e-f9ca-4040-bc82-18aaec23f2c4" providerId="ADAL" clId="{11B21B38-6425-4A6A-B82A-E2CBFF38A7A3}" dt="2024-02-04T22:51:11.338" v="791" actId="478"/>
          <ac:spMkLst>
            <pc:docMk/>
            <pc:sldMk cId="1299969529" sldId="2119"/>
            <ac:spMk id="6" creationId="{304CC8F3-1785-349A-F0C6-6EBBBEB54476}"/>
          </ac:spMkLst>
        </pc:spChg>
        <pc:spChg chg="mod">
          <ac:chgData name="Zhang, Qi" userId="339b946e-f9ca-4040-bc82-18aaec23f2c4" providerId="ADAL" clId="{11B21B38-6425-4A6A-B82A-E2CBFF38A7A3}" dt="2024-02-04T21:10:49.178" v="556" actId="20577"/>
          <ac:spMkLst>
            <pc:docMk/>
            <pc:sldMk cId="1299969529" sldId="2119"/>
            <ac:spMk id="7" creationId="{8086F04C-B0A1-9D93-151B-D0B4CBFB32F2}"/>
          </ac:spMkLst>
        </pc:spChg>
        <pc:spChg chg="add mod">
          <ac:chgData name="Zhang, Qi" userId="339b946e-f9ca-4040-bc82-18aaec23f2c4" providerId="ADAL" clId="{11B21B38-6425-4A6A-B82A-E2CBFF38A7A3}" dt="2024-02-04T22:51:16.903" v="793" actId="1076"/>
          <ac:spMkLst>
            <pc:docMk/>
            <pc:sldMk cId="1299969529" sldId="2119"/>
            <ac:spMk id="8" creationId="{2E0C56C9-AE73-25BE-C586-0ADA4BECC7E0}"/>
          </ac:spMkLst>
        </pc:spChg>
      </pc:sldChg>
      <pc:sldChg chg="addSp delSp modSp del mod">
        <pc:chgData name="Zhang, Qi" userId="339b946e-f9ca-4040-bc82-18aaec23f2c4" providerId="ADAL" clId="{11B21B38-6425-4A6A-B82A-E2CBFF38A7A3}" dt="2024-02-04T22:18:23.894" v="776" actId="47"/>
        <pc:sldMkLst>
          <pc:docMk/>
          <pc:sldMk cId="2443287047" sldId="2120"/>
        </pc:sldMkLst>
        <pc:spChg chg="mod">
          <ac:chgData name="Zhang, Qi" userId="339b946e-f9ca-4040-bc82-18aaec23f2c4" providerId="ADAL" clId="{11B21B38-6425-4A6A-B82A-E2CBFF38A7A3}" dt="2024-02-04T21:18:00.181" v="576" actId="14100"/>
          <ac:spMkLst>
            <pc:docMk/>
            <pc:sldMk cId="2443287047" sldId="2120"/>
            <ac:spMk id="3" creationId="{B5EEB98B-10B9-9CD0-B688-DB7A12A455F1}"/>
          </ac:spMkLst>
        </pc:spChg>
        <pc:spChg chg="add mod">
          <ac:chgData name="Zhang, Qi" userId="339b946e-f9ca-4040-bc82-18aaec23f2c4" providerId="ADAL" clId="{11B21B38-6425-4A6A-B82A-E2CBFF38A7A3}" dt="2024-02-04T21:18:02.403" v="577" actId="1076"/>
          <ac:spMkLst>
            <pc:docMk/>
            <pc:sldMk cId="2443287047" sldId="2120"/>
            <ac:spMk id="6" creationId="{C9037524-4BF0-0033-511B-60CE89B2622C}"/>
          </ac:spMkLst>
        </pc:spChg>
        <pc:spChg chg="del mod">
          <ac:chgData name="Zhang, Qi" userId="339b946e-f9ca-4040-bc82-18aaec23f2c4" providerId="ADAL" clId="{11B21B38-6425-4A6A-B82A-E2CBFF38A7A3}" dt="2024-02-04T21:17:31.978" v="561" actId="478"/>
          <ac:spMkLst>
            <pc:docMk/>
            <pc:sldMk cId="2443287047" sldId="2120"/>
            <ac:spMk id="7" creationId="{B48BB056-2839-7534-1673-E800697A0BC5}"/>
          </ac:spMkLst>
        </pc:spChg>
      </pc:sldChg>
      <pc:sldChg chg="del">
        <pc:chgData name="Zhang, Qi" userId="339b946e-f9ca-4040-bc82-18aaec23f2c4" providerId="ADAL" clId="{11B21B38-6425-4A6A-B82A-E2CBFF38A7A3}" dt="2024-02-04T21:59:55.762" v="773" actId="2696"/>
        <pc:sldMkLst>
          <pc:docMk/>
          <pc:sldMk cId="371092660" sldId="2121"/>
        </pc:sldMkLst>
      </pc:sldChg>
      <pc:sldChg chg="del">
        <pc:chgData name="Zhang, Qi" userId="339b946e-f9ca-4040-bc82-18aaec23f2c4" providerId="ADAL" clId="{11B21B38-6425-4A6A-B82A-E2CBFF38A7A3}" dt="2024-02-04T22:00:00.642" v="774" actId="2696"/>
        <pc:sldMkLst>
          <pc:docMk/>
          <pc:sldMk cId="3493528320" sldId="2122"/>
        </pc:sldMkLst>
      </pc:sldChg>
      <pc:sldChg chg="del">
        <pc:chgData name="Zhang, Qi" userId="339b946e-f9ca-4040-bc82-18aaec23f2c4" providerId="ADAL" clId="{11B21B38-6425-4A6A-B82A-E2CBFF38A7A3}" dt="2024-02-04T17:21:20.539" v="172" actId="2696"/>
        <pc:sldMkLst>
          <pc:docMk/>
          <pc:sldMk cId="1524364519" sldId="2125"/>
        </pc:sldMkLst>
      </pc:sldChg>
      <pc:sldChg chg="del">
        <pc:chgData name="Zhang, Qi" userId="339b946e-f9ca-4040-bc82-18aaec23f2c4" providerId="ADAL" clId="{11B21B38-6425-4A6A-B82A-E2CBFF38A7A3}" dt="2024-02-04T16:52:20.534" v="158" actId="2696"/>
        <pc:sldMkLst>
          <pc:docMk/>
          <pc:sldMk cId="659889838" sldId="2130"/>
        </pc:sldMkLst>
      </pc:sldChg>
      <pc:sldChg chg="del">
        <pc:chgData name="Zhang, Qi" userId="339b946e-f9ca-4040-bc82-18aaec23f2c4" providerId="ADAL" clId="{11B21B38-6425-4A6A-B82A-E2CBFF38A7A3}" dt="2024-02-04T20:47:55.006" v="523" actId="2696"/>
        <pc:sldMkLst>
          <pc:docMk/>
          <pc:sldMk cId="797070854" sldId="2131"/>
        </pc:sldMkLst>
      </pc:sldChg>
      <pc:sldChg chg="addSp modSp new mod">
        <pc:chgData name="Zhang, Qi" userId="339b946e-f9ca-4040-bc82-18aaec23f2c4" providerId="ADAL" clId="{11B21B38-6425-4A6A-B82A-E2CBFF38A7A3}" dt="2024-02-04T16:28:40.423" v="91" actId="20577"/>
        <pc:sldMkLst>
          <pc:docMk/>
          <pc:sldMk cId="273937094" sldId="2132"/>
        </pc:sldMkLst>
        <pc:spChg chg="mod">
          <ac:chgData name="Zhang, Qi" userId="339b946e-f9ca-4040-bc82-18aaec23f2c4" providerId="ADAL" clId="{11B21B38-6425-4A6A-B82A-E2CBFF38A7A3}" dt="2024-02-04T06:42:02.189" v="56" actId="20577"/>
          <ac:spMkLst>
            <pc:docMk/>
            <pc:sldMk cId="273937094" sldId="2132"/>
            <ac:spMk id="2" creationId="{10DF025F-D8FB-05BB-BEED-975BD41DA3E9}"/>
          </ac:spMkLst>
        </pc:spChg>
        <pc:spChg chg="mod">
          <ac:chgData name="Zhang, Qi" userId="339b946e-f9ca-4040-bc82-18aaec23f2c4" providerId="ADAL" clId="{11B21B38-6425-4A6A-B82A-E2CBFF38A7A3}" dt="2024-02-04T16:28:40.423" v="91" actId="20577"/>
          <ac:spMkLst>
            <pc:docMk/>
            <pc:sldMk cId="273937094" sldId="2132"/>
            <ac:spMk id="3" creationId="{9FEB1497-5B25-30B4-D327-D055497549C8}"/>
          </ac:spMkLst>
        </pc:spChg>
        <pc:spChg chg="add mod">
          <ac:chgData name="Zhang, Qi" userId="339b946e-f9ca-4040-bc82-18aaec23f2c4" providerId="ADAL" clId="{11B21B38-6425-4A6A-B82A-E2CBFF38A7A3}" dt="2024-02-04T06:42:50.677" v="61" actId="15"/>
          <ac:spMkLst>
            <pc:docMk/>
            <pc:sldMk cId="273937094" sldId="2132"/>
            <ac:spMk id="6" creationId="{A95245A6-6634-F49B-9C55-3B355447E2F0}"/>
          </ac:spMkLst>
        </pc:spChg>
      </pc:sldChg>
      <pc:sldChg chg="addSp delSp modSp add mod">
        <pc:chgData name="Zhang, Qi" userId="339b946e-f9ca-4040-bc82-18aaec23f2c4" providerId="ADAL" clId="{11B21B38-6425-4A6A-B82A-E2CBFF38A7A3}" dt="2024-02-04T18:30:18.901" v="206" actId="20577"/>
        <pc:sldMkLst>
          <pc:docMk/>
          <pc:sldMk cId="231917592" sldId="2133"/>
        </pc:sldMkLst>
        <pc:spChg chg="mod">
          <ac:chgData name="Zhang, Qi" userId="339b946e-f9ca-4040-bc82-18aaec23f2c4" providerId="ADAL" clId="{11B21B38-6425-4A6A-B82A-E2CBFF38A7A3}" dt="2024-02-04T18:27:13.858" v="195" actId="6549"/>
          <ac:spMkLst>
            <pc:docMk/>
            <pc:sldMk cId="231917592" sldId="2133"/>
            <ac:spMk id="3" creationId="{F87940E9-B20B-759B-ED6D-BABFBE54309F}"/>
          </ac:spMkLst>
        </pc:spChg>
        <pc:spChg chg="add mod">
          <ac:chgData name="Zhang, Qi" userId="339b946e-f9ca-4040-bc82-18aaec23f2c4" providerId="ADAL" clId="{11B21B38-6425-4A6A-B82A-E2CBFF38A7A3}" dt="2024-02-04T18:29:47.331" v="202" actId="313"/>
          <ac:spMkLst>
            <pc:docMk/>
            <pc:sldMk cId="231917592" sldId="2133"/>
            <ac:spMk id="6" creationId="{47E96DE7-4DE8-32E5-9230-0ED1B9913B81}"/>
          </ac:spMkLst>
        </pc:spChg>
        <pc:spChg chg="mod">
          <ac:chgData name="Zhang, Qi" userId="339b946e-f9ca-4040-bc82-18aaec23f2c4" providerId="ADAL" clId="{11B21B38-6425-4A6A-B82A-E2CBFF38A7A3}" dt="2024-02-04T18:30:18.901" v="206" actId="20577"/>
          <ac:spMkLst>
            <pc:docMk/>
            <pc:sldMk cId="231917592" sldId="2133"/>
            <ac:spMk id="8" creationId="{E42205A9-5E76-A07C-EC85-CE6BF050ACCA}"/>
          </ac:spMkLst>
        </pc:spChg>
        <pc:spChg chg="del mod">
          <ac:chgData name="Zhang, Qi" userId="339b946e-f9ca-4040-bc82-18aaec23f2c4" providerId="ADAL" clId="{11B21B38-6425-4A6A-B82A-E2CBFF38A7A3}" dt="2024-02-04T18:29:35.766" v="198" actId="478"/>
          <ac:spMkLst>
            <pc:docMk/>
            <pc:sldMk cId="231917592" sldId="2133"/>
            <ac:spMk id="10" creationId="{0C7CE3F7-7522-24CB-B78C-9B16F352EA70}"/>
          </ac:spMkLst>
        </pc:spChg>
      </pc:sldChg>
      <pc:sldChg chg="modSp new mod">
        <pc:chgData name="Zhang, Qi" userId="339b946e-f9ca-4040-bc82-18aaec23f2c4" providerId="ADAL" clId="{11B21B38-6425-4A6A-B82A-E2CBFF38A7A3}" dt="2024-02-04T18:50:11.414" v="248" actId="20577"/>
        <pc:sldMkLst>
          <pc:docMk/>
          <pc:sldMk cId="3927159518" sldId="2134"/>
        </pc:sldMkLst>
        <pc:spChg chg="mod">
          <ac:chgData name="Zhang, Qi" userId="339b946e-f9ca-4040-bc82-18aaec23f2c4" providerId="ADAL" clId="{11B21B38-6425-4A6A-B82A-E2CBFF38A7A3}" dt="2024-02-04T18:50:11.414" v="248" actId="20577"/>
          <ac:spMkLst>
            <pc:docMk/>
            <pc:sldMk cId="3927159518" sldId="2134"/>
            <ac:spMk id="2" creationId="{7AA0407B-9767-BC54-FEFE-0C484840415C}"/>
          </ac:spMkLst>
        </pc:spChg>
        <pc:spChg chg="mod">
          <ac:chgData name="Zhang, Qi" userId="339b946e-f9ca-4040-bc82-18aaec23f2c4" providerId="ADAL" clId="{11B21B38-6425-4A6A-B82A-E2CBFF38A7A3}" dt="2024-02-04T18:48:31.446" v="217"/>
          <ac:spMkLst>
            <pc:docMk/>
            <pc:sldMk cId="3927159518" sldId="2134"/>
            <ac:spMk id="3" creationId="{98B2720F-136E-B97A-75DC-D73F28B42066}"/>
          </ac:spMkLst>
        </pc:spChg>
      </pc:sldChg>
      <pc:sldChg chg="new del">
        <pc:chgData name="Zhang, Qi" userId="339b946e-f9ca-4040-bc82-18aaec23f2c4" providerId="ADAL" clId="{11B21B38-6425-4A6A-B82A-E2CBFF38A7A3}" dt="2024-02-04T18:50:14.378" v="249" actId="47"/>
        <pc:sldMkLst>
          <pc:docMk/>
          <pc:sldMk cId="2470517103" sldId="2135"/>
        </pc:sldMkLst>
      </pc:sldChg>
      <pc:sldChg chg="addSp modSp new mod">
        <pc:chgData name="Zhang, Qi" userId="339b946e-f9ca-4040-bc82-18aaec23f2c4" providerId="ADAL" clId="{11B21B38-6425-4A6A-B82A-E2CBFF38A7A3}" dt="2024-02-04T19:06:29.646" v="357" actId="403"/>
        <pc:sldMkLst>
          <pc:docMk/>
          <pc:sldMk cId="2946176382" sldId="2135"/>
        </pc:sldMkLst>
        <pc:spChg chg="mod">
          <ac:chgData name="Zhang, Qi" userId="339b946e-f9ca-4040-bc82-18aaec23f2c4" providerId="ADAL" clId="{11B21B38-6425-4A6A-B82A-E2CBFF38A7A3}" dt="2024-02-04T19:02:52.862" v="261" actId="20577"/>
          <ac:spMkLst>
            <pc:docMk/>
            <pc:sldMk cId="2946176382" sldId="2135"/>
            <ac:spMk id="2" creationId="{3C7D6466-0373-6FAD-F5AE-2034A450E044}"/>
          </ac:spMkLst>
        </pc:spChg>
        <pc:spChg chg="mod">
          <ac:chgData name="Zhang, Qi" userId="339b946e-f9ca-4040-bc82-18aaec23f2c4" providerId="ADAL" clId="{11B21B38-6425-4A6A-B82A-E2CBFF38A7A3}" dt="2024-02-04T19:06:22.892" v="354" actId="27636"/>
          <ac:spMkLst>
            <pc:docMk/>
            <pc:sldMk cId="2946176382" sldId="2135"/>
            <ac:spMk id="3" creationId="{C3AD2D02-17E4-41CE-FBA4-878406546CBB}"/>
          </ac:spMkLst>
        </pc:spChg>
        <pc:spChg chg="add mod">
          <ac:chgData name="Zhang, Qi" userId="339b946e-f9ca-4040-bc82-18aaec23f2c4" providerId="ADAL" clId="{11B21B38-6425-4A6A-B82A-E2CBFF38A7A3}" dt="2024-02-04T19:06:29.646" v="357" actId="403"/>
          <ac:spMkLst>
            <pc:docMk/>
            <pc:sldMk cId="2946176382" sldId="2135"/>
            <ac:spMk id="6" creationId="{843BA610-9352-4BA8-DFA5-EC3A9DD3D0C6}"/>
          </ac:spMkLst>
        </pc:spChg>
      </pc:sldChg>
      <pc:sldChg chg="addSp delSp modSp new mod">
        <pc:chgData name="Zhang, Qi" userId="339b946e-f9ca-4040-bc82-18aaec23f2c4" providerId="ADAL" clId="{11B21B38-6425-4A6A-B82A-E2CBFF38A7A3}" dt="2024-02-04T19:16:49.583" v="513" actId="478"/>
        <pc:sldMkLst>
          <pc:docMk/>
          <pc:sldMk cId="3662177397" sldId="2136"/>
        </pc:sldMkLst>
        <pc:spChg chg="mod">
          <ac:chgData name="Zhang, Qi" userId="339b946e-f9ca-4040-bc82-18aaec23f2c4" providerId="ADAL" clId="{11B21B38-6425-4A6A-B82A-E2CBFF38A7A3}" dt="2024-02-04T19:04:15.517" v="296" actId="20577"/>
          <ac:spMkLst>
            <pc:docMk/>
            <pc:sldMk cId="3662177397" sldId="2136"/>
            <ac:spMk id="2" creationId="{CCDA1D0F-74AA-E3F3-9B14-B59F3AE4326C}"/>
          </ac:spMkLst>
        </pc:spChg>
        <pc:spChg chg="mod">
          <ac:chgData name="Zhang, Qi" userId="339b946e-f9ca-4040-bc82-18aaec23f2c4" providerId="ADAL" clId="{11B21B38-6425-4A6A-B82A-E2CBFF38A7A3}" dt="2024-02-04T19:08:12.198" v="451" actId="6549"/>
          <ac:spMkLst>
            <pc:docMk/>
            <pc:sldMk cId="3662177397" sldId="2136"/>
            <ac:spMk id="3" creationId="{7710F87A-2677-A197-0A12-F381EE4E9B07}"/>
          </ac:spMkLst>
        </pc:spChg>
        <pc:spChg chg="add mod">
          <ac:chgData name="Zhang, Qi" userId="339b946e-f9ca-4040-bc82-18aaec23f2c4" providerId="ADAL" clId="{11B21B38-6425-4A6A-B82A-E2CBFF38A7A3}" dt="2024-02-04T19:12:04.043" v="453" actId="1076"/>
          <ac:spMkLst>
            <pc:docMk/>
            <pc:sldMk cId="3662177397" sldId="2136"/>
            <ac:spMk id="6" creationId="{177D78F8-C6B0-85C3-D53F-520AA9E2E510}"/>
          </ac:spMkLst>
        </pc:spChg>
        <pc:spChg chg="add del mod">
          <ac:chgData name="Zhang, Qi" userId="339b946e-f9ca-4040-bc82-18aaec23f2c4" providerId="ADAL" clId="{11B21B38-6425-4A6A-B82A-E2CBFF38A7A3}" dt="2024-02-04T19:16:49.583" v="513" actId="478"/>
          <ac:spMkLst>
            <pc:docMk/>
            <pc:sldMk cId="3662177397" sldId="2136"/>
            <ac:spMk id="8" creationId="{961F13C7-E484-CE4C-ABA4-1BB816055E87}"/>
          </ac:spMkLst>
        </pc:spChg>
      </pc:sldChg>
      <pc:sldChg chg="new del">
        <pc:chgData name="Zhang, Qi" userId="339b946e-f9ca-4040-bc82-18aaec23f2c4" providerId="ADAL" clId="{11B21B38-6425-4A6A-B82A-E2CBFF38A7A3}" dt="2024-02-04T19:17:25.410" v="515" actId="2696"/>
        <pc:sldMkLst>
          <pc:docMk/>
          <pc:sldMk cId="849748920" sldId="2137"/>
        </pc:sldMkLst>
      </pc:sldChg>
      <pc:sldChg chg="addSp delSp modSp new mod">
        <pc:chgData name="Zhang, Qi" userId="339b946e-f9ca-4040-bc82-18aaec23f2c4" providerId="ADAL" clId="{11B21B38-6425-4A6A-B82A-E2CBFF38A7A3}" dt="2024-02-04T19:17:09.065" v="514" actId="20577"/>
        <pc:sldMkLst>
          <pc:docMk/>
          <pc:sldMk cId="1560897781" sldId="2138"/>
        </pc:sldMkLst>
        <pc:spChg chg="mod">
          <ac:chgData name="Zhang, Qi" userId="339b946e-f9ca-4040-bc82-18aaec23f2c4" providerId="ADAL" clId="{11B21B38-6425-4A6A-B82A-E2CBFF38A7A3}" dt="2024-02-04T19:16:03.822" v="504" actId="20577"/>
          <ac:spMkLst>
            <pc:docMk/>
            <pc:sldMk cId="1560897781" sldId="2138"/>
            <ac:spMk id="2" creationId="{EAC495ED-9095-D88A-CB3F-33F9CC8F0869}"/>
          </ac:spMkLst>
        </pc:spChg>
        <pc:spChg chg="del">
          <ac:chgData name="Zhang, Qi" userId="339b946e-f9ca-4040-bc82-18aaec23f2c4" providerId="ADAL" clId="{11B21B38-6425-4A6A-B82A-E2CBFF38A7A3}" dt="2024-02-04T19:16:10.652" v="505" actId="478"/>
          <ac:spMkLst>
            <pc:docMk/>
            <pc:sldMk cId="1560897781" sldId="2138"/>
            <ac:spMk id="3" creationId="{73D0A147-0313-603C-0479-F5396393BF55}"/>
          </ac:spMkLst>
        </pc:spChg>
        <pc:spChg chg="add mod">
          <ac:chgData name="Zhang, Qi" userId="339b946e-f9ca-4040-bc82-18aaec23f2c4" providerId="ADAL" clId="{11B21B38-6425-4A6A-B82A-E2CBFF38A7A3}" dt="2024-02-04T19:16:23.137" v="508" actId="14100"/>
          <ac:spMkLst>
            <pc:docMk/>
            <pc:sldMk cId="1560897781" sldId="2138"/>
            <ac:spMk id="6" creationId="{DC30CE78-8C66-AEB0-B459-7FE41EB04797}"/>
          </ac:spMkLst>
        </pc:spChg>
        <pc:spChg chg="add mod">
          <ac:chgData name="Zhang, Qi" userId="339b946e-f9ca-4040-bc82-18aaec23f2c4" providerId="ADAL" clId="{11B21B38-6425-4A6A-B82A-E2CBFF38A7A3}" dt="2024-02-04T19:17:09.065" v="514" actId="20577"/>
          <ac:spMkLst>
            <pc:docMk/>
            <pc:sldMk cId="1560897781" sldId="2138"/>
            <ac:spMk id="8" creationId="{51E7D392-C652-F4E4-5993-83A1C2C273A9}"/>
          </ac:spMkLst>
        </pc:spChg>
      </pc:sldChg>
      <pc:sldChg chg="delSp modSp add del mod">
        <pc:chgData name="Zhang, Qi" userId="339b946e-f9ca-4040-bc82-18aaec23f2c4" providerId="ADAL" clId="{11B21B38-6425-4A6A-B82A-E2CBFF38A7A3}" dt="2024-02-04T22:52:38.534" v="794" actId="2696"/>
        <pc:sldMkLst>
          <pc:docMk/>
          <pc:sldMk cId="4166360431" sldId="2139"/>
        </pc:sldMkLst>
        <pc:spChg chg="mod">
          <ac:chgData name="Zhang, Qi" userId="339b946e-f9ca-4040-bc82-18aaec23f2c4" providerId="ADAL" clId="{11B21B38-6425-4A6A-B82A-E2CBFF38A7A3}" dt="2024-02-04T21:55:26.627" v="686" actId="20577"/>
          <ac:spMkLst>
            <pc:docMk/>
            <pc:sldMk cId="4166360431" sldId="2139"/>
            <ac:spMk id="2" creationId="{02112A5F-97AE-AF3B-E536-3ED1B1BE5435}"/>
          </ac:spMkLst>
        </pc:spChg>
        <pc:spChg chg="del">
          <ac:chgData name="Zhang, Qi" userId="339b946e-f9ca-4040-bc82-18aaec23f2c4" providerId="ADAL" clId="{11B21B38-6425-4A6A-B82A-E2CBFF38A7A3}" dt="2024-02-04T21:57:50.259" v="710" actId="478"/>
          <ac:spMkLst>
            <pc:docMk/>
            <pc:sldMk cId="4166360431" sldId="2139"/>
            <ac:spMk id="5" creationId="{30384882-63A1-0E7D-AA32-06BDC6E89A65}"/>
          </ac:spMkLst>
        </pc:spChg>
        <pc:spChg chg="del">
          <ac:chgData name="Zhang, Qi" userId="339b946e-f9ca-4040-bc82-18aaec23f2c4" providerId="ADAL" clId="{11B21B38-6425-4A6A-B82A-E2CBFF38A7A3}" dt="2024-02-04T21:48:59.843" v="655" actId="478"/>
          <ac:spMkLst>
            <pc:docMk/>
            <pc:sldMk cId="4166360431" sldId="2139"/>
            <ac:spMk id="9" creationId="{64EC46AB-57F7-5178-7683-AB8FB37EFA6E}"/>
          </ac:spMkLst>
        </pc:spChg>
        <pc:spChg chg="del">
          <ac:chgData name="Zhang, Qi" userId="339b946e-f9ca-4040-bc82-18aaec23f2c4" providerId="ADAL" clId="{11B21B38-6425-4A6A-B82A-E2CBFF38A7A3}" dt="2024-02-04T21:48:58.028" v="654" actId="478"/>
          <ac:spMkLst>
            <pc:docMk/>
            <pc:sldMk cId="4166360431" sldId="2139"/>
            <ac:spMk id="11" creationId="{99D62BE3-30E3-0BF8-0325-2E6AA982CC54}"/>
          </ac:spMkLst>
        </pc:spChg>
        <pc:spChg chg="mod">
          <ac:chgData name="Zhang, Qi" userId="339b946e-f9ca-4040-bc82-18aaec23f2c4" providerId="ADAL" clId="{11B21B38-6425-4A6A-B82A-E2CBFF38A7A3}" dt="2024-02-04T21:55:40.495" v="691" actId="403"/>
          <ac:spMkLst>
            <pc:docMk/>
            <pc:sldMk cId="4166360431" sldId="2139"/>
            <ac:spMk id="17" creationId="{60E00035-D936-7EA2-4E0F-B19AB1E0BDEA}"/>
          </ac:spMkLst>
        </pc:spChg>
      </pc:sldChg>
      <pc:sldChg chg="addSp delSp modSp new del mod">
        <pc:chgData name="Zhang, Qi" userId="339b946e-f9ca-4040-bc82-18aaec23f2c4" providerId="ADAL" clId="{11B21B38-6425-4A6A-B82A-E2CBFF38A7A3}" dt="2024-02-04T23:01:31.530" v="858" actId="2696"/>
        <pc:sldMkLst>
          <pc:docMk/>
          <pc:sldMk cId="1167344430" sldId="2140"/>
        </pc:sldMkLst>
        <pc:spChg chg="mod">
          <ac:chgData name="Zhang, Qi" userId="339b946e-f9ca-4040-bc82-18aaec23f2c4" providerId="ADAL" clId="{11B21B38-6425-4A6A-B82A-E2CBFF38A7A3}" dt="2024-02-04T21:59:07.620" v="769"/>
          <ac:spMkLst>
            <pc:docMk/>
            <pc:sldMk cId="1167344430" sldId="2140"/>
            <ac:spMk id="2" creationId="{24D5B1EE-B10A-9170-17A5-90C5A3AC73B8}"/>
          </ac:spMkLst>
        </pc:spChg>
        <pc:spChg chg="mod">
          <ac:chgData name="Zhang, Qi" userId="339b946e-f9ca-4040-bc82-18aaec23f2c4" providerId="ADAL" clId="{11B21B38-6425-4A6A-B82A-E2CBFF38A7A3}" dt="2024-02-04T22:53:14.385" v="796" actId="1076"/>
          <ac:spMkLst>
            <pc:docMk/>
            <pc:sldMk cId="1167344430" sldId="2140"/>
            <ac:spMk id="3" creationId="{F1C8B5ED-85B9-A4F9-85C1-CFF818D015DC}"/>
          </ac:spMkLst>
        </pc:spChg>
        <pc:spChg chg="add del mod">
          <ac:chgData name="Zhang, Qi" userId="339b946e-f9ca-4040-bc82-18aaec23f2c4" providerId="ADAL" clId="{11B21B38-6425-4A6A-B82A-E2CBFF38A7A3}" dt="2024-02-04T22:53:24.209" v="797" actId="478"/>
          <ac:spMkLst>
            <pc:docMk/>
            <pc:sldMk cId="1167344430" sldId="2140"/>
            <ac:spMk id="5" creationId="{995A5D0F-14FF-65FD-CA3D-E677443565E6}"/>
          </ac:spMkLst>
        </pc:spChg>
        <pc:spChg chg="add mod">
          <ac:chgData name="Zhang, Qi" userId="339b946e-f9ca-4040-bc82-18aaec23f2c4" providerId="ADAL" clId="{11B21B38-6425-4A6A-B82A-E2CBFF38A7A3}" dt="2024-02-04T22:53:12.045" v="795" actId="1076"/>
          <ac:spMkLst>
            <pc:docMk/>
            <pc:sldMk cId="1167344430" sldId="2140"/>
            <ac:spMk id="7" creationId="{F5B7DCEE-CEE1-9D2C-2B94-7CF365A28018}"/>
          </ac:spMkLst>
        </pc:spChg>
        <pc:spChg chg="add mod">
          <ac:chgData name="Zhang, Qi" userId="339b946e-f9ca-4040-bc82-18aaec23f2c4" providerId="ADAL" clId="{11B21B38-6425-4A6A-B82A-E2CBFF38A7A3}" dt="2024-02-04T22:53:36.375" v="803" actId="1076"/>
          <ac:spMkLst>
            <pc:docMk/>
            <pc:sldMk cId="1167344430" sldId="2140"/>
            <ac:spMk id="9" creationId="{2D73AB1C-F150-87A8-8C93-7715D329CE96}"/>
          </ac:spMkLst>
        </pc:spChg>
      </pc:sldChg>
      <pc:sldChg chg="add">
        <pc:chgData name="Zhang, Qi" userId="339b946e-f9ca-4040-bc82-18aaec23f2c4" providerId="ADAL" clId="{11B21B38-6425-4A6A-B82A-E2CBFF38A7A3}" dt="2024-02-04T22:17:22.649" v="775"/>
        <pc:sldMkLst>
          <pc:docMk/>
          <pc:sldMk cId="1765101068" sldId="2141"/>
        </pc:sldMkLst>
      </pc:sldChg>
      <pc:sldChg chg="modSp add mod">
        <pc:chgData name="Zhang, Qi" userId="339b946e-f9ca-4040-bc82-18aaec23f2c4" providerId="ADAL" clId="{11B21B38-6425-4A6A-B82A-E2CBFF38A7A3}" dt="2024-02-04T22:41:21.818" v="777" actId="207"/>
        <pc:sldMkLst>
          <pc:docMk/>
          <pc:sldMk cId="1183478289" sldId="2142"/>
        </pc:sldMkLst>
        <pc:spChg chg="mod">
          <ac:chgData name="Zhang, Qi" userId="339b946e-f9ca-4040-bc82-18aaec23f2c4" providerId="ADAL" clId="{11B21B38-6425-4A6A-B82A-E2CBFF38A7A3}" dt="2024-02-04T22:41:21.818" v="777" actId="207"/>
          <ac:spMkLst>
            <pc:docMk/>
            <pc:sldMk cId="1183478289" sldId="2142"/>
            <ac:spMk id="3" creationId="{A4708A39-08D5-A3DA-CF44-5280791A3319}"/>
          </ac:spMkLst>
        </pc:spChg>
      </pc:sldChg>
      <pc:sldChg chg="add">
        <pc:chgData name="Zhang, Qi" userId="339b946e-f9ca-4040-bc82-18aaec23f2c4" providerId="ADAL" clId="{11B21B38-6425-4A6A-B82A-E2CBFF38A7A3}" dt="2024-02-04T22:17:22.649" v="775"/>
        <pc:sldMkLst>
          <pc:docMk/>
          <pc:sldMk cId="4077541234" sldId="2143"/>
        </pc:sldMkLst>
      </pc:sldChg>
      <pc:sldChg chg="modSp add mod">
        <pc:chgData name="Zhang, Qi" userId="339b946e-f9ca-4040-bc82-18aaec23f2c4" providerId="ADAL" clId="{11B21B38-6425-4A6A-B82A-E2CBFF38A7A3}" dt="2024-02-04T22:43:24.822" v="781" actId="20577"/>
        <pc:sldMkLst>
          <pc:docMk/>
          <pc:sldMk cId="3774384111" sldId="2144"/>
        </pc:sldMkLst>
        <pc:spChg chg="mod">
          <ac:chgData name="Zhang, Qi" userId="339b946e-f9ca-4040-bc82-18aaec23f2c4" providerId="ADAL" clId="{11B21B38-6425-4A6A-B82A-E2CBFF38A7A3}" dt="2024-02-04T22:43:24.822" v="781" actId="20577"/>
          <ac:spMkLst>
            <pc:docMk/>
            <pc:sldMk cId="3774384111" sldId="2144"/>
            <ac:spMk id="3" creationId="{BA7ECC87-ED94-3E27-FB7F-824729116402}"/>
          </ac:spMkLst>
        </pc:spChg>
      </pc:sldChg>
      <pc:sldChg chg="add">
        <pc:chgData name="Zhang, Qi" userId="339b946e-f9ca-4040-bc82-18aaec23f2c4" providerId="ADAL" clId="{11B21B38-6425-4A6A-B82A-E2CBFF38A7A3}" dt="2024-02-04T22:17:22.649" v="775"/>
        <pc:sldMkLst>
          <pc:docMk/>
          <pc:sldMk cId="3379995720" sldId="2145"/>
        </pc:sldMkLst>
      </pc:sldChg>
      <pc:sldChg chg="add">
        <pc:chgData name="Zhang, Qi" userId="339b946e-f9ca-4040-bc82-18aaec23f2c4" providerId="ADAL" clId="{11B21B38-6425-4A6A-B82A-E2CBFF38A7A3}" dt="2024-02-04T22:45:03.077" v="783"/>
        <pc:sldMkLst>
          <pc:docMk/>
          <pc:sldMk cId="1677840460" sldId="2146"/>
        </pc:sldMkLst>
      </pc:sldChg>
      <pc:sldChg chg="add del">
        <pc:chgData name="Zhang, Qi" userId="339b946e-f9ca-4040-bc82-18aaec23f2c4" providerId="ADAL" clId="{11B21B38-6425-4A6A-B82A-E2CBFF38A7A3}" dt="2024-02-04T22:44:56.510" v="782" actId="47"/>
        <pc:sldMkLst>
          <pc:docMk/>
          <pc:sldMk cId="2638994443" sldId="2146"/>
        </pc:sldMkLst>
      </pc:sldChg>
      <pc:sldChg chg="modSp add del mod">
        <pc:chgData name="Zhang, Qi" userId="339b946e-f9ca-4040-bc82-18aaec23f2c4" providerId="ADAL" clId="{11B21B38-6425-4A6A-B82A-E2CBFF38A7A3}" dt="2024-02-04T23:04:37.179" v="886" actId="2696"/>
        <pc:sldMkLst>
          <pc:docMk/>
          <pc:sldMk cId="1578943403" sldId="2147"/>
        </pc:sldMkLst>
        <pc:picChg chg="mod">
          <ac:chgData name="Zhang, Qi" userId="339b946e-f9ca-4040-bc82-18aaec23f2c4" providerId="ADAL" clId="{11B21B38-6425-4A6A-B82A-E2CBFF38A7A3}" dt="2024-02-04T23:03:00.158" v="868" actId="1076"/>
          <ac:picMkLst>
            <pc:docMk/>
            <pc:sldMk cId="1578943403" sldId="2147"/>
            <ac:picMk id="10" creationId="{21786BB2-1C7A-D2FE-B76C-1DF2718C578D}"/>
          </ac:picMkLst>
        </pc:picChg>
      </pc:sldChg>
      <pc:sldChg chg="addSp modSp new mod">
        <pc:chgData name="Zhang, Qi" userId="339b946e-f9ca-4040-bc82-18aaec23f2c4" providerId="ADAL" clId="{11B21B38-6425-4A6A-B82A-E2CBFF38A7A3}" dt="2024-02-04T23:04:05.945" v="885" actId="1076"/>
        <pc:sldMkLst>
          <pc:docMk/>
          <pc:sldMk cId="1844532942" sldId="2148"/>
        </pc:sldMkLst>
        <pc:spChg chg="mod">
          <ac:chgData name="Zhang, Qi" userId="339b946e-f9ca-4040-bc82-18aaec23f2c4" providerId="ADAL" clId="{11B21B38-6425-4A6A-B82A-E2CBFF38A7A3}" dt="2024-02-04T23:03:48.705" v="881" actId="14100"/>
          <ac:spMkLst>
            <pc:docMk/>
            <pc:sldMk cId="1844532942" sldId="2148"/>
            <ac:spMk id="2" creationId="{67C12FCF-BF32-DC6E-F347-61A1738907BD}"/>
          </ac:spMkLst>
        </pc:spChg>
        <pc:spChg chg="mod">
          <ac:chgData name="Zhang, Qi" userId="339b946e-f9ca-4040-bc82-18aaec23f2c4" providerId="ADAL" clId="{11B21B38-6425-4A6A-B82A-E2CBFF38A7A3}" dt="2024-02-04T23:03:45.508" v="879" actId="1076"/>
          <ac:spMkLst>
            <pc:docMk/>
            <pc:sldMk cId="1844532942" sldId="2148"/>
            <ac:spMk id="3" creationId="{BE66B940-0AAD-449C-B16E-3A2295BA67DD}"/>
          </ac:spMkLst>
        </pc:spChg>
        <pc:spChg chg="add mod">
          <ac:chgData name="Zhang, Qi" userId="339b946e-f9ca-4040-bc82-18aaec23f2c4" providerId="ADAL" clId="{11B21B38-6425-4A6A-B82A-E2CBFF38A7A3}" dt="2024-02-04T23:04:05.945" v="885" actId="1076"/>
          <ac:spMkLst>
            <pc:docMk/>
            <pc:sldMk cId="1844532942" sldId="2148"/>
            <ac:spMk id="7" creationId="{3F8317D9-75B3-2B5A-D8A8-E77A74904DCF}"/>
          </ac:spMkLst>
        </pc:spChg>
        <pc:picChg chg="add mod">
          <ac:chgData name="Zhang, Qi" userId="339b946e-f9ca-4040-bc82-18aaec23f2c4" providerId="ADAL" clId="{11B21B38-6425-4A6A-B82A-E2CBFF38A7A3}" dt="2024-02-04T23:03:46.652" v="880" actId="1076"/>
          <ac:picMkLst>
            <pc:docMk/>
            <pc:sldMk cId="1844532942" sldId="2148"/>
            <ac:picMk id="5" creationId="{1011E6DF-C365-8D49-A366-E18ED2ECDDE0}"/>
          </ac:picMkLst>
        </pc:picChg>
      </pc:sldChg>
      <pc:sldChg chg="addSp modSp new mod">
        <pc:chgData name="Zhang, Qi" userId="339b946e-f9ca-4040-bc82-18aaec23f2c4" providerId="ADAL" clId="{11B21B38-6425-4A6A-B82A-E2CBFF38A7A3}" dt="2024-02-04T23:12:09.121" v="1043" actId="1076"/>
        <pc:sldMkLst>
          <pc:docMk/>
          <pc:sldMk cId="3644714210" sldId="2149"/>
        </pc:sldMkLst>
        <pc:spChg chg="mod">
          <ac:chgData name="Zhang, Qi" userId="339b946e-f9ca-4040-bc82-18aaec23f2c4" providerId="ADAL" clId="{11B21B38-6425-4A6A-B82A-E2CBFF38A7A3}" dt="2024-02-04T23:07:51.568" v="899" actId="20577"/>
          <ac:spMkLst>
            <pc:docMk/>
            <pc:sldMk cId="3644714210" sldId="2149"/>
            <ac:spMk id="2" creationId="{29A61823-31B7-FDB5-6BBC-BD8523C54CF5}"/>
          </ac:spMkLst>
        </pc:spChg>
        <pc:spChg chg="mod">
          <ac:chgData name="Zhang, Qi" userId="339b946e-f9ca-4040-bc82-18aaec23f2c4" providerId="ADAL" clId="{11B21B38-6425-4A6A-B82A-E2CBFF38A7A3}" dt="2024-02-04T23:11:31.841" v="1041" actId="14100"/>
          <ac:spMkLst>
            <pc:docMk/>
            <pc:sldMk cId="3644714210" sldId="2149"/>
            <ac:spMk id="3" creationId="{B8563D1C-528F-6CDD-3C39-5379E3A0808D}"/>
          </ac:spMkLst>
        </pc:spChg>
        <pc:picChg chg="add mod">
          <ac:chgData name="Zhang, Qi" userId="339b946e-f9ca-4040-bc82-18aaec23f2c4" providerId="ADAL" clId="{11B21B38-6425-4A6A-B82A-E2CBFF38A7A3}" dt="2024-02-04T23:12:09.121" v="1043" actId="1076"/>
          <ac:picMkLst>
            <pc:docMk/>
            <pc:sldMk cId="3644714210" sldId="2149"/>
            <ac:picMk id="6" creationId="{8AC73A01-A9E8-479E-DB9E-9EE7A7E27FE6}"/>
          </ac:picMkLst>
        </pc:picChg>
      </pc:sldChg>
    </pc:docChg>
  </pc:docChgLst>
  <pc:docChgLst>
    <pc:chgData name="Zhang, Qi" userId="339b946e-f9ca-4040-bc82-18aaec23f2c4" providerId="ADAL" clId="{EC677702-BF7B-4D4E-AC4A-7ED4E9D630FD}"/>
    <pc:docChg chg="undo custSel addSld delSld modSld sldOrd">
      <pc:chgData name="Zhang, Qi" userId="339b946e-f9ca-4040-bc82-18aaec23f2c4" providerId="ADAL" clId="{EC677702-BF7B-4D4E-AC4A-7ED4E9D630FD}" dt="2023-01-22T22:07:09.824" v="1311" actId="47"/>
      <pc:docMkLst>
        <pc:docMk/>
      </pc:docMkLst>
      <pc:sldChg chg="add del">
        <pc:chgData name="Zhang, Qi" userId="339b946e-f9ca-4040-bc82-18aaec23f2c4" providerId="ADAL" clId="{EC677702-BF7B-4D4E-AC4A-7ED4E9D630FD}" dt="2023-01-22T22:07:04.619" v="1309" actId="47"/>
        <pc:sldMkLst>
          <pc:docMk/>
          <pc:sldMk cId="975290372" sldId="860"/>
        </pc:sldMkLst>
      </pc:sldChg>
      <pc:sldChg chg="add del">
        <pc:chgData name="Zhang, Qi" userId="339b946e-f9ca-4040-bc82-18aaec23f2c4" providerId="ADAL" clId="{EC677702-BF7B-4D4E-AC4A-7ED4E9D630FD}" dt="2023-01-22T22:07:04.619" v="1309" actId="47"/>
        <pc:sldMkLst>
          <pc:docMk/>
          <pc:sldMk cId="3382909020" sldId="883"/>
        </pc:sldMkLst>
      </pc:sldChg>
      <pc:sldChg chg="add del">
        <pc:chgData name="Zhang, Qi" userId="339b946e-f9ca-4040-bc82-18aaec23f2c4" providerId="ADAL" clId="{EC677702-BF7B-4D4E-AC4A-7ED4E9D630FD}" dt="2023-01-22T22:07:04.619" v="1309" actId="47"/>
        <pc:sldMkLst>
          <pc:docMk/>
          <pc:sldMk cId="2284604896" sldId="884"/>
        </pc:sldMkLst>
      </pc:sldChg>
      <pc:sldChg chg="add del">
        <pc:chgData name="Zhang, Qi" userId="339b946e-f9ca-4040-bc82-18aaec23f2c4" providerId="ADAL" clId="{EC677702-BF7B-4D4E-AC4A-7ED4E9D630FD}" dt="2023-01-22T22:07:04.619" v="1309" actId="47"/>
        <pc:sldMkLst>
          <pc:docMk/>
          <pc:sldMk cId="730068451" sldId="885"/>
        </pc:sldMkLst>
      </pc:sldChg>
      <pc:sldChg chg="add del">
        <pc:chgData name="Zhang, Qi" userId="339b946e-f9ca-4040-bc82-18aaec23f2c4" providerId="ADAL" clId="{EC677702-BF7B-4D4E-AC4A-7ED4E9D630FD}" dt="2023-01-22T22:07:04.619" v="1309" actId="47"/>
        <pc:sldMkLst>
          <pc:docMk/>
          <pc:sldMk cId="3433003750" sldId="886"/>
        </pc:sldMkLst>
      </pc:sldChg>
      <pc:sldChg chg="add del">
        <pc:chgData name="Zhang, Qi" userId="339b946e-f9ca-4040-bc82-18aaec23f2c4" providerId="ADAL" clId="{EC677702-BF7B-4D4E-AC4A-7ED4E9D630FD}" dt="2023-01-22T22:07:04.619" v="1309" actId="47"/>
        <pc:sldMkLst>
          <pc:docMk/>
          <pc:sldMk cId="3710288724" sldId="887"/>
        </pc:sldMkLst>
      </pc:sldChg>
      <pc:sldChg chg="add del">
        <pc:chgData name="Zhang, Qi" userId="339b946e-f9ca-4040-bc82-18aaec23f2c4" providerId="ADAL" clId="{EC677702-BF7B-4D4E-AC4A-7ED4E9D630FD}" dt="2023-01-22T22:07:04.619" v="1309" actId="47"/>
        <pc:sldMkLst>
          <pc:docMk/>
          <pc:sldMk cId="3510111736" sldId="888"/>
        </pc:sldMkLst>
      </pc:sldChg>
      <pc:sldChg chg="add del">
        <pc:chgData name="Zhang, Qi" userId="339b946e-f9ca-4040-bc82-18aaec23f2c4" providerId="ADAL" clId="{EC677702-BF7B-4D4E-AC4A-7ED4E9D630FD}" dt="2023-01-22T22:07:04.619" v="1309" actId="47"/>
        <pc:sldMkLst>
          <pc:docMk/>
          <pc:sldMk cId="3264974914" sldId="889"/>
        </pc:sldMkLst>
      </pc:sldChg>
      <pc:sldChg chg="add del">
        <pc:chgData name="Zhang, Qi" userId="339b946e-f9ca-4040-bc82-18aaec23f2c4" providerId="ADAL" clId="{EC677702-BF7B-4D4E-AC4A-7ED4E9D630FD}" dt="2023-01-22T22:07:04.619" v="1309" actId="47"/>
        <pc:sldMkLst>
          <pc:docMk/>
          <pc:sldMk cId="2097470204" sldId="890"/>
        </pc:sldMkLst>
      </pc:sldChg>
      <pc:sldChg chg="add del">
        <pc:chgData name="Zhang, Qi" userId="339b946e-f9ca-4040-bc82-18aaec23f2c4" providerId="ADAL" clId="{EC677702-BF7B-4D4E-AC4A-7ED4E9D630FD}" dt="2023-01-22T22:07:04.619" v="1309" actId="47"/>
        <pc:sldMkLst>
          <pc:docMk/>
          <pc:sldMk cId="2340352180" sldId="891"/>
        </pc:sldMkLst>
      </pc:sldChg>
      <pc:sldChg chg="add del">
        <pc:chgData name="Zhang, Qi" userId="339b946e-f9ca-4040-bc82-18aaec23f2c4" providerId="ADAL" clId="{EC677702-BF7B-4D4E-AC4A-7ED4E9D630FD}" dt="2023-01-22T22:07:04.619" v="1309" actId="47"/>
        <pc:sldMkLst>
          <pc:docMk/>
          <pc:sldMk cId="1263021398" sldId="892"/>
        </pc:sldMkLst>
      </pc:sldChg>
      <pc:sldChg chg="add del">
        <pc:chgData name="Zhang, Qi" userId="339b946e-f9ca-4040-bc82-18aaec23f2c4" providerId="ADAL" clId="{EC677702-BF7B-4D4E-AC4A-7ED4E9D630FD}" dt="2023-01-22T22:07:04.619" v="1309" actId="47"/>
        <pc:sldMkLst>
          <pc:docMk/>
          <pc:sldMk cId="1756031393" sldId="904"/>
        </pc:sldMkLst>
      </pc:sldChg>
      <pc:sldChg chg="add del">
        <pc:chgData name="Zhang, Qi" userId="339b946e-f9ca-4040-bc82-18aaec23f2c4" providerId="ADAL" clId="{EC677702-BF7B-4D4E-AC4A-7ED4E9D630FD}" dt="2023-01-22T22:07:04.619" v="1309" actId="47"/>
        <pc:sldMkLst>
          <pc:docMk/>
          <pc:sldMk cId="604730229" sldId="905"/>
        </pc:sldMkLst>
      </pc:sldChg>
      <pc:sldChg chg="add del">
        <pc:chgData name="Zhang, Qi" userId="339b946e-f9ca-4040-bc82-18aaec23f2c4" providerId="ADAL" clId="{EC677702-BF7B-4D4E-AC4A-7ED4E9D630FD}" dt="2023-01-22T22:07:04.619" v="1309" actId="47"/>
        <pc:sldMkLst>
          <pc:docMk/>
          <pc:sldMk cId="182522009" sldId="906"/>
        </pc:sldMkLst>
      </pc:sldChg>
      <pc:sldChg chg="add del">
        <pc:chgData name="Zhang, Qi" userId="339b946e-f9ca-4040-bc82-18aaec23f2c4" providerId="ADAL" clId="{EC677702-BF7B-4D4E-AC4A-7ED4E9D630FD}" dt="2023-01-22T22:07:04.619" v="1309" actId="47"/>
        <pc:sldMkLst>
          <pc:docMk/>
          <pc:sldMk cId="362298927" sldId="907"/>
        </pc:sldMkLst>
      </pc:sldChg>
      <pc:sldChg chg="add del">
        <pc:chgData name="Zhang, Qi" userId="339b946e-f9ca-4040-bc82-18aaec23f2c4" providerId="ADAL" clId="{EC677702-BF7B-4D4E-AC4A-7ED4E9D630FD}" dt="2023-01-22T22:07:08.722" v="1310" actId="47"/>
        <pc:sldMkLst>
          <pc:docMk/>
          <pc:sldMk cId="2509250087" sldId="908"/>
        </pc:sldMkLst>
      </pc:sldChg>
      <pc:sldChg chg="add del">
        <pc:chgData name="Zhang, Qi" userId="339b946e-f9ca-4040-bc82-18aaec23f2c4" providerId="ADAL" clId="{EC677702-BF7B-4D4E-AC4A-7ED4E9D630FD}" dt="2023-01-22T22:07:08.722" v="1310" actId="47"/>
        <pc:sldMkLst>
          <pc:docMk/>
          <pc:sldMk cId="1608036388" sldId="909"/>
        </pc:sldMkLst>
      </pc:sldChg>
      <pc:sldChg chg="add del">
        <pc:chgData name="Zhang, Qi" userId="339b946e-f9ca-4040-bc82-18aaec23f2c4" providerId="ADAL" clId="{EC677702-BF7B-4D4E-AC4A-7ED4E9D630FD}" dt="2023-01-22T22:07:04.619" v="1309" actId="47"/>
        <pc:sldMkLst>
          <pc:docMk/>
          <pc:sldMk cId="3934575482" sldId="918"/>
        </pc:sldMkLst>
      </pc:sldChg>
      <pc:sldChg chg="add del">
        <pc:chgData name="Zhang, Qi" userId="339b946e-f9ca-4040-bc82-18aaec23f2c4" providerId="ADAL" clId="{EC677702-BF7B-4D4E-AC4A-7ED4E9D630FD}" dt="2023-01-22T22:07:04.619" v="1309" actId="47"/>
        <pc:sldMkLst>
          <pc:docMk/>
          <pc:sldMk cId="3821989679" sldId="919"/>
        </pc:sldMkLst>
      </pc:sldChg>
      <pc:sldChg chg="add del">
        <pc:chgData name="Zhang, Qi" userId="339b946e-f9ca-4040-bc82-18aaec23f2c4" providerId="ADAL" clId="{EC677702-BF7B-4D4E-AC4A-7ED4E9D630FD}" dt="2023-01-22T22:07:04.619" v="1309" actId="47"/>
        <pc:sldMkLst>
          <pc:docMk/>
          <pc:sldMk cId="212418347" sldId="920"/>
        </pc:sldMkLst>
      </pc:sldChg>
      <pc:sldChg chg="add del">
        <pc:chgData name="Zhang, Qi" userId="339b946e-f9ca-4040-bc82-18aaec23f2c4" providerId="ADAL" clId="{EC677702-BF7B-4D4E-AC4A-7ED4E9D630FD}" dt="2023-01-22T22:07:04.619" v="1309" actId="47"/>
        <pc:sldMkLst>
          <pc:docMk/>
          <pc:sldMk cId="1518591328" sldId="921"/>
        </pc:sldMkLst>
      </pc:sldChg>
      <pc:sldChg chg="add del">
        <pc:chgData name="Zhang, Qi" userId="339b946e-f9ca-4040-bc82-18aaec23f2c4" providerId="ADAL" clId="{EC677702-BF7B-4D4E-AC4A-7ED4E9D630FD}" dt="2023-01-22T22:07:08.722" v="1310" actId="47"/>
        <pc:sldMkLst>
          <pc:docMk/>
          <pc:sldMk cId="1340477653" sldId="922"/>
        </pc:sldMkLst>
      </pc:sldChg>
      <pc:sldChg chg="add del">
        <pc:chgData name="Zhang, Qi" userId="339b946e-f9ca-4040-bc82-18aaec23f2c4" providerId="ADAL" clId="{EC677702-BF7B-4D4E-AC4A-7ED4E9D630FD}" dt="2023-01-22T22:07:08.722" v="1310" actId="47"/>
        <pc:sldMkLst>
          <pc:docMk/>
          <pc:sldMk cId="512400608" sldId="923"/>
        </pc:sldMkLst>
      </pc:sldChg>
      <pc:sldChg chg="add del">
        <pc:chgData name="Zhang, Qi" userId="339b946e-f9ca-4040-bc82-18aaec23f2c4" providerId="ADAL" clId="{EC677702-BF7B-4D4E-AC4A-7ED4E9D630FD}" dt="2023-01-22T22:07:08.722" v="1310" actId="47"/>
        <pc:sldMkLst>
          <pc:docMk/>
          <pc:sldMk cId="3451487056" sldId="924"/>
        </pc:sldMkLst>
      </pc:sldChg>
      <pc:sldChg chg="add del">
        <pc:chgData name="Zhang, Qi" userId="339b946e-f9ca-4040-bc82-18aaec23f2c4" providerId="ADAL" clId="{EC677702-BF7B-4D4E-AC4A-7ED4E9D630FD}" dt="2023-01-22T22:07:08.722" v="1310" actId="47"/>
        <pc:sldMkLst>
          <pc:docMk/>
          <pc:sldMk cId="3382288793" sldId="925"/>
        </pc:sldMkLst>
      </pc:sldChg>
      <pc:sldChg chg="add del">
        <pc:chgData name="Zhang, Qi" userId="339b946e-f9ca-4040-bc82-18aaec23f2c4" providerId="ADAL" clId="{EC677702-BF7B-4D4E-AC4A-7ED4E9D630FD}" dt="2023-01-22T22:07:08.722" v="1310" actId="47"/>
        <pc:sldMkLst>
          <pc:docMk/>
          <pc:sldMk cId="2359485069" sldId="927"/>
        </pc:sldMkLst>
      </pc:sldChg>
      <pc:sldChg chg="add del">
        <pc:chgData name="Zhang, Qi" userId="339b946e-f9ca-4040-bc82-18aaec23f2c4" providerId="ADAL" clId="{EC677702-BF7B-4D4E-AC4A-7ED4E9D630FD}" dt="2023-01-22T22:07:04.619" v="1309" actId="47"/>
        <pc:sldMkLst>
          <pc:docMk/>
          <pc:sldMk cId="2364005749" sldId="929"/>
        </pc:sldMkLst>
      </pc:sldChg>
      <pc:sldChg chg="add del">
        <pc:chgData name="Zhang, Qi" userId="339b946e-f9ca-4040-bc82-18aaec23f2c4" providerId="ADAL" clId="{EC677702-BF7B-4D4E-AC4A-7ED4E9D630FD}" dt="2023-01-22T22:07:08.722" v="1310" actId="47"/>
        <pc:sldMkLst>
          <pc:docMk/>
          <pc:sldMk cId="236956261" sldId="930"/>
        </pc:sldMkLst>
      </pc:sldChg>
      <pc:sldChg chg="add del">
        <pc:chgData name="Zhang, Qi" userId="339b946e-f9ca-4040-bc82-18aaec23f2c4" providerId="ADAL" clId="{EC677702-BF7B-4D4E-AC4A-7ED4E9D630FD}" dt="2023-01-22T22:07:04.619" v="1309" actId="47"/>
        <pc:sldMkLst>
          <pc:docMk/>
          <pc:sldMk cId="370615115" sldId="931"/>
        </pc:sldMkLst>
      </pc:sldChg>
      <pc:sldChg chg="add del">
        <pc:chgData name="Zhang, Qi" userId="339b946e-f9ca-4040-bc82-18aaec23f2c4" providerId="ADAL" clId="{EC677702-BF7B-4D4E-AC4A-7ED4E9D630FD}" dt="2023-01-22T22:07:08.722" v="1310" actId="47"/>
        <pc:sldMkLst>
          <pc:docMk/>
          <pc:sldMk cId="2576253513" sldId="933"/>
        </pc:sldMkLst>
      </pc:sldChg>
      <pc:sldChg chg="add del">
        <pc:chgData name="Zhang, Qi" userId="339b946e-f9ca-4040-bc82-18aaec23f2c4" providerId="ADAL" clId="{EC677702-BF7B-4D4E-AC4A-7ED4E9D630FD}" dt="2023-01-22T22:07:04.619" v="1309" actId="47"/>
        <pc:sldMkLst>
          <pc:docMk/>
          <pc:sldMk cId="1916870396" sldId="935"/>
        </pc:sldMkLst>
      </pc:sldChg>
      <pc:sldChg chg="addSp modSp new mod">
        <pc:chgData name="Zhang, Qi" userId="339b946e-f9ca-4040-bc82-18aaec23f2c4" providerId="ADAL" clId="{EC677702-BF7B-4D4E-AC4A-7ED4E9D630FD}" dt="2023-01-22T02:40:07.753" v="355" actId="14100"/>
        <pc:sldMkLst>
          <pc:docMk/>
          <pc:sldMk cId="219406860" sldId="1996"/>
        </pc:sldMkLst>
        <pc:spChg chg="mod">
          <ac:chgData name="Zhang, Qi" userId="339b946e-f9ca-4040-bc82-18aaec23f2c4" providerId="ADAL" clId="{EC677702-BF7B-4D4E-AC4A-7ED4E9D630FD}" dt="2023-01-22T02:30:49.878" v="20" actId="14100"/>
          <ac:spMkLst>
            <pc:docMk/>
            <pc:sldMk cId="219406860" sldId="1996"/>
            <ac:spMk id="2" creationId="{357C36E7-7234-4841-E2D0-D7993578B63B}"/>
          </ac:spMkLst>
        </pc:spChg>
        <pc:spChg chg="mod">
          <ac:chgData name="Zhang, Qi" userId="339b946e-f9ca-4040-bc82-18aaec23f2c4" providerId="ADAL" clId="{EC677702-BF7B-4D4E-AC4A-7ED4E9D630FD}" dt="2023-01-22T02:30:51.543" v="21" actId="1076"/>
          <ac:spMkLst>
            <pc:docMk/>
            <pc:sldMk cId="219406860" sldId="1996"/>
            <ac:spMk id="3" creationId="{DCE7F06E-F387-2A55-8A0D-51679BB59DFD}"/>
          </ac:spMkLst>
        </pc:spChg>
        <pc:spChg chg="add mod">
          <ac:chgData name="Zhang, Qi" userId="339b946e-f9ca-4040-bc82-18aaec23f2c4" providerId="ADAL" clId="{EC677702-BF7B-4D4E-AC4A-7ED4E9D630FD}" dt="2023-01-22T02:40:04.351" v="353" actId="1076"/>
          <ac:spMkLst>
            <pc:docMk/>
            <pc:sldMk cId="219406860" sldId="1996"/>
            <ac:spMk id="8" creationId="{4BF48A4C-5477-8CBE-446E-4083E6368D3A}"/>
          </ac:spMkLst>
        </pc:spChg>
        <pc:picChg chg="add mod">
          <ac:chgData name="Zhang, Qi" userId="339b946e-f9ca-4040-bc82-18aaec23f2c4" providerId="ADAL" clId="{EC677702-BF7B-4D4E-AC4A-7ED4E9D630FD}" dt="2023-01-22T02:40:07.753" v="355" actId="14100"/>
          <ac:picMkLst>
            <pc:docMk/>
            <pc:sldMk cId="219406860" sldId="1996"/>
            <ac:picMk id="6" creationId="{7DE85708-FDAD-5C39-F69B-E57E86EA7FAD}"/>
          </ac:picMkLst>
        </pc:picChg>
      </pc:sldChg>
      <pc:sldChg chg="new add del ord">
        <pc:chgData name="Zhang, Qi" userId="339b946e-f9ca-4040-bc82-18aaec23f2c4" providerId="ADAL" clId="{EC677702-BF7B-4D4E-AC4A-7ED4E9D630FD}" dt="2023-01-22T02:02:57.172" v="6" actId="680"/>
        <pc:sldMkLst>
          <pc:docMk/>
          <pc:sldMk cId="4134668512" sldId="1996"/>
        </pc:sldMkLst>
      </pc:sldChg>
      <pc:sldChg chg="addSp modSp new mod">
        <pc:chgData name="Zhang, Qi" userId="339b946e-f9ca-4040-bc82-18aaec23f2c4" providerId="ADAL" clId="{EC677702-BF7B-4D4E-AC4A-7ED4E9D630FD}" dt="2023-01-22T02:35:24.881" v="147" actId="1076"/>
        <pc:sldMkLst>
          <pc:docMk/>
          <pc:sldMk cId="359193917" sldId="1997"/>
        </pc:sldMkLst>
        <pc:spChg chg="mod">
          <ac:chgData name="Zhang, Qi" userId="339b946e-f9ca-4040-bc82-18aaec23f2c4" providerId="ADAL" clId="{EC677702-BF7B-4D4E-AC4A-7ED4E9D630FD}" dt="2023-01-22T02:34:17.029" v="49" actId="20577"/>
          <ac:spMkLst>
            <pc:docMk/>
            <pc:sldMk cId="359193917" sldId="1997"/>
            <ac:spMk id="2" creationId="{4305C178-0F87-2D56-B7D2-CB38708C4B19}"/>
          </ac:spMkLst>
        </pc:spChg>
        <pc:spChg chg="mod">
          <ac:chgData name="Zhang, Qi" userId="339b946e-f9ca-4040-bc82-18aaec23f2c4" providerId="ADAL" clId="{EC677702-BF7B-4D4E-AC4A-7ED4E9D630FD}" dt="2023-01-22T02:35:08" v="143" actId="14100"/>
          <ac:spMkLst>
            <pc:docMk/>
            <pc:sldMk cId="359193917" sldId="1997"/>
            <ac:spMk id="3" creationId="{CBF4AE37-A8F8-0934-2556-B3F6885E8C04}"/>
          </ac:spMkLst>
        </pc:spChg>
        <pc:picChg chg="add mod">
          <ac:chgData name="Zhang, Qi" userId="339b946e-f9ca-4040-bc82-18aaec23f2c4" providerId="ADAL" clId="{EC677702-BF7B-4D4E-AC4A-7ED4E9D630FD}" dt="2023-01-22T02:35:24.881" v="147" actId="1076"/>
          <ac:picMkLst>
            <pc:docMk/>
            <pc:sldMk cId="359193917" sldId="1997"/>
            <ac:picMk id="6" creationId="{1D9F93D3-19FC-4E3D-D602-6137A2BF2967}"/>
          </ac:picMkLst>
        </pc:picChg>
      </pc:sldChg>
      <pc:sldChg chg="addSp modSp add mod">
        <pc:chgData name="Zhang, Qi" userId="339b946e-f9ca-4040-bc82-18aaec23f2c4" providerId="ADAL" clId="{EC677702-BF7B-4D4E-AC4A-7ED4E9D630FD}" dt="2023-01-22T02:39:28.919" v="352" actId="14100"/>
        <pc:sldMkLst>
          <pc:docMk/>
          <pc:sldMk cId="2211800980" sldId="1998"/>
        </pc:sldMkLst>
        <pc:spChg chg="mod">
          <ac:chgData name="Zhang, Qi" userId="339b946e-f9ca-4040-bc82-18aaec23f2c4" providerId="ADAL" clId="{EC677702-BF7B-4D4E-AC4A-7ED4E9D630FD}" dt="2023-01-22T02:38:57.017" v="347"/>
          <ac:spMkLst>
            <pc:docMk/>
            <pc:sldMk cId="2211800980" sldId="1998"/>
            <ac:spMk id="2" creationId="{4305C178-0F87-2D56-B7D2-CB38708C4B19}"/>
          </ac:spMkLst>
        </pc:spChg>
        <pc:spChg chg="mod">
          <ac:chgData name="Zhang, Qi" userId="339b946e-f9ca-4040-bc82-18aaec23f2c4" providerId="ADAL" clId="{EC677702-BF7B-4D4E-AC4A-7ED4E9D630FD}" dt="2023-01-22T02:39:12.238" v="348" actId="14100"/>
          <ac:spMkLst>
            <pc:docMk/>
            <pc:sldMk cId="2211800980" sldId="1998"/>
            <ac:spMk id="3" creationId="{CBF4AE37-A8F8-0934-2556-B3F6885E8C04}"/>
          </ac:spMkLst>
        </pc:spChg>
        <pc:picChg chg="add mod">
          <ac:chgData name="Zhang, Qi" userId="339b946e-f9ca-4040-bc82-18aaec23f2c4" providerId="ADAL" clId="{EC677702-BF7B-4D4E-AC4A-7ED4E9D630FD}" dt="2023-01-22T02:39:28.919" v="352" actId="14100"/>
          <ac:picMkLst>
            <pc:docMk/>
            <pc:sldMk cId="2211800980" sldId="1998"/>
            <ac:picMk id="6" creationId="{813EE5F9-86A6-829A-4D78-533CEC8C8974}"/>
          </ac:picMkLst>
        </pc:picChg>
      </pc:sldChg>
      <pc:sldChg chg="addSp modSp add mod">
        <pc:chgData name="Zhang, Qi" userId="339b946e-f9ca-4040-bc82-18aaec23f2c4" providerId="ADAL" clId="{EC677702-BF7B-4D4E-AC4A-7ED4E9D630FD}" dt="2023-01-22T02:43:46.853" v="486" actId="14100"/>
        <pc:sldMkLst>
          <pc:docMk/>
          <pc:sldMk cId="2275653331" sldId="1999"/>
        </pc:sldMkLst>
        <pc:spChg chg="mod">
          <ac:chgData name="Zhang, Qi" userId="339b946e-f9ca-4040-bc82-18aaec23f2c4" providerId="ADAL" clId="{EC677702-BF7B-4D4E-AC4A-7ED4E9D630FD}" dt="2023-01-22T02:43:46.853" v="486" actId="14100"/>
          <ac:spMkLst>
            <pc:docMk/>
            <pc:sldMk cId="2275653331" sldId="1999"/>
            <ac:spMk id="2" creationId="{4305C178-0F87-2D56-B7D2-CB38708C4B19}"/>
          </ac:spMkLst>
        </pc:spChg>
        <pc:spChg chg="mod">
          <ac:chgData name="Zhang, Qi" userId="339b946e-f9ca-4040-bc82-18aaec23f2c4" providerId="ADAL" clId="{EC677702-BF7B-4D4E-AC4A-7ED4E9D630FD}" dt="2023-01-22T02:43:15.939" v="482" actId="20577"/>
          <ac:spMkLst>
            <pc:docMk/>
            <pc:sldMk cId="2275653331" sldId="1999"/>
            <ac:spMk id="3" creationId="{CBF4AE37-A8F8-0934-2556-B3F6885E8C04}"/>
          </ac:spMkLst>
        </pc:spChg>
        <pc:picChg chg="add mod">
          <ac:chgData name="Zhang, Qi" userId="339b946e-f9ca-4040-bc82-18aaec23f2c4" providerId="ADAL" clId="{EC677702-BF7B-4D4E-AC4A-7ED4E9D630FD}" dt="2023-01-22T02:43:38.553" v="484" actId="1076"/>
          <ac:picMkLst>
            <pc:docMk/>
            <pc:sldMk cId="2275653331" sldId="1999"/>
            <ac:picMk id="6" creationId="{C8100695-5001-9617-DE09-0A84CF8888D2}"/>
          </ac:picMkLst>
        </pc:picChg>
      </pc:sldChg>
      <pc:sldChg chg="addSp modSp add mod">
        <pc:chgData name="Zhang, Qi" userId="339b946e-f9ca-4040-bc82-18aaec23f2c4" providerId="ADAL" clId="{EC677702-BF7B-4D4E-AC4A-7ED4E9D630FD}" dt="2023-01-22T03:16:58.972" v="578" actId="14100"/>
        <pc:sldMkLst>
          <pc:docMk/>
          <pc:sldMk cId="3942311604" sldId="2000"/>
        </pc:sldMkLst>
        <pc:spChg chg="mod">
          <ac:chgData name="Zhang, Qi" userId="339b946e-f9ca-4040-bc82-18aaec23f2c4" providerId="ADAL" clId="{EC677702-BF7B-4D4E-AC4A-7ED4E9D630FD}" dt="2023-01-22T03:16:58.972" v="578" actId="14100"/>
          <ac:spMkLst>
            <pc:docMk/>
            <pc:sldMk cId="3942311604" sldId="2000"/>
            <ac:spMk id="2" creationId="{4305C178-0F87-2D56-B7D2-CB38708C4B19}"/>
          </ac:spMkLst>
        </pc:spChg>
        <pc:spChg chg="mod">
          <ac:chgData name="Zhang, Qi" userId="339b946e-f9ca-4040-bc82-18aaec23f2c4" providerId="ADAL" clId="{EC677702-BF7B-4D4E-AC4A-7ED4E9D630FD}" dt="2023-01-22T03:16:26.619" v="572" actId="14100"/>
          <ac:spMkLst>
            <pc:docMk/>
            <pc:sldMk cId="3942311604" sldId="2000"/>
            <ac:spMk id="3" creationId="{CBF4AE37-A8F8-0934-2556-B3F6885E8C04}"/>
          </ac:spMkLst>
        </pc:spChg>
        <pc:picChg chg="add mod">
          <ac:chgData name="Zhang, Qi" userId="339b946e-f9ca-4040-bc82-18aaec23f2c4" providerId="ADAL" clId="{EC677702-BF7B-4D4E-AC4A-7ED4E9D630FD}" dt="2023-01-22T03:16:51.959" v="576" actId="14100"/>
          <ac:picMkLst>
            <pc:docMk/>
            <pc:sldMk cId="3942311604" sldId="2000"/>
            <ac:picMk id="6" creationId="{B26B5C8C-6D2E-536B-722C-53562CBA8586}"/>
          </ac:picMkLst>
        </pc:picChg>
      </pc:sldChg>
      <pc:sldChg chg="addSp delSp modSp add mod">
        <pc:chgData name="Zhang, Qi" userId="339b946e-f9ca-4040-bc82-18aaec23f2c4" providerId="ADAL" clId="{EC677702-BF7B-4D4E-AC4A-7ED4E9D630FD}" dt="2023-01-22T03:17:55.076" v="607" actId="1076"/>
        <pc:sldMkLst>
          <pc:docMk/>
          <pc:sldMk cId="102759828" sldId="2001"/>
        </pc:sldMkLst>
        <pc:spChg chg="mod">
          <ac:chgData name="Zhang, Qi" userId="339b946e-f9ca-4040-bc82-18aaec23f2c4" providerId="ADAL" clId="{EC677702-BF7B-4D4E-AC4A-7ED4E9D630FD}" dt="2023-01-22T03:17:55.076" v="607" actId="1076"/>
          <ac:spMkLst>
            <pc:docMk/>
            <pc:sldMk cId="102759828" sldId="2001"/>
            <ac:spMk id="2" creationId="{4305C178-0F87-2D56-B7D2-CB38708C4B19}"/>
          </ac:spMkLst>
        </pc:spChg>
        <pc:spChg chg="del">
          <ac:chgData name="Zhang, Qi" userId="339b946e-f9ca-4040-bc82-18aaec23f2c4" providerId="ADAL" clId="{EC677702-BF7B-4D4E-AC4A-7ED4E9D630FD}" dt="2023-01-22T03:17:30.796" v="600" actId="478"/>
          <ac:spMkLst>
            <pc:docMk/>
            <pc:sldMk cId="102759828" sldId="2001"/>
            <ac:spMk id="3" creationId="{CBF4AE37-A8F8-0934-2556-B3F6885E8C04}"/>
          </ac:spMkLst>
        </pc:spChg>
        <pc:picChg chg="add mod">
          <ac:chgData name="Zhang, Qi" userId="339b946e-f9ca-4040-bc82-18aaec23f2c4" providerId="ADAL" clId="{EC677702-BF7B-4D4E-AC4A-7ED4E9D630FD}" dt="2023-01-22T03:17:48.420" v="603" actId="1076"/>
          <ac:picMkLst>
            <pc:docMk/>
            <pc:sldMk cId="102759828" sldId="2001"/>
            <ac:picMk id="6" creationId="{EB28646B-40A0-FEF6-FF0B-828C2D329631}"/>
          </ac:picMkLst>
        </pc:picChg>
      </pc:sldChg>
      <pc:sldChg chg="addSp delSp modSp add mod">
        <pc:chgData name="Zhang, Qi" userId="339b946e-f9ca-4040-bc82-18aaec23f2c4" providerId="ADAL" clId="{EC677702-BF7B-4D4E-AC4A-7ED4E9D630FD}" dt="2023-01-22T03:22:07.897" v="652" actId="1076"/>
        <pc:sldMkLst>
          <pc:docMk/>
          <pc:sldMk cId="2662750538" sldId="2002"/>
        </pc:sldMkLst>
        <pc:spChg chg="mod">
          <ac:chgData name="Zhang, Qi" userId="339b946e-f9ca-4040-bc82-18aaec23f2c4" providerId="ADAL" clId="{EC677702-BF7B-4D4E-AC4A-7ED4E9D630FD}" dt="2023-01-22T03:19:00.354" v="635" actId="14100"/>
          <ac:spMkLst>
            <pc:docMk/>
            <pc:sldMk cId="2662750538" sldId="2002"/>
            <ac:spMk id="2" creationId="{4305C178-0F87-2D56-B7D2-CB38708C4B19}"/>
          </ac:spMkLst>
        </pc:spChg>
        <pc:spChg chg="del">
          <ac:chgData name="Zhang, Qi" userId="339b946e-f9ca-4040-bc82-18aaec23f2c4" providerId="ADAL" clId="{EC677702-BF7B-4D4E-AC4A-7ED4E9D630FD}" dt="2023-01-22T03:18:57.794" v="634" actId="478"/>
          <ac:spMkLst>
            <pc:docMk/>
            <pc:sldMk cId="2662750538" sldId="2002"/>
            <ac:spMk id="3" creationId="{CBF4AE37-A8F8-0934-2556-B3F6885E8C04}"/>
          </ac:spMkLst>
        </pc:spChg>
        <pc:picChg chg="add mod">
          <ac:chgData name="Zhang, Qi" userId="339b946e-f9ca-4040-bc82-18aaec23f2c4" providerId="ADAL" clId="{EC677702-BF7B-4D4E-AC4A-7ED4E9D630FD}" dt="2023-01-22T03:22:06.614" v="651" actId="1076"/>
          <ac:picMkLst>
            <pc:docMk/>
            <pc:sldMk cId="2662750538" sldId="2002"/>
            <ac:picMk id="6" creationId="{D3A5F45B-8CFD-60BE-A12C-AC734E72E979}"/>
          </ac:picMkLst>
        </pc:picChg>
        <pc:picChg chg="add mod">
          <ac:chgData name="Zhang, Qi" userId="339b946e-f9ca-4040-bc82-18aaec23f2c4" providerId="ADAL" clId="{EC677702-BF7B-4D4E-AC4A-7ED4E9D630FD}" dt="2023-01-22T03:22:07.897" v="652" actId="1076"/>
          <ac:picMkLst>
            <pc:docMk/>
            <pc:sldMk cId="2662750538" sldId="2002"/>
            <ac:picMk id="8" creationId="{E60AB279-B5F5-5AF3-D512-69DCE6DE3A0D}"/>
          </ac:picMkLst>
        </pc:picChg>
        <pc:picChg chg="add mod">
          <ac:chgData name="Zhang, Qi" userId="339b946e-f9ca-4040-bc82-18aaec23f2c4" providerId="ADAL" clId="{EC677702-BF7B-4D4E-AC4A-7ED4E9D630FD}" dt="2023-01-22T03:20:47.111" v="646" actId="1076"/>
          <ac:picMkLst>
            <pc:docMk/>
            <pc:sldMk cId="2662750538" sldId="2002"/>
            <ac:picMk id="10" creationId="{D9B8ACAB-79E0-9345-EEB6-0C41AFD96286}"/>
          </ac:picMkLst>
        </pc:picChg>
        <pc:cxnChg chg="add mod">
          <ac:chgData name="Zhang, Qi" userId="339b946e-f9ca-4040-bc82-18aaec23f2c4" providerId="ADAL" clId="{EC677702-BF7B-4D4E-AC4A-7ED4E9D630FD}" dt="2023-01-22T03:21:11.022" v="649" actId="1582"/>
          <ac:cxnSpMkLst>
            <pc:docMk/>
            <pc:sldMk cId="2662750538" sldId="2002"/>
            <ac:cxnSpMk id="12" creationId="{544F9E23-650A-2861-E171-EFDD90B4B286}"/>
          </ac:cxnSpMkLst>
        </pc:cxnChg>
      </pc:sldChg>
      <pc:sldChg chg="modSp new mod">
        <pc:chgData name="Zhang, Qi" userId="339b946e-f9ca-4040-bc82-18aaec23f2c4" providerId="ADAL" clId="{EC677702-BF7B-4D4E-AC4A-7ED4E9D630FD}" dt="2023-01-22T03:33:13.930" v="664"/>
        <pc:sldMkLst>
          <pc:docMk/>
          <pc:sldMk cId="3825336851" sldId="2003"/>
        </pc:sldMkLst>
        <pc:spChg chg="mod">
          <ac:chgData name="Zhang, Qi" userId="339b946e-f9ca-4040-bc82-18aaec23f2c4" providerId="ADAL" clId="{EC677702-BF7B-4D4E-AC4A-7ED4E9D630FD}" dt="2023-01-22T03:32:57.686" v="662"/>
          <ac:spMkLst>
            <pc:docMk/>
            <pc:sldMk cId="3825336851" sldId="2003"/>
            <ac:spMk id="2" creationId="{1A506C22-E6DA-507F-254C-AB8CA77D4121}"/>
          </ac:spMkLst>
        </pc:spChg>
        <pc:spChg chg="mod">
          <ac:chgData name="Zhang, Qi" userId="339b946e-f9ca-4040-bc82-18aaec23f2c4" providerId="ADAL" clId="{EC677702-BF7B-4D4E-AC4A-7ED4E9D630FD}" dt="2023-01-22T03:33:13.930" v="664"/>
          <ac:spMkLst>
            <pc:docMk/>
            <pc:sldMk cId="3825336851" sldId="2003"/>
            <ac:spMk id="3" creationId="{E47A5A98-539E-39D5-B3B5-0EC878040934}"/>
          </ac:spMkLst>
        </pc:spChg>
      </pc:sldChg>
      <pc:sldChg chg="addSp delSp modSp add mod">
        <pc:chgData name="Zhang, Qi" userId="339b946e-f9ca-4040-bc82-18aaec23f2c4" providerId="ADAL" clId="{EC677702-BF7B-4D4E-AC4A-7ED4E9D630FD}" dt="2023-01-22T04:44:06.167" v="690" actId="20577"/>
        <pc:sldMkLst>
          <pc:docMk/>
          <pc:sldMk cId="820135528" sldId="2004"/>
        </pc:sldMkLst>
        <pc:spChg chg="mod">
          <ac:chgData name="Zhang, Qi" userId="339b946e-f9ca-4040-bc82-18aaec23f2c4" providerId="ADAL" clId="{EC677702-BF7B-4D4E-AC4A-7ED4E9D630FD}" dt="2023-01-22T04:44:06.167" v="690" actId="20577"/>
          <ac:spMkLst>
            <pc:docMk/>
            <pc:sldMk cId="820135528" sldId="2004"/>
            <ac:spMk id="2" creationId="{1A506C22-E6DA-507F-254C-AB8CA77D4121}"/>
          </ac:spMkLst>
        </pc:spChg>
        <pc:spChg chg="add del mod">
          <ac:chgData name="Zhang, Qi" userId="339b946e-f9ca-4040-bc82-18aaec23f2c4" providerId="ADAL" clId="{EC677702-BF7B-4D4E-AC4A-7ED4E9D630FD}" dt="2023-01-22T04:40:25.092" v="679" actId="14100"/>
          <ac:spMkLst>
            <pc:docMk/>
            <pc:sldMk cId="820135528" sldId="2004"/>
            <ac:spMk id="3" creationId="{E47A5A98-539E-39D5-B3B5-0EC878040934}"/>
          </ac:spMkLst>
        </pc:spChg>
        <pc:spChg chg="add del mod">
          <ac:chgData name="Zhang, Qi" userId="339b946e-f9ca-4040-bc82-18aaec23f2c4" providerId="ADAL" clId="{EC677702-BF7B-4D4E-AC4A-7ED4E9D630FD}" dt="2023-01-22T04:39:54.228" v="676"/>
          <ac:spMkLst>
            <pc:docMk/>
            <pc:sldMk cId="820135528" sldId="2004"/>
            <ac:spMk id="5" creationId="{708FB6BD-2CAD-1F68-CA95-3C18B39DD210}"/>
          </ac:spMkLst>
        </pc:spChg>
        <pc:picChg chg="add mod">
          <ac:chgData name="Zhang, Qi" userId="339b946e-f9ca-4040-bc82-18aaec23f2c4" providerId="ADAL" clId="{EC677702-BF7B-4D4E-AC4A-7ED4E9D630FD}" dt="2023-01-22T04:40:47.907" v="683" actId="1076"/>
          <ac:picMkLst>
            <pc:docMk/>
            <pc:sldMk cId="820135528" sldId="2004"/>
            <ac:picMk id="7" creationId="{D413FBFE-6520-6EB3-A9A0-55E309664A09}"/>
          </ac:picMkLst>
        </pc:picChg>
      </pc:sldChg>
      <pc:sldChg chg="addSp modSp add mod">
        <pc:chgData name="Zhang, Qi" userId="339b946e-f9ca-4040-bc82-18aaec23f2c4" providerId="ADAL" clId="{EC677702-BF7B-4D4E-AC4A-7ED4E9D630FD}" dt="2023-01-22T06:10:27.330" v="781" actId="1076"/>
        <pc:sldMkLst>
          <pc:docMk/>
          <pc:sldMk cId="3853263000" sldId="2005"/>
        </pc:sldMkLst>
        <pc:spChg chg="mod">
          <ac:chgData name="Zhang, Qi" userId="339b946e-f9ca-4040-bc82-18aaec23f2c4" providerId="ADAL" clId="{EC677702-BF7B-4D4E-AC4A-7ED4E9D630FD}" dt="2023-01-22T06:10:23.428" v="780" actId="14100"/>
          <ac:spMkLst>
            <pc:docMk/>
            <pc:sldMk cId="3853263000" sldId="2005"/>
            <ac:spMk id="2" creationId="{1A506C22-E6DA-507F-254C-AB8CA77D4121}"/>
          </ac:spMkLst>
        </pc:spChg>
        <pc:spChg chg="mod">
          <ac:chgData name="Zhang, Qi" userId="339b946e-f9ca-4040-bc82-18aaec23f2c4" providerId="ADAL" clId="{EC677702-BF7B-4D4E-AC4A-7ED4E9D630FD}" dt="2023-01-22T06:10:27.330" v="781" actId="1076"/>
          <ac:spMkLst>
            <pc:docMk/>
            <pc:sldMk cId="3853263000" sldId="2005"/>
            <ac:spMk id="3" creationId="{E47A5A98-539E-39D5-B3B5-0EC878040934}"/>
          </ac:spMkLst>
        </pc:spChg>
        <pc:picChg chg="add mod">
          <ac:chgData name="Zhang, Qi" userId="339b946e-f9ca-4040-bc82-18aaec23f2c4" providerId="ADAL" clId="{EC677702-BF7B-4D4E-AC4A-7ED4E9D630FD}" dt="2023-01-22T06:05:00.741" v="766" actId="1076"/>
          <ac:picMkLst>
            <pc:docMk/>
            <pc:sldMk cId="3853263000" sldId="2005"/>
            <ac:picMk id="6" creationId="{62812359-4FB7-9DC5-C767-449BB299AC58}"/>
          </ac:picMkLst>
        </pc:picChg>
      </pc:sldChg>
      <pc:sldChg chg="addSp modSp add mod">
        <pc:chgData name="Zhang, Qi" userId="339b946e-f9ca-4040-bc82-18aaec23f2c4" providerId="ADAL" clId="{EC677702-BF7B-4D4E-AC4A-7ED4E9D630FD}" dt="2023-01-22T06:19:25.877" v="809" actId="1076"/>
        <pc:sldMkLst>
          <pc:docMk/>
          <pc:sldMk cId="1500164073" sldId="2006"/>
        </pc:sldMkLst>
        <pc:spChg chg="mod">
          <ac:chgData name="Zhang, Qi" userId="339b946e-f9ca-4040-bc82-18aaec23f2c4" providerId="ADAL" clId="{EC677702-BF7B-4D4E-AC4A-7ED4E9D630FD}" dt="2023-01-22T06:15:25.307" v="785" actId="14100"/>
          <ac:spMkLst>
            <pc:docMk/>
            <pc:sldMk cId="1500164073" sldId="2006"/>
            <ac:spMk id="2" creationId="{1A506C22-E6DA-507F-254C-AB8CA77D4121}"/>
          </ac:spMkLst>
        </pc:spChg>
        <pc:spChg chg="mod">
          <ac:chgData name="Zhang, Qi" userId="339b946e-f9ca-4040-bc82-18aaec23f2c4" providerId="ADAL" clId="{EC677702-BF7B-4D4E-AC4A-7ED4E9D630FD}" dt="2023-01-22T06:19:25.877" v="809" actId="1076"/>
          <ac:spMkLst>
            <pc:docMk/>
            <pc:sldMk cId="1500164073" sldId="2006"/>
            <ac:spMk id="3" creationId="{E47A5A98-539E-39D5-B3B5-0EC878040934}"/>
          </ac:spMkLst>
        </pc:spChg>
        <pc:picChg chg="add mod">
          <ac:chgData name="Zhang, Qi" userId="339b946e-f9ca-4040-bc82-18aaec23f2c4" providerId="ADAL" clId="{EC677702-BF7B-4D4E-AC4A-7ED4E9D630FD}" dt="2023-01-22T06:15:32.002" v="787" actId="1076"/>
          <ac:picMkLst>
            <pc:docMk/>
            <pc:sldMk cId="1500164073" sldId="2006"/>
            <ac:picMk id="6" creationId="{CE7A5005-9E23-38B2-E025-5046CECFB5FF}"/>
          </ac:picMkLst>
        </pc:picChg>
      </pc:sldChg>
      <pc:sldChg chg="addSp delSp modSp add mod">
        <pc:chgData name="Zhang, Qi" userId="339b946e-f9ca-4040-bc82-18aaec23f2c4" providerId="ADAL" clId="{EC677702-BF7B-4D4E-AC4A-7ED4E9D630FD}" dt="2023-01-22T06:21:06.880" v="825" actId="1076"/>
        <pc:sldMkLst>
          <pc:docMk/>
          <pc:sldMk cId="3204446704" sldId="2007"/>
        </pc:sldMkLst>
        <pc:spChg chg="mod">
          <ac:chgData name="Zhang, Qi" userId="339b946e-f9ca-4040-bc82-18aaec23f2c4" providerId="ADAL" clId="{EC677702-BF7B-4D4E-AC4A-7ED4E9D630FD}" dt="2023-01-22T06:20:31.516" v="820" actId="20577"/>
          <ac:spMkLst>
            <pc:docMk/>
            <pc:sldMk cId="3204446704" sldId="2007"/>
            <ac:spMk id="2" creationId="{1A506C22-E6DA-507F-254C-AB8CA77D4121}"/>
          </ac:spMkLst>
        </pc:spChg>
        <pc:spChg chg="mod">
          <ac:chgData name="Zhang, Qi" userId="339b946e-f9ca-4040-bc82-18aaec23f2c4" providerId="ADAL" clId="{EC677702-BF7B-4D4E-AC4A-7ED4E9D630FD}" dt="2023-01-22T06:20:58.601" v="821" actId="14100"/>
          <ac:spMkLst>
            <pc:docMk/>
            <pc:sldMk cId="3204446704" sldId="2007"/>
            <ac:spMk id="3" creationId="{E47A5A98-539E-39D5-B3B5-0EC878040934}"/>
          </ac:spMkLst>
        </pc:spChg>
        <pc:spChg chg="add del">
          <ac:chgData name="Zhang, Qi" userId="339b946e-f9ca-4040-bc82-18aaec23f2c4" providerId="ADAL" clId="{EC677702-BF7B-4D4E-AC4A-7ED4E9D630FD}" dt="2023-01-22T05:43:01.464" v="728"/>
          <ac:spMkLst>
            <pc:docMk/>
            <pc:sldMk cId="3204446704" sldId="2007"/>
            <ac:spMk id="5" creationId="{7DC80594-1128-5A27-628B-D129337FBF01}"/>
          </ac:spMkLst>
        </pc:spChg>
        <pc:picChg chg="add mod">
          <ac:chgData name="Zhang, Qi" userId="339b946e-f9ca-4040-bc82-18aaec23f2c4" providerId="ADAL" clId="{EC677702-BF7B-4D4E-AC4A-7ED4E9D630FD}" dt="2023-01-22T06:21:06.880" v="825" actId="1076"/>
          <ac:picMkLst>
            <pc:docMk/>
            <pc:sldMk cId="3204446704" sldId="2007"/>
            <ac:picMk id="7" creationId="{3A014614-14D2-88A2-2B21-E71E98918513}"/>
          </ac:picMkLst>
        </pc:picChg>
      </pc:sldChg>
      <pc:sldChg chg="addSp modSp add mod">
        <pc:chgData name="Zhang, Qi" userId="339b946e-f9ca-4040-bc82-18aaec23f2c4" providerId="ADAL" clId="{EC677702-BF7B-4D4E-AC4A-7ED4E9D630FD}" dt="2023-01-22T06:28:05.142" v="834" actId="33524"/>
        <pc:sldMkLst>
          <pc:docMk/>
          <pc:sldMk cId="916303987" sldId="2008"/>
        </pc:sldMkLst>
        <pc:spChg chg="mod">
          <ac:chgData name="Zhang, Qi" userId="339b946e-f9ca-4040-bc82-18aaec23f2c4" providerId="ADAL" clId="{EC677702-BF7B-4D4E-AC4A-7ED4E9D630FD}" dt="2023-01-22T06:27:31.107" v="830" actId="14100"/>
          <ac:spMkLst>
            <pc:docMk/>
            <pc:sldMk cId="916303987" sldId="2008"/>
            <ac:spMk id="2" creationId="{1A506C22-E6DA-507F-254C-AB8CA77D4121}"/>
          </ac:spMkLst>
        </pc:spChg>
        <pc:spChg chg="mod">
          <ac:chgData name="Zhang, Qi" userId="339b946e-f9ca-4040-bc82-18aaec23f2c4" providerId="ADAL" clId="{EC677702-BF7B-4D4E-AC4A-7ED4E9D630FD}" dt="2023-01-22T06:28:05.142" v="834" actId="33524"/>
          <ac:spMkLst>
            <pc:docMk/>
            <pc:sldMk cId="916303987" sldId="2008"/>
            <ac:spMk id="3" creationId="{E47A5A98-539E-39D5-B3B5-0EC878040934}"/>
          </ac:spMkLst>
        </pc:spChg>
        <pc:picChg chg="add mod">
          <ac:chgData name="Zhang, Qi" userId="339b946e-f9ca-4040-bc82-18aaec23f2c4" providerId="ADAL" clId="{EC677702-BF7B-4D4E-AC4A-7ED4E9D630FD}" dt="2023-01-22T06:27:42.121" v="833" actId="1076"/>
          <ac:picMkLst>
            <pc:docMk/>
            <pc:sldMk cId="916303987" sldId="2008"/>
            <ac:picMk id="5" creationId="{15DD7310-B807-B61B-6BCC-DC8014F420D8}"/>
          </ac:picMkLst>
        </pc:picChg>
      </pc:sldChg>
      <pc:sldChg chg="addSp modSp new mod">
        <pc:chgData name="Zhang, Qi" userId="339b946e-f9ca-4040-bc82-18aaec23f2c4" providerId="ADAL" clId="{EC677702-BF7B-4D4E-AC4A-7ED4E9D630FD}" dt="2023-01-22T06:44:21.173" v="851" actId="1076"/>
        <pc:sldMkLst>
          <pc:docMk/>
          <pc:sldMk cId="2519575534" sldId="2009"/>
        </pc:sldMkLst>
        <pc:spChg chg="mod">
          <ac:chgData name="Zhang, Qi" userId="339b946e-f9ca-4040-bc82-18aaec23f2c4" providerId="ADAL" clId="{EC677702-BF7B-4D4E-AC4A-7ED4E9D630FD}" dt="2023-01-22T06:43:42.441" v="849" actId="14100"/>
          <ac:spMkLst>
            <pc:docMk/>
            <pc:sldMk cId="2519575534" sldId="2009"/>
            <ac:spMk id="2" creationId="{99421191-8F6E-415F-FB4B-72BFA2B5737F}"/>
          </ac:spMkLst>
        </pc:spChg>
        <pc:spChg chg="mod">
          <ac:chgData name="Zhang, Qi" userId="339b946e-f9ca-4040-bc82-18aaec23f2c4" providerId="ADAL" clId="{EC677702-BF7B-4D4E-AC4A-7ED4E9D630FD}" dt="2023-01-22T06:43:45.999" v="850" actId="14100"/>
          <ac:spMkLst>
            <pc:docMk/>
            <pc:sldMk cId="2519575534" sldId="2009"/>
            <ac:spMk id="3" creationId="{F280B969-F3D2-604F-3C83-BBDBF994F8F1}"/>
          </ac:spMkLst>
        </pc:spChg>
        <pc:picChg chg="add mod">
          <ac:chgData name="Zhang, Qi" userId="339b946e-f9ca-4040-bc82-18aaec23f2c4" providerId="ADAL" clId="{EC677702-BF7B-4D4E-AC4A-7ED4E9D630FD}" dt="2023-01-22T06:44:21.173" v="851" actId="1076"/>
          <ac:picMkLst>
            <pc:docMk/>
            <pc:sldMk cId="2519575534" sldId="2009"/>
            <ac:picMk id="6" creationId="{746C1A14-DD0E-1C72-377F-8FA2327BF871}"/>
          </ac:picMkLst>
        </pc:picChg>
      </pc:sldChg>
      <pc:sldChg chg="addSp modSp add mod">
        <pc:chgData name="Zhang, Qi" userId="339b946e-f9ca-4040-bc82-18aaec23f2c4" providerId="ADAL" clId="{EC677702-BF7B-4D4E-AC4A-7ED4E9D630FD}" dt="2023-01-22T16:09:19.256" v="885" actId="1076"/>
        <pc:sldMkLst>
          <pc:docMk/>
          <pc:sldMk cId="374657760" sldId="2010"/>
        </pc:sldMkLst>
        <pc:spChg chg="mod">
          <ac:chgData name="Zhang, Qi" userId="339b946e-f9ca-4040-bc82-18aaec23f2c4" providerId="ADAL" clId="{EC677702-BF7B-4D4E-AC4A-7ED4E9D630FD}" dt="2023-01-22T07:08:15.392" v="881" actId="14100"/>
          <ac:spMkLst>
            <pc:docMk/>
            <pc:sldMk cId="374657760" sldId="2010"/>
            <ac:spMk id="2" creationId="{99421191-8F6E-415F-FB4B-72BFA2B5737F}"/>
          </ac:spMkLst>
        </pc:spChg>
        <pc:spChg chg="mod">
          <ac:chgData name="Zhang, Qi" userId="339b946e-f9ca-4040-bc82-18aaec23f2c4" providerId="ADAL" clId="{EC677702-BF7B-4D4E-AC4A-7ED4E9D630FD}" dt="2023-01-22T07:08:17.398" v="882" actId="1076"/>
          <ac:spMkLst>
            <pc:docMk/>
            <pc:sldMk cId="374657760" sldId="2010"/>
            <ac:spMk id="3" creationId="{F280B969-F3D2-604F-3C83-BBDBF994F8F1}"/>
          </ac:spMkLst>
        </pc:spChg>
        <pc:spChg chg="add mod">
          <ac:chgData name="Zhang, Qi" userId="339b946e-f9ca-4040-bc82-18aaec23f2c4" providerId="ADAL" clId="{EC677702-BF7B-4D4E-AC4A-7ED4E9D630FD}" dt="2023-01-22T16:09:19.256" v="885" actId="1076"/>
          <ac:spMkLst>
            <pc:docMk/>
            <pc:sldMk cId="374657760" sldId="2010"/>
            <ac:spMk id="8" creationId="{BF7F2E2A-D833-C03C-71C6-A2ADB7F5194C}"/>
          </ac:spMkLst>
        </pc:spChg>
        <pc:picChg chg="add mod">
          <ac:chgData name="Zhang, Qi" userId="339b946e-f9ca-4040-bc82-18aaec23f2c4" providerId="ADAL" clId="{EC677702-BF7B-4D4E-AC4A-7ED4E9D630FD}" dt="2023-01-22T07:05:49.863" v="864" actId="1076"/>
          <ac:picMkLst>
            <pc:docMk/>
            <pc:sldMk cId="374657760" sldId="2010"/>
            <ac:picMk id="6" creationId="{0C3081D6-8B97-DB2E-132A-38BE82FB45B6}"/>
          </ac:picMkLst>
        </pc:picChg>
      </pc:sldChg>
      <pc:sldChg chg="addSp modSp add mod">
        <pc:chgData name="Zhang, Qi" userId="339b946e-f9ca-4040-bc82-18aaec23f2c4" providerId="ADAL" clId="{EC677702-BF7B-4D4E-AC4A-7ED4E9D630FD}" dt="2023-01-22T18:03:24.071" v="995" actId="1076"/>
        <pc:sldMkLst>
          <pc:docMk/>
          <pc:sldMk cId="2768239491" sldId="2011"/>
        </pc:sldMkLst>
        <pc:spChg chg="mod">
          <ac:chgData name="Zhang, Qi" userId="339b946e-f9ca-4040-bc82-18aaec23f2c4" providerId="ADAL" clId="{EC677702-BF7B-4D4E-AC4A-7ED4E9D630FD}" dt="2023-01-22T18:03:07.206" v="989" actId="14100"/>
          <ac:spMkLst>
            <pc:docMk/>
            <pc:sldMk cId="2768239491" sldId="2011"/>
            <ac:spMk id="2" creationId="{99421191-8F6E-415F-FB4B-72BFA2B5737F}"/>
          </ac:spMkLst>
        </pc:spChg>
        <pc:spChg chg="mod">
          <ac:chgData name="Zhang, Qi" userId="339b946e-f9ca-4040-bc82-18aaec23f2c4" providerId="ADAL" clId="{EC677702-BF7B-4D4E-AC4A-7ED4E9D630FD}" dt="2023-01-22T18:03:18.827" v="992" actId="14100"/>
          <ac:spMkLst>
            <pc:docMk/>
            <pc:sldMk cId="2768239491" sldId="2011"/>
            <ac:spMk id="3" creationId="{F280B969-F3D2-604F-3C83-BBDBF994F8F1}"/>
          </ac:spMkLst>
        </pc:spChg>
        <pc:picChg chg="add mod">
          <ac:chgData name="Zhang, Qi" userId="339b946e-f9ca-4040-bc82-18aaec23f2c4" providerId="ADAL" clId="{EC677702-BF7B-4D4E-AC4A-7ED4E9D630FD}" dt="2023-01-22T18:03:24.071" v="995" actId="1076"/>
          <ac:picMkLst>
            <pc:docMk/>
            <pc:sldMk cId="2768239491" sldId="2011"/>
            <ac:picMk id="5" creationId="{1FD37D55-C9C7-C68C-156B-102E154A4A3D}"/>
          </ac:picMkLst>
        </pc:picChg>
      </pc:sldChg>
      <pc:sldChg chg="addSp delSp modSp add mod">
        <pc:chgData name="Zhang, Qi" userId="339b946e-f9ca-4040-bc82-18aaec23f2c4" providerId="ADAL" clId="{EC677702-BF7B-4D4E-AC4A-7ED4E9D630FD}" dt="2023-01-22T16:24:03.097" v="915" actId="14100"/>
        <pc:sldMkLst>
          <pc:docMk/>
          <pc:sldMk cId="2410358921" sldId="2012"/>
        </pc:sldMkLst>
        <pc:spChg chg="mod">
          <ac:chgData name="Zhang, Qi" userId="339b946e-f9ca-4040-bc82-18aaec23f2c4" providerId="ADAL" clId="{EC677702-BF7B-4D4E-AC4A-7ED4E9D630FD}" dt="2023-01-22T16:20:24.043" v="904" actId="14100"/>
          <ac:spMkLst>
            <pc:docMk/>
            <pc:sldMk cId="2410358921" sldId="2012"/>
            <ac:spMk id="2" creationId="{99421191-8F6E-415F-FB4B-72BFA2B5737F}"/>
          </ac:spMkLst>
        </pc:spChg>
        <pc:spChg chg="mod">
          <ac:chgData name="Zhang, Qi" userId="339b946e-f9ca-4040-bc82-18aaec23f2c4" providerId="ADAL" clId="{EC677702-BF7B-4D4E-AC4A-7ED4E9D630FD}" dt="2023-01-22T16:23:42.012" v="912" actId="14100"/>
          <ac:spMkLst>
            <pc:docMk/>
            <pc:sldMk cId="2410358921" sldId="2012"/>
            <ac:spMk id="3" creationId="{F280B969-F3D2-604F-3C83-BBDBF994F8F1}"/>
          </ac:spMkLst>
        </pc:spChg>
        <pc:spChg chg="add del">
          <ac:chgData name="Zhang, Qi" userId="339b946e-f9ca-4040-bc82-18aaec23f2c4" providerId="ADAL" clId="{EC677702-BF7B-4D4E-AC4A-7ED4E9D630FD}" dt="2023-01-22T16:23:30.466" v="909" actId="22"/>
          <ac:spMkLst>
            <pc:docMk/>
            <pc:sldMk cId="2410358921" sldId="2012"/>
            <ac:spMk id="6" creationId="{D15E6C34-A618-AB0B-4B82-B54F754A96FC}"/>
          </ac:spMkLst>
        </pc:spChg>
        <pc:picChg chg="add mod">
          <ac:chgData name="Zhang, Qi" userId="339b946e-f9ca-4040-bc82-18aaec23f2c4" providerId="ADAL" clId="{EC677702-BF7B-4D4E-AC4A-7ED4E9D630FD}" dt="2023-01-22T16:24:03.097" v="915" actId="14100"/>
          <ac:picMkLst>
            <pc:docMk/>
            <pc:sldMk cId="2410358921" sldId="2012"/>
            <ac:picMk id="8" creationId="{282BD855-A973-5C4E-DD61-AB6CDE7DD170}"/>
          </ac:picMkLst>
        </pc:picChg>
      </pc:sldChg>
      <pc:sldChg chg="addSp modSp add mod">
        <pc:chgData name="Zhang, Qi" userId="339b946e-f9ca-4040-bc82-18aaec23f2c4" providerId="ADAL" clId="{EC677702-BF7B-4D4E-AC4A-7ED4E9D630FD}" dt="2023-01-22T16:35:14.879" v="933" actId="1076"/>
        <pc:sldMkLst>
          <pc:docMk/>
          <pc:sldMk cId="45945229" sldId="2013"/>
        </pc:sldMkLst>
        <pc:spChg chg="mod">
          <ac:chgData name="Zhang, Qi" userId="339b946e-f9ca-4040-bc82-18aaec23f2c4" providerId="ADAL" clId="{EC677702-BF7B-4D4E-AC4A-7ED4E9D630FD}" dt="2023-01-22T16:31:30.637" v="924" actId="14100"/>
          <ac:spMkLst>
            <pc:docMk/>
            <pc:sldMk cId="45945229" sldId="2013"/>
            <ac:spMk id="3" creationId="{F280B969-F3D2-604F-3C83-BBDBF994F8F1}"/>
          </ac:spMkLst>
        </pc:spChg>
        <pc:spChg chg="add mod">
          <ac:chgData name="Zhang, Qi" userId="339b946e-f9ca-4040-bc82-18aaec23f2c4" providerId="ADAL" clId="{EC677702-BF7B-4D4E-AC4A-7ED4E9D630FD}" dt="2023-01-22T16:35:12.377" v="932" actId="1076"/>
          <ac:spMkLst>
            <pc:docMk/>
            <pc:sldMk cId="45945229" sldId="2013"/>
            <ac:spMk id="7" creationId="{BE12F5F4-CDB0-8D9E-F73D-76DBB7144248}"/>
          </ac:spMkLst>
        </pc:spChg>
        <pc:picChg chg="add mod">
          <ac:chgData name="Zhang, Qi" userId="339b946e-f9ca-4040-bc82-18aaec23f2c4" providerId="ADAL" clId="{EC677702-BF7B-4D4E-AC4A-7ED4E9D630FD}" dt="2023-01-22T16:35:14.879" v="933" actId="1076"/>
          <ac:picMkLst>
            <pc:docMk/>
            <pc:sldMk cId="45945229" sldId="2013"/>
            <ac:picMk id="6" creationId="{9EF5D3C1-BFD6-70B6-6A24-B632CE88C7A4}"/>
          </ac:picMkLst>
        </pc:picChg>
      </pc:sldChg>
      <pc:sldChg chg="modSp add del mod">
        <pc:chgData name="Zhang, Qi" userId="339b946e-f9ca-4040-bc82-18aaec23f2c4" providerId="ADAL" clId="{EC677702-BF7B-4D4E-AC4A-7ED4E9D630FD}" dt="2023-01-22T16:35:18.905" v="934" actId="2696"/>
        <pc:sldMkLst>
          <pc:docMk/>
          <pc:sldMk cId="2502123447" sldId="2014"/>
        </pc:sldMkLst>
        <pc:spChg chg="mod">
          <ac:chgData name="Zhang, Qi" userId="339b946e-f9ca-4040-bc82-18aaec23f2c4" providerId="ADAL" clId="{EC677702-BF7B-4D4E-AC4A-7ED4E9D630FD}" dt="2023-01-22T16:35:02.415" v="930" actId="14100"/>
          <ac:spMkLst>
            <pc:docMk/>
            <pc:sldMk cId="2502123447" sldId="2014"/>
            <ac:spMk id="3" creationId="{F280B969-F3D2-604F-3C83-BBDBF994F8F1}"/>
          </ac:spMkLst>
        </pc:spChg>
      </pc:sldChg>
      <pc:sldChg chg="addSp modSp add mod">
        <pc:chgData name="Zhang, Qi" userId="339b946e-f9ca-4040-bc82-18aaec23f2c4" providerId="ADAL" clId="{EC677702-BF7B-4D4E-AC4A-7ED4E9D630FD}" dt="2023-01-22T16:54:55.293" v="959" actId="1076"/>
        <pc:sldMkLst>
          <pc:docMk/>
          <pc:sldMk cId="2128704435" sldId="2015"/>
        </pc:sldMkLst>
        <pc:spChg chg="mod">
          <ac:chgData name="Zhang, Qi" userId="339b946e-f9ca-4040-bc82-18aaec23f2c4" providerId="ADAL" clId="{EC677702-BF7B-4D4E-AC4A-7ED4E9D630FD}" dt="2023-01-22T16:53:43.801" v="950" actId="14100"/>
          <ac:spMkLst>
            <pc:docMk/>
            <pc:sldMk cId="2128704435" sldId="2015"/>
            <ac:spMk id="2" creationId="{99421191-8F6E-415F-FB4B-72BFA2B5737F}"/>
          </ac:spMkLst>
        </pc:spChg>
        <pc:spChg chg="mod">
          <ac:chgData name="Zhang, Qi" userId="339b946e-f9ca-4040-bc82-18aaec23f2c4" providerId="ADAL" clId="{EC677702-BF7B-4D4E-AC4A-7ED4E9D630FD}" dt="2023-01-22T16:54:41.443" v="954" actId="14100"/>
          <ac:spMkLst>
            <pc:docMk/>
            <pc:sldMk cId="2128704435" sldId="2015"/>
            <ac:spMk id="3" creationId="{F280B969-F3D2-604F-3C83-BBDBF994F8F1}"/>
          </ac:spMkLst>
        </pc:spChg>
        <pc:picChg chg="add mod">
          <ac:chgData name="Zhang, Qi" userId="339b946e-f9ca-4040-bc82-18aaec23f2c4" providerId="ADAL" clId="{EC677702-BF7B-4D4E-AC4A-7ED4E9D630FD}" dt="2023-01-22T16:54:55.293" v="959" actId="1076"/>
          <ac:picMkLst>
            <pc:docMk/>
            <pc:sldMk cId="2128704435" sldId="2015"/>
            <ac:picMk id="6" creationId="{7524D93C-609E-A7A6-E78B-FA03F38B6215}"/>
          </ac:picMkLst>
        </pc:picChg>
      </pc:sldChg>
      <pc:sldChg chg="addSp modSp add mod">
        <pc:chgData name="Zhang, Qi" userId="339b946e-f9ca-4040-bc82-18aaec23f2c4" providerId="ADAL" clId="{EC677702-BF7B-4D4E-AC4A-7ED4E9D630FD}" dt="2023-01-22T16:25:20.124" v="922" actId="20577"/>
        <pc:sldMkLst>
          <pc:docMk/>
          <pc:sldMk cId="3070828177" sldId="2016"/>
        </pc:sldMkLst>
        <pc:spChg chg="mod">
          <ac:chgData name="Zhang, Qi" userId="339b946e-f9ca-4040-bc82-18aaec23f2c4" providerId="ADAL" clId="{EC677702-BF7B-4D4E-AC4A-7ED4E9D630FD}" dt="2023-01-22T16:25:20.124" v="922" actId="20577"/>
          <ac:spMkLst>
            <pc:docMk/>
            <pc:sldMk cId="3070828177" sldId="2016"/>
            <ac:spMk id="3" creationId="{F280B969-F3D2-604F-3C83-BBDBF994F8F1}"/>
          </ac:spMkLst>
        </pc:spChg>
        <pc:picChg chg="add mod">
          <ac:chgData name="Zhang, Qi" userId="339b946e-f9ca-4040-bc82-18aaec23f2c4" providerId="ADAL" clId="{EC677702-BF7B-4D4E-AC4A-7ED4E9D630FD}" dt="2023-01-22T16:25:18.314" v="921" actId="1076"/>
          <ac:picMkLst>
            <pc:docMk/>
            <pc:sldMk cId="3070828177" sldId="2016"/>
            <ac:picMk id="6" creationId="{EFF62278-E568-94F8-B1B4-E991970B6D58}"/>
          </ac:picMkLst>
        </pc:picChg>
      </pc:sldChg>
      <pc:sldChg chg="addSp modSp add mod">
        <pc:chgData name="Zhang, Qi" userId="339b946e-f9ca-4040-bc82-18aaec23f2c4" providerId="ADAL" clId="{EC677702-BF7B-4D4E-AC4A-7ED4E9D630FD}" dt="2023-01-22T18:22:08.931" v="1013" actId="1076"/>
        <pc:sldMkLst>
          <pc:docMk/>
          <pc:sldMk cId="440739165" sldId="2017"/>
        </pc:sldMkLst>
        <pc:spChg chg="mod">
          <ac:chgData name="Zhang, Qi" userId="339b946e-f9ca-4040-bc82-18aaec23f2c4" providerId="ADAL" clId="{EC677702-BF7B-4D4E-AC4A-7ED4E9D630FD}" dt="2023-01-22T18:12:51.942" v="1010" actId="20577"/>
          <ac:spMkLst>
            <pc:docMk/>
            <pc:sldMk cId="440739165" sldId="2017"/>
            <ac:spMk id="2" creationId="{99421191-8F6E-415F-FB4B-72BFA2B5737F}"/>
          </ac:spMkLst>
        </pc:spChg>
        <pc:spChg chg="mod">
          <ac:chgData name="Zhang, Qi" userId="339b946e-f9ca-4040-bc82-18aaec23f2c4" providerId="ADAL" clId="{EC677702-BF7B-4D4E-AC4A-7ED4E9D630FD}" dt="2023-01-22T18:20:40.924" v="1011" actId="14100"/>
          <ac:spMkLst>
            <pc:docMk/>
            <pc:sldMk cId="440739165" sldId="2017"/>
            <ac:spMk id="3" creationId="{F280B969-F3D2-604F-3C83-BBDBF994F8F1}"/>
          </ac:spMkLst>
        </pc:spChg>
        <pc:picChg chg="add mod">
          <ac:chgData name="Zhang, Qi" userId="339b946e-f9ca-4040-bc82-18aaec23f2c4" providerId="ADAL" clId="{EC677702-BF7B-4D4E-AC4A-7ED4E9D630FD}" dt="2023-01-22T18:22:08.931" v="1013" actId="1076"/>
          <ac:picMkLst>
            <pc:docMk/>
            <pc:sldMk cId="440739165" sldId="2017"/>
            <ac:picMk id="5" creationId="{807D173F-9F88-7B00-6086-768F111A2889}"/>
          </ac:picMkLst>
        </pc:picChg>
      </pc:sldChg>
      <pc:sldChg chg="addSp modSp add mod">
        <pc:chgData name="Zhang, Qi" userId="339b946e-f9ca-4040-bc82-18aaec23f2c4" providerId="ADAL" clId="{EC677702-BF7B-4D4E-AC4A-7ED4E9D630FD}" dt="2023-01-22T19:15:41.964" v="1060" actId="1076"/>
        <pc:sldMkLst>
          <pc:docMk/>
          <pc:sldMk cId="1252429489" sldId="2018"/>
        </pc:sldMkLst>
        <pc:spChg chg="mod">
          <ac:chgData name="Zhang, Qi" userId="339b946e-f9ca-4040-bc82-18aaec23f2c4" providerId="ADAL" clId="{EC677702-BF7B-4D4E-AC4A-7ED4E9D630FD}" dt="2023-01-22T19:11:53.898" v="1029" actId="14100"/>
          <ac:spMkLst>
            <pc:docMk/>
            <pc:sldMk cId="1252429489" sldId="2018"/>
            <ac:spMk id="2" creationId="{99421191-8F6E-415F-FB4B-72BFA2B5737F}"/>
          </ac:spMkLst>
        </pc:spChg>
        <pc:spChg chg="mod">
          <ac:chgData name="Zhang, Qi" userId="339b946e-f9ca-4040-bc82-18aaec23f2c4" providerId="ADAL" clId="{EC677702-BF7B-4D4E-AC4A-7ED4E9D630FD}" dt="2023-01-22T19:15:39.724" v="1059" actId="14100"/>
          <ac:spMkLst>
            <pc:docMk/>
            <pc:sldMk cId="1252429489" sldId="2018"/>
            <ac:spMk id="3" creationId="{F280B969-F3D2-604F-3C83-BBDBF994F8F1}"/>
          </ac:spMkLst>
        </pc:spChg>
        <pc:picChg chg="add mod">
          <ac:chgData name="Zhang, Qi" userId="339b946e-f9ca-4040-bc82-18aaec23f2c4" providerId="ADAL" clId="{EC677702-BF7B-4D4E-AC4A-7ED4E9D630FD}" dt="2023-01-22T19:15:41.964" v="1060" actId="1076"/>
          <ac:picMkLst>
            <pc:docMk/>
            <pc:sldMk cId="1252429489" sldId="2018"/>
            <ac:picMk id="6" creationId="{2B864ADD-857A-C577-5E58-526A871539D7}"/>
          </ac:picMkLst>
        </pc:picChg>
      </pc:sldChg>
      <pc:sldChg chg="addSp modSp add mod">
        <pc:chgData name="Zhang, Qi" userId="339b946e-f9ca-4040-bc82-18aaec23f2c4" providerId="ADAL" clId="{EC677702-BF7B-4D4E-AC4A-7ED4E9D630FD}" dt="2023-01-22T19:13:59.417" v="1046"/>
        <pc:sldMkLst>
          <pc:docMk/>
          <pc:sldMk cId="280204716" sldId="2019"/>
        </pc:sldMkLst>
        <pc:spChg chg="mod">
          <ac:chgData name="Zhang, Qi" userId="339b946e-f9ca-4040-bc82-18aaec23f2c4" providerId="ADAL" clId="{EC677702-BF7B-4D4E-AC4A-7ED4E9D630FD}" dt="2023-01-22T19:13:59.417" v="1046"/>
          <ac:spMkLst>
            <pc:docMk/>
            <pc:sldMk cId="280204716" sldId="2019"/>
            <ac:spMk id="2" creationId="{99421191-8F6E-415F-FB4B-72BFA2B5737F}"/>
          </ac:spMkLst>
        </pc:spChg>
        <pc:spChg chg="mod">
          <ac:chgData name="Zhang, Qi" userId="339b946e-f9ca-4040-bc82-18aaec23f2c4" providerId="ADAL" clId="{EC677702-BF7B-4D4E-AC4A-7ED4E9D630FD}" dt="2023-01-22T19:13:19.433" v="1037" actId="14100"/>
          <ac:spMkLst>
            <pc:docMk/>
            <pc:sldMk cId="280204716" sldId="2019"/>
            <ac:spMk id="3" creationId="{F280B969-F3D2-604F-3C83-BBDBF994F8F1}"/>
          </ac:spMkLst>
        </pc:spChg>
        <pc:spChg chg="add mod">
          <ac:chgData name="Zhang, Qi" userId="339b946e-f9ca-4040-bc82-18aaec23f2c4" providerId="ADAL" clId="{EC677702-BF7B-4D4E-AC4A-7ED4E9D630FD}" dt="2023-01-22T19:13:52.200" v="1045" actId="1076"/>
          <ac:spMkLst>
            <pc:docMk/>
            <pc:sldMk cId="280204716" sldId="2019"/>
            <ac:spMk id="8" creationId="{186F1F8B-0511-40D5-B89A-6DBFFC5BCBA5}"/>
          </ac:spMkLst>
        </pc:spChg>
        <pc:picChg chg="add mod">
          <ac:chgData name="Zhang, Qi" userId="339b946e-f9ca-4040-bc82-18aaec23f2c4" providerId="ADAL" clId="{EC677702-BF7B-4D4E-AC4A-7ED4E9D630FD}" dt="2023-01-22T19:13:38.117" v="1041" actId="1076"/>
          <ac:picMkLst>
            <pc:docMk/>
            <pc:sldMk cId="280204716" sldId="2019"/>
            <ac:picMk id="6" creationId="{7C97D4EF-3976-998B-A4D4-CAB57393C4DC}"/>
          </ac:picMkLst>
        </pc:picChg>
      </pc:sldChg>
      <pc:sldChg chg="addSp modSp add mod">
        <pc:chgData name="Zhang, Qi" userId="339b946e-f9ca-4040-bc82-18aaec23f2c4" providerId="ADAL" clId="{EC677702-BF7B-4D4E-AC4A-7ED4E9D630FD}" dt="2023-01-22T19:25:34.584" v="1088" actId="1076"/>
        <pc:sldMkLst>
          <pc:docMk/>
          <pc:sldMk cId="2264174622" sldId="2020"/>
        </pc:sldMkLst>
        <pc:spChg chg="mod">
          <ac:chgData name="Zhang, Qi" userId="339b946e-f9ca-4040-bc82-18aaec23f2c4" providerId="ADAL" clId="{EC677702-BF7B-4D4E-AC4A-7ED4E9D630FD}" dt="2023-01-22T19:25:02.530" v="1085" actId="14100"/>
          <ac:spMkLst>
            <pc:docMk/>
            <pc:sldMk cId="2264174622" sldId="2020"/>
            <ac:spMk id="2" creationId="{99421191-8F6E-415F-FB4B-72BFA2B5737F}"/>
          </ac:spMkLst>
        </pc:spChg>
        <pc:spChg chg="mod">
          <ac:chgData name="Zhang, Qi" userId="339b946e-f9ca-4040-bc82-18aaec23f2c4" providerId="ADAL" clId="{EC677702-BF7B-4D4E-AC4A-7ED4E9D630FD}" dt="2023-01-22T19:25:06.243" v="1086" actId="1076"/>
          <ac:spMkLst>
            <pc:docMk/>
            <pc:sldMk cId="2264174622" sldId="2020"/>
            <ac:spMk id="3" creationId="{F280B969-F3D2-604F-3C83-BBDBF994F8F1}"/>
          </ac:spMkLst>
        </pc:spChg>
        <pc:picChg chg="add mod">
          <ac:chgData name="Zhang, Qi" userId="339b946e-f9ca-4040-bc82-18aaec23f2c4" providerId="ADAL" clId="{EC677702-BF7B-4D4E-AC4A-7ED4E9D630FD}" dt="2023-01-22T19:25:34.584" v="1088" actId="1076"/>
          <ac:picMkLst>
            <pc:docMk/>
            <pc:sldMk cId="2264174622" sldId="2020"/>
            <ac:picMk id="6" creationId="{48120805-EF00-DDCD-E94C-8CBB900CC892}"/>
          </ac:picMkLst>
        </pc:picChg>
      </pc:sldChg>
      <pc:sldChg chg="addSp delSp modSp add mod">
        <pc:chgData name="Zhang, Qi" userId="339b946e-f9ca-4040-bc82-18aaec23f2c4" providerId="ADAL" clId="{EC677702-BF7B-4D4E-AC4A-7ED4E9D630FD}" dt="2023-01-22T19:26:44.189" v="1106" actId="20577"/>
        <pc:sldMkLst>
          <pc:docMk/>
          <pc:sldMk cId="2639675898" sldId="2021"/>
        </pc:sldMkLst>
        <pc:spChg chg="mod">
          <ac:chgData name="Zhang, Qi" userId="339b946e-f9ca-4040-bc82-18aaec23f2c4" providerId="ADAL" clId="{EC677702-BF7B-4D4E-AC4A-7ED4E9D630FD}" dt="2023-01-22T19:26:44.189" v="1106" actId="20577"/>
          <ac:spMkLst>
            <pc:docMk/>
            <pc:sldMk cId="2639675898" sldId="2021"/>
            <ac:spMk id="2" creationId="{99421191-8F6E-415F-FB4B-72BFA2B5737F}"/>
          </ac:spMkLst>
        </pc:spChg>
        <pc:spChg chg="del">
          <ac:chgData name="Zhang, Qi" userId="339b946e-f9ca-4040-bc82-18aaec23f2c4" providerId="ADAL" clId="{EC677702-BF7B-4D4E-AC4A-7ED4E9D630FD}" dt="2023-01-22T19:26:37.755" v="1089" actId="22"/>
          <ac:spMkLst>
            <pc:docMk/>
            <pc:sldMk cId="2639675898" sldId="2021"/>
            <ac:spMk id="3" creationId="{F280B969-F3D2-604F-3C83-BBDBF994F8F1}"/>
          </ac:spMkLst>
        </pc:spChg>
        <pc:picChg chg="add mod ord">
          <ac:chgData name="Zhang, Qi" userId="339b946e-f9ca-4040-bc82-18aaec23f2c4" providerId="ADAL" clId="{EC677702-BF7B-4D4E-AC4A-7ED4E9D630FD}" dt="2023-01-22T19:26:39.723" v="1090" actId="1076"/>
          <ac:picMkLst>
            <pc:docMk/>
            <pc:sldMk cId="2639675898" sldId="2021"/>
            <ac:picMk id="6" creationId="{63575DE6-F9CC-4E55-0190-7B40D86D4687}"/>
          </ac:picMkLst>
        </pc:picChg>
      </pc:sldChg>
      <pc:sldChg chg="addSp modSp add mod">
        <pc:chgData name="Zhang, Qi" userId="339b946e-f9ca-4040-bc82-18aaec23f2c4" providerId="ADAL" clId="{EC677702-BF7B-4D4E-AC4A-7ED4E9D630FD}" dt="2023-01-22T19:42:28.828" v="1155" actId="6549"/>
        <pc:sldMkLst>
          <pc:docMk/>
          <pc:sldMk cId="2676214918" sldId="2022"/>
        </pc:sldMkLst>
        <pc:spChg chg="mod">
          <ac:chgData name="Zhang, Qi" userId="339b946e-f9ca-4040-bc82-18aaec23f2c4" providerId="ADAL" clId="{EC677702-BF7B-4D4E-AC4A-7ED4E9D630FD}" dt="2023-01-22T19:38:18.334" v="1132" actId="14100"/>
          <ac:spMkLst>
            <pc:docMk/>
            <pc:sldMk cId="2676214918" sldId="2022"/>
            <ac:spMk id="2" creationId="{99421191-8F6E-415F-FB4B-72BFA2B5737F}"/>
          </ac:spMkLst>
        </pc:spChg>
        <pc:spChg chg="mod">
          <ac:chgData name="Zhang, Qi" userId="339b946e-f9ca-4040-bc82-18aaec23f2c4" providerId="ADAL" clId="{EC677702-BF7B-4D4E-AC4A-7ED4E9D630FD}" dt="2023-01-22T19:42:28.828" v="1155" actId="6549"/>
          <ac:spMkLst>
            <pc:docMk/>
            <pc:sldMk cId="2676214918" sldId="2022"/>
            <ac:spMk id="3" creationId="{F280B969-F3D2-604F-3C83-BBDBF994F8F1}"/>
          </ac:spMkLst>
        </pc:spChg>
        <pc:picChg chg="add mod">
          <ac:chgData name="Zhang, Qi" userId="339b946e-f9ca-4040-bc82-18aaec23f2c4" providerId="ADAL" clId="{EC677702-BF7B-4D4E-AC4A-7ED4E9D630FD}" dt="2023-01-22T19:38:24.460" v="1135" actId="1076"/>
          <ac:picMkLst>
            <pc:docMk/>
            <pc:sldMk cId="2676214918" sldId="2022"/>
            <ac:picMk id="6" creationId="{7B10C541-9F3C-0761-1B89-20EABE292168}"/>
          </ac:picMkLst>
        </pc:picChg>
      </pc:sldChg>
      <pc:sldChg chg="add del">
        <pc:chgData name="Zhang, Qi" userId="339b946e-f9ca-4040-bc82-18aaec23f2c4" providerId="ADAL" clId="{EC677702-BF7B-4D4E-AC4A-7ED4E9D630FD}" dt="2023-01-22T22:07:04.619" v="1309" actId="47"/>
        <pc:sldMkLst>
          <pc:docMk/>
          <pc:sldMk cId="2770571203" sldId="2023"/>
        </pc:sldMkLst>
      </pc:sldChg>
      <pc:sldChg chg="add del">
        <pc:chgData name="Zhang, Qi" userId="339b946e-f9ca-4040-bc82-18aaec23f2c4" providerId="ADAL" clId="{EC677702-BF7B-4D4E-AC4A-7ED4E9D630FD}" dt="2023-01-22T22:07:04.619" v="1309" actId="47"/>
        <pc:sldMkLst>
          <pc:docMk/>
          <pc:sldMk cId="3832352676" sldId="2024"/>
        </pc:sldMkLst>
      </pc:sldChg>
      <pc:sldChg chg="addSp modSp add mod">
        <pc:chgData name="Zhang, Qi" userId="339b946e-f9ca-4040-bc82-18aaec23f2c4" providerId="ADAL" clId="{EC677702-BF7B-4D4E-AC4A-7ED4E9D630FD}" dt="2023-01-22T21:38:38.314" v="1243" actId="1076"/>
        <pc:sldMkLst>
          <pc:docMk/>
          <pc:sldMk cId="209323429" sldId="2025"/>
        </pc:sldMkLst>
        <pc:spChg chg="mod">
          <ac:chgData name="Zhang, Qi" userId="339b946e-f9ca-4040-bc82-18aaec23f2c4" providerId="ADAL" clId="{EC677702-BF7B-4D4E-AC4A-7ED4E9D630FD}" dt="2023-01-22T21:38:27.072" v="1238" actId="14100"/>
          <ac:spMkLst>
            <pc:docMk/>
            <pc:sldMk cId="209323429" sldId="2025"/>
            <ac:spMk id="2" creationId="{99421191-8F6E-415F-FB4B-72BFA2B5737F}"/>
          </ac:spMkLst>
        </pc:spChg>
        <pc:spChg chg="mod">
          <ac:chgData name="Zhang, Qi" userId="339b946e-f9ca-4040-bc82-18aaec23f2c4" providerId="ADAL" clId="{EC677702-BF7B-4D4E-AC4A-7ED4E9D630FD}" dt="2023-01-22T21:38:30.847" v="1239" actId="1076"/>
          <ac:spMkLst>
            <pc:docMk/>
            <pc:sldMk cId="209323429" sldId="2025"/>
            <ac:spMk id="3" creationId="{F280B969-F3D2-604F-3C83-BBDBF994F8F1}"/>
          </ac:spMkLst>
        </pc:spChg>
        <pc:spChg chg="add mod">
          <ac:chgData name="Zhang, Qi" userId="339b946e-f9ca-4040-bc82-18aaec23f2c4" providerId="ADAL" clId="{EC677702-BF7B-4D4E-AC4A-7ED4E9D630FD}" dt="2023-01-22T21:38:35.653" v="1242" actId="1076"/>
          <ac:spMkLst>
            <pc:docMk/>
            <pc:sldMk cId="209323429" sldId="2025"/>
            <ac:spMk id="8" creationId="{66FF8A91-DD2D-3654-9398-8F577D0EDC8D}"/>
          </ac:spMkLst>
        </pc:spChg>
        <pc:picChg chg="add mod">
          <ac:chgData name="Zhang, Qi" userId="339b946e-f9ca-4040-bc82-18aaec23f2c4" providerId="ADAL" clId="{EC677702-BF7B-4D4E-AC4A-7ED4E9D630FD}" dt="2023-01-22T21:38:32.402" v="1241" actId="1076"/>
          <ac:picMkLst>
            <pc:docMk/>
            <pc:sldMk cId="209323429" sldId="2025"/>
            <ac:picMk id="5" creationId="{140AAB0A-1E1A-B158-EF69-6AC4D20ED618}"/>
          </ac:picMkLst>
        </pc:picChg>
        <pc:picChg chg="add mod">
          <ac:chgData name="Zhang, Qi" userId="339b946e-f9ca-4040-bc82-18aaec23f2c4" providerId="ADAL" clId="{EC677702-BF7B-4D4E-AC4A-7ED4E9D630FD}" dt="2023-01-22T21:38:38.314" v="1243" actId="1076"/>
          <ac:picMkLst>
            <pc:docMk/>
            <pc:sldMk cId="209323429" sldId="2025"/>
            <ac:picMk id="7" creationId="{18C98729-022A-E1FA-6459-63238E87BEDB}"/>
          </ac:picMkLst>
        </pc:picChg>
      </pc:sldChg>
      <pc:sldChg chg="modSp add del mod">
        <pc:chgData name="Zhang, Qi" userId="339b946e-f9ca-4040-bc82-18aaec23f2c4" providerId="ADAL" clId="{EC677702-BF7B-4D4E-AC4A-7ED4E9D630FD}" dt="2023-01-22T21:37:13.176" v="1235" actId="2696"/>
        <pc:sldMkLst>
          <pc:docMk/>
          <pc:sldMk cId="321272216" sldId="2026"/>
        </pc:sldMkLst>
        <pc:spChg chg="mod">
          <ac:chgData name="Zhang, Qi" userId="339b946e-f9ca-4040-bc82-18aaec23f2c4" providerId="ADAL" clId="{EC677702-BF7B-4D4E-AC4A-7ED4E9D630FD}" dt="2023-01-22T21:35:32.925" v="1225" actId="27636"/>
          <ac:spMkLst>
            <pc:docMk/>
            <pc:sldMk cId="321272216" sldId="2026"/>
            <ac:spMk id="3" creationId="{F280B969-F3D2-604F-3C83-BBDBF994F8F1}"/>
          </ac:spMkLst>
        </pc:spChg>
      </pc:sldChg>
      <pc:sldChg chg="addSp modSp add mod">
        <pc:chgData name="Zhang, Qi" userId="339b946e-f9ca-4040-bc82-18aaec23f2c4" providerId="ADAL" clId="{EC677702-BF7B-4D4E-AC4A-7ED4E9D630FD}" dt="2023-01-22T21:58:39.001" v="1263" actId="1076"/>
        <pc:sldMkLst>
          <pc:docMk/>
          <pc:sldMk cId="378370369" sldId="2027"/>
        </pc:sldMkLst>
        <pc:spChg chg="mod">
          <ac:chgData name="Zhang, Qi" userId="339b946e-f9ca-4040-bc82-18aaec23f2c4" providerId="ADAL" clId="{EC677702-BF7B-4D4E-AC4A-7ED4E9D630FD}" dt="2023-01-22T21:57:14.015" v="1256" actId="14100"/>
          <ac:spMkLst>
            <pc:docMk/>
            <pc:sldMk cId="378370369" sldId="2027"/>
            <ac:spMk id="2" creationId="{99421191-8F6E-415F-FB4B-72BFA2B5737F}"/>
          </ac:spMkLst>
        </pc:spChg>
        <pc:spChg chg="mod">
          <ac:chgData name="Zhang, Qi" userId="339b946e-f9ca-4040-bc82-18aaec23f2c4" providerId="ADAL" clId="{EC677702-BF7B-4D4E-AC4A-7ED4E9D630FD}" dt="2023-01-22T21:58:39.001" v="1263" actId="1076"/>
          <ac:spMkLst>
            <pc:docMk/>
            <pc:sldMk cId="378370369" sldId="2027"/>
            <ac:spMk id="3" creationId="{F280B969-F3D2-604F-3C83-BBDBF994F8F1}"/>
          </ac:spMkLst>
        </pc:spChg>
        <pc:picChg chg="add mod">
          <ac:chgData name="Zhang, Qi" userId="339b946e-f9ca-4040-bc82-18aaec23f2c4" providerId="ADAL" clId="{EC677702-BF7B-4D4E-AC4A-7ED4E9D630FD}" dt="2023-01-22T21:57:29.827" v="1262" actId="1076"/>
          <ac:picMkLst>
            <pc:docMk/>
            <pc:sldMk cId="378370369" sldId="2027"/>
            <ac:picMk id="6" creationId="{FDDEA414-F017-148B-D474-224F76F5288E}"/>
          </ac:picMkLst>
        </pc:picChg>
      </pc:sldChg>
      <pc:sldChg chg="addSp modSp add mod">
        <pc:chgData name="Zhang, Qi" userId="339b946e-f9ca-4040-bc82-18aaec23f2c4" providerId="ADAL" clId="{EC677702-BF7B-4D4E-AC4A-7ED4E9D630FD}" dt="2023-01-22T22:05:01.032" v="1290" actId="1076"/>
        <pc:sldMkLst>
          <pc:docMk/>
          <pc:sldMk cId="257335025" sldId="2028"/>
        </pc:sldMkLst>
        <pc:spChg chg="mod">
          <ac:chgData name="Zhang, Qi" userId="339b946e-f9ca-4040-bc82-18aaec23f2c4" providerId="ADAL" clId="{EC677702-BF7B-4D4E-AC4A-7ED4E9D630FD}" dt="2023-01-22T22:03:00.541" v="1279" actId="14100"/>
          <ac:spMkLst>
            <pc:docMk/>
            <pc:sldMk cId="257335025" sldId="2028"/>
            <ac:spMk id="2" creationId="{99421191-8F6E-415F-FB4B-72BFA2B5737F}"/>
          </ac:spMkLst>
        </pc:spChg>
        <pc:spChg chg="mod">
          <ac:chgData name="Zhang, Qi" userId="339b946e-f9ca-4040-bc82-18aaec23f2c4" providerId="ADAL" clId="{EC677702-BF7B-4D4E-AC4A-7ED4E9D630FD}" dt="2023-01-22T22:04:55.094" v="1288" actId="14100"/>
          <ac:spMkLst>
            <pc:docMk/>
            <pc:sldMk cId="257335025" sldId="2028"/>
            <ac:spMk id="3" creationId="{F280B969-F3D2-604F-3C83-BBDBF994F8F1}"/>
          </ac:spMkLst>
        </pc:spChg>
        <pc:picChg chg="add mod">
          <ac:chgData name="Zhang, Qi" userId="339b946e-f9ca-4040-bc82-18aaec23f2c4" providerId="ADAL" clId="{EC677702-BF7B-4D4E-AC4A-7ED4E9D630FD}" dt="2023-01-22T22:05:01.032" v="1290" actId="1076"/>
          <ac:picMkLst>
            <pc:docMk/>
            <pc:sldMk cId="257335025" sldId="2028"/>
            <ac:picMk id="6" creationId="{6ACA4564-B975-9C57-E04B-3B431D5E902A}"/>
          </ac:picMkLst>
        </pc:picChg>
      </pc:sldChg>
      <pc:sldChg chg="addSp delSp modSp add del mod">
        <pc:chgData name="Zhang, Qi" userId="339b946e-f9ca-4040-bc82-18aaec23f2c4" providerId="ADAL" clId="{EC677702-BF7B-4D4E-AC4A-7ED4E9D630FD}" dt="2023-01-22T22:06:57.847" v="1308" actId="47"/>
        <pc:sldMkLst>
          <pc:docMk/>
          <pc:sldMk cId="1310147217" sldId="2029"/>
        </pc:sldMkLst>
        <pc:spChg chg="mod">
          <ac:chgData name="Zhang, Qi" userId="339b946e-f9ca-4040-bc82-18aaec23f2c4" providerId="ADAL" clId="{EC677702-BF7B-4D4E-AC4A-7ED4E9D630FD}" dt="2023-01-22T22:05:17.517" v="1304" actId="20577"/>
          <ac:spMkLst>
            <pc:docMk/>
            <pc:sldMk cId="1310147217" sldId="2029"/>
            <ac:spMk id="2" creationId="{99421191-8F6E-415F-FB4B-72BFA2B5737F}"/>
          </ac:spMkLst>
        </pc:spChg>
        <pc:spChg chg="del">
          <ac:chgData name="Zhang, Qi" userId="339b946e-f9ca-4040-bc82-18aaec23f2c4" providerId="ADAL" clId="{EC677702-BF7B-4D4E-AC4A-7ED4E9D630FD}" dt="2023-01-22T22:06:04.015" v="1305" actId="22"/>
          <ac:spMkLst>
            <pc:docMk/>
            <pc:sldMk cId="1310147217" sldId="2029"/>
            <ac:spMk id="3" creationId="{F280B969-F3D2-604F-3C83-BBDBF994F8F1}"/>
          </ac:spMkLst>
        </pc:spChg>
        <pc:picChg chg="add mod ord">
          <ac:chgData name="Zhang, Qi" userId="339b946e-f9ca-4040-bc82-18aaec23f2c4" providerId="ADAL" clId="{EC677702-BF7B-4D4E-AC4A-7ED4E9D630FD}" dt="2023-01-22T22:06:06.669" v="1306" actId="1076"/>
          <ac:picMkLst>
            <pc:docMk/>
            <pc:sldMk cId="1310147217" sldId="2029"/>
            <ac:picMk id="6" creationId="{CD42A47B-FBCA-C083-53B9-A15841E17ADC}"/>
          </ac:picMkLst>
        </pc:picChg>
      </pc:sldChg>
      <pc:sldChg chg="add del">
        <pc:chgData name="Zhang, Qi" userId="339b946e-f9ca-4040-bc82-18aaec23f2c4" providerId="ADAL" clId="{EC677702-BF7B-4D4E-AC4A-7ED4E9D630FD}" dt="2023-01-22T22:07:09.824" v="1311" actId="47"/>
        <pc:sldMkLst>
          <pc:docMk/>
          <pc:sldMk cId="3193838736" sldId="2030"/>
        </pc:sldMkLst>
      </pc:sldChg>
      <pc:sldChg chg="add del">
        <pc:chgData name="Zhang, Qi" userId="339b946e-f9ca-4040-bc82-18aaec23f2c4" providerId="ADAL" clId="{EC677702-BF7B-4D4E-AC4A-7ED4E9D630FD}" dt="2023-01-22T22:07:04.619" v="1309" actId="47"/>
        <pc:sldMkLst>
          <pc:docMk/>
          <pc:sldMk cId="1513204470" sldId="2031"/>
        </pc:sldMkLst>
      </pc:sldChg>
      <pc:sldChg chg="add del">
        <pc:chgData name="Zhang, Qi" userId="339b946e-f9ca-4040-bc82-18aaec23f2c4" providerId="ADAL" clId="{EC677702-BF7B-4D4E-AC4A-7ED4E9D630FD}" dt="2023-01-22T22:07:04.619" v="1309" actId="47"/>
        <pc:sldMkLst>
          <pc:docMk/>
          <pc:sldMk cId="3326720793" sldId="2032"/>
        </pc:sldMkLst>
      </pc:sldChg>
      <pc:sldChg chg="add del">
        <pc:chgData name="Zhang, Qi" userId="339b946e-f9ca-4040-bc82-18aaec23f2c4" providerId="ADAL" clId="{EC677702-BF7B-4D4E-AC4A-7ED4E9D630FD}" dt="2023-01-22T22:07:04.619" v="1309" actId="47"/>
        <pc:sldMkLst>
          <pc:docMk/>
          <pc:sldMk cId="602884772" sldId="2033"/>
        </pc:sldMkLst>
      </pc:sldChg>
    </pc:docChg>
  </pc:docChgLst>
  <pc:docChgLst>
    <pc:chgData name="Zhang, Qi" userId="339b946e-f9ca-4040-bc82-18aaec23f2c4" providerId="ADAL" clId="{0C712505-375F-4903-A897-B7031333A388}"/>
    <pc:docChg chg="undo custSel addSld modSld">
      <pc:chgData name="Zhang, Qi" userId="339b946e-f9ca-4040-bc82-18aaec23f2c4" providerId="ADAL" clId="{0C712505-375F-4903-A897-B7031333A388}" dt="2024-01-31T01:42:48.500" v="131" actId="1076"/>
      <pc:docMkLst>
        <pc:docMk/>
      </pc:docMkLst>
      <pc:sldChg chg="modSp mod">
        <pc:chgData name="Zhang, Qi" userId="339b946e-f9ca-4040-bc82-18aaec23f2c4" providerId="ADAL" clId="{0C712505-375F-4903-A897-B7031333A388}" dt="2024-01-31T00:49:54.374" v="1" actId="6549"/>
        <pc:sldMkLst>
          <pc:docMk/>
          <pc:sldMk cId="2683802100" sldId="1995"/>
        </pc:sldMkLst>
        <pc:spChg chg="mod">
          <ac:chgData name="Zhang, Qi" userId="339b946e-f9ca-4040-bc82-18aaec23f2c4" providerId="ADAL" clId="{0C712505-375F-4903-A897-B7031333A388}" dt="2024-01-31T00:49:54.374" v="1" actId="6549"/>
          <ac:spMkLst>
            <pc:docMk/>
            <pc:sldMk cId="2683802100" sldId="1995"/>
            <ac:spMk id="3" creationId="{00000000-0000-0000-0000-000000000000}"/>
          </ac:spMkLst>
        </pc:spChg>
      </pc:sldChg>
      <pc:sldChg chg="addSp delSp modSp mod">
        <pc:chgData name="Zhang, Qi" userId="339b946e-f9ca-4040-bc82-18aaec23f2c4" providerId="ADAL" clId="{0C712505-375F-4903-A897-B7031333A388}" dt="2024-01-31T01:03:14.299" v="23"/>
        <pc:sldMkLst>
          <pc:docMk/>
          <pc:sldMk cId="3658489391" sldId="2078"/>
        </pc:sldMkLst>
        <pc:picChg chg="del">
          <ac:chgData name="Zhang, Qi" userId="339b946e-f9ca-4040-bc82-18aaec23f2c4" providerId="ADAL" clId="{0C712505-375F-4903-A897-B7031333A388}" dt="2024-01-31T01:03:13.750" v="22" actId="478"/>
          <ac:picMkLst>
            <pc:docMk/>
            <pc:sldMk cId="3658489391" sldId="2078"/>
            <ac:picMk id="6" creationId="{10C744F2-C69E-A9B0-3EC0-8750B10949E1}"/>
          </ac:picMkLst>
        </pc:picChg>
        <pc:picChg chg="add mod">
          <ac:chgData name="Zhang, Qi" userId="339b946e-f9ca-4040-bc82-18aaec23f2c4" providerId="ADAL" clId="{0C712505-375F-4903-A897-B7031333A388}" dt="2024-01-31T01:03:14.299" v="23"/>
          <ac:picMkLst>
            <pc:docMk/>
            <pc:sldMk cId="3658489391" sldId="2078"/>
            <ac:picMk id="7" creationId="{16F21EB2-4B28-B798-E9A0-0D44A5974AD9}"/>
          </ac:picMkLst>
        </pc:picChg>
      </pc:sldChg>
      <pc:sldChg chg="modSp mod">
        <pc:chgData name="Zhang, Qi" userId="339b946e-f9ca-4040-bc82-18aaec23f2c4" providerId="ADAL" clId="{0C712505-375F-4903-A897-B7031333A388}" dt="2024-01-31T00:52:11.428" v="3" actId="33524"/>
        <pc:sldMkLst>
          <pc:docMk/>
          <pc:sldMk cId="178706092" sldId="2079"/>
        </pc:sldMkLst>
        <pc:spChg chg="mod">
          <ac:chgData name="Zhang, Qi" userId="339b946e-f9ca-4040-bc82-18aaec23f2c4" providerId="ADAL" clId="{0C712505-375F-4903-A897-B7031333A388}" dt="2024-01-31T00:52:11.428" v="3" actId="33524"/>
          <ac:spMkLst>
            <pc:docMk/>
            <pc:sldMk cId="178706092" sldId="2079"/>
            <ac:spMk id="3" creationId="{B5EEB98B-10B9-9CD0-B688-DB7A12A455F1}"/>
          </ac:spMkLst>
        </pc:spChg>
      </pc:sldChg>
      <pc:sldChg chg="addSp delSp modSp mod">
        <pc:chgData name="Zhang, Qi" userId="339b946e-f9ca-4040-bc82-18aaec23f2c4" providerId="ADAL" clId="{0C712505-375F-4903-A897-B7031333A388}" dt="2024-01-31T01:00:17.980" v="17" actId="14100"/>
        <pc:sldMkLst>
          <pc:docMk/>
          <pc:sldMk cId="2330670694" sldId="2080"/>
        </pc:sldMkLst>
        <pc:spChg chg="mod">
          <ac:chgData name="Zhang, Qi" userId="339b946e-f9ca-4040-bc82-18aaec23f2c4" providerId="ADAL" clId="{0C712505-375F-4903-A897-B7031333A388}" dt="2024-01-31T00:53:54.066" v="6" actId="14100"/>
          <ac:spMkLst>
            <pc:docMk/>
            <pc:sldMk cId="2330670694" sldId="2080"/>
            <ac:spMk id="2" creationId="{C42394AC-9D8D-610E-158B-EBDD1BB654B1}"/>
          </ac:spMkLst>
        </pc:spChg>
        <pc:spChg chg="mod">
          <ac:chgData name="Zhang, Qi" userId="339b946e-f9ca-4040-bc82-18aaec23f2c4" providerId="ADAL" clId="{0C712505-375F-4903-A897-B7031333A388}" dt="2024-01-31T00:53:56.355" v="7" actId="1076"/>
          <ac:spMkLst>
            <pc:docMk/>
            <pc:sldMk cId="2330670694" sldId="2080"/>
            <ac:spMk id="3" creationId="{B5EEB98B-10B9-9CD0-B688-DB7A12A455F1}"/>
          </ac:spMkLst>
        </pc:spChg>
        <pc:picChg chg="del">
          <ac:chgData name="Zhang, Qi" userId="339b946e-f9ca-4040-bc82-18aaec23f2c4" providerId="ADAL" clId="{0C712505-375F-4903-A897-B7031333A388}" dt="2024-01-31T01:00:10.932" v="14" actId="478"/>
          <ac:picMkLst>
            <pc:docMk/>
            <pc:sldMk cId="2330670694" sldId="2080"/>
            <ac:picMk id="6" creationId="{173E79B5-44BC-DAB7-1FD4-22C5D5134C54}"/>
          </ac:picMkLst>
        </pc:picChg>
        <pc:picChg chg="add mod">
          <ac:chgData name="Zhang, Qi" userId="339b946e-f9ca-4040-bc82-18aaec23f2c4" providerId="ADAL" clId="{0C712505-375F-4903-A897-B7031333A388}" dt="2024-01-31T01:00:17.980" v="17" actId="14100"/>
          <ac:picMkLst>
            <pc:docMk/>
            <pc:sldMk cId="2330670694" sldId="2080"/>
            <ac:picMk id="7" creationId="{8324E956-6965-CCD6-65B5-CCBE9611F7A0}"/>
          </ac:picMkLst>
        </pc:picChg>
      </pc:sldChg>
      <pc:sldChg chg="addSp delSp modSp mod">
        <pc:chgData name="Zhang, Qi" userId="339b946e-f9ca-4040-bc82-18aaec23f2c4" providerId="ADAL" clId="{0C712505-375F-4903-A897-B7031333A388}" dt="2024-01-31T00:59:37.448" v="13" actId="1076"/>
        <pc:sldMkLst>
          <pc:docMk/>
          <pc:sldMk cId="1292120701" sldId="2081"/>
        </pc:sldMkLst>
        <pc:spChg chg="mod">
          <ac:chgData name="Zhang, Qi" userId="339b946e-f9ca-4040-bc82-18aaec23f2c4" providerId="ADAL" clId="{0C712505-375F-4903-A897-B7031333A388}" dt="2024-01-31T00:58:48.042" v="8" actId="1076"/>
          <ac:spMkLst>
            <pc:docMk/>
            <pc:sldMk cId="1292120701" sldId="2081"/>
            <ac:spMk id="3" creationId="{B5EEB98B-10B9-9CD0-B688-DB7A12A455F1}"/>
          </ac:spMkLst>
        </pc:spChg>
        <pc:picChg chg="del">
          <ac:chgData name="Zhang, Qi" userId="339b946e-f9ca-4040-bc82-18aaec23f2c4" providerId="ADAL" clId="{0C712505-375F-4903-A897-B7031333A388}" dt="2024-01-31T00:59:30.446" v="9" actId="478"/>
          <ac:picMkLst>
            <pc:docMk/>
            <pc:sldMk cId="1292120701" sldId="2081"/>
            <ac:picMk id="6" creationId="{2D18E9E3-550A-3901-BB00-A100674FDA34}"/>
          </ac:picMkLst>
        </pc:picChg>
        <pc:picChg chg="add mod">
          <ac:chgData name="Zhang, Qi" userId="339b946e-f9ca-4040-bc82-18aaec23f2c4" providerId="ADAL" clId="{0C712505-375F-4903-A897-B7031333A388}" dt="2024-01-31T00:59:37.448" v="13" actId="1076"/>
          <ac:picMkLst>
            <pc:docMk/>
            <pc:sldMk cId="1292120701" sldId="2081"/>
            <ac:picMk id="7" creationId="{F52BD512-2969-D0D0-8066-CAFDA3FAB3A2}"/>
          </ac:picMkLst>
        </pc:picChg>
      </pc:sldChg>
      <pc:sldChg chg="addSp delSp modSp mod">
        <pc:chgData name="Zhang, Qi" userId="339b946e-f9ca-4040-bc82-18aaec23f2c4" providerId="ADAL" clId="{0C712505-375F-4903-A897-B7031333A388}" dt="2024-01-31T01:05:49.291" v="27" actId="14100"/>
        <pc:sldMkLst>
          <pc:docMk/>
          <pc:sldMk cId="4084966163" sldId="2082"/>
        </pc:sldMkLst>
        <pc:picChg chg="del">
          <ac:chgData name="Zhang, Qi" userId="339b946e-f9ca-4040-bc82-18aaec23f2c4" providerId="ADAL" clId="{0C712505-375F-4903-A897-B7031333A388}" dt="2024-01-31T01:00:54.941" v="18" actId="478"/>
          <ac:picMkLst>
            <pc:docMk/>
            <pc:sldMk cId="4084966163" sldId="2082"/>
            <ac:picMk id="6" creationId="{32308365-6B43-6879-25ED-03CAF2AAFDAE}"/>
          </ac:picMkLst>
        </pc:picChg>
        <pc:picChg chg="add del mod">
          <ac:chgData name="Zhang, Qi" userId="339b946e-f9ca-4040-bc82-18aaec23f2c4" providerId="ADAL" clId="{0C712505-375F-4903-A897-B7031333A388}" dt="2024-01-31T01:05:43.723" v="24" actId="478"/>
          <ac:picMkLst>
            <pc:docMk/>
            <pc:sldMk cId="4084966163" sldId="2082"/>
            <ac:picMk id="7" creationId="{CAD3F156-8663-5A5B-7FC1-A2A3D19DBB91}"/>
          </ac:picMkLst>
        </pc:picChg>
        <pc:picChg chg="add mod">
          <ac:chgData name="Zhang, Qi" userId="339b946e-f9ca-4040-bc82-18aaec23f2c4" providerId="ADAL" clId="{0C712505-375F-4903-A897-B7031333A388}" dt="2024-01-31T01:05:49.291" v="27" actId="14100"/>
          <ac:picMkLst>
            <pc:docMk/>
            <pc:sldMk cId="4084966163" sldId="2082"/>
            <ac:picMk id="9" creationId="{B913B2E8-B0CB-452D-6D1A-3029F6AACA19}"/>
          </ac:picMkLst>
        </pc:picChg>
      </pc:sldChg>
      <pc:sldChg chg="addSp delSp modSp mod">
        <pc:chgData name="Zhang, Qi" userId="339b946e-f9ca-4040-bc82-18aaec23f2c4" providerId="ADAL" clId="{0C712505-375F-4903-A897-B7031333A388}" dt="2024-01-31T01:06:47.711" v="33" actId="1076"/>
        <pc:sldMkLst>
          <pc:docMk/>
          <pc:sldMk cId="2435043001" sldId="2083"/>
        </pc:sldMkLst>
        <pc:picChg chg="del">
          <ac:chgData name="Zhang, Qi" userId="339b946e-f9ca-4040-bc82-18aaec23f2c4" providerId="ADAL" clId="{0C712505-375F-4903-A897-B7031333A388}" dt="2024-01-31T01:06:39.794" v="28" actId="478"/>
          <ac:picMkLst>
            <pc:docMk/>
            <pc:sldMk cId="2435043001" sldId="2083"/>
            <ac:picMk id="6" creationId="{FAE04BFE-C65B-E53D-C5A4-33417F7A4503}"/>
          </ac:picMkLst>
        </pc:picChg>
        <pc:picChg chg="add mod">
          <ac:chgData name="Zhang, Qi" userId="339b946e-f9ca-4040-bc82-18aaec23f2c4" providerId="ADAL" clId="{0C712505-375F-4903-A897-B7031333A388}" dt="2024-01-31T01:06:47.711" v="33" actId="1076"/>
          <ac:picMkLst>
            <pc:docMk/>
            <pc:sldMk cId="2435043001" sldId="2083"/>
            <ac:picMk id="7" creationId="{560ED0F1-92EA-DCD6-C018-5235A246B81E}"/>
          </ac:picMkLst>
        </pc:picChg>
      </pc:sldChg>
      <pc:sldChg chg="addSp delSp modSp mod">
        <pc:chgData name="Zhang, Qi" userId="339b946e-f9ca-4040-bc82-18aaec23f2c4" providerId="ADAL" clId="{0C712505-375F-4903-A897-B7031333A388}" dt="2024-01-31T01:07:57.387" v="41" actId="14100"/>
        <pc:sldMkLst>
          <pc:docMk/>
          <pc:sldMk cId="3473307359" sldId="2084"/>
        </pc:sldMkLst>
        <pc:spChg chg="mod">
          <ac:chgData name="Zhang, Qi" userId="339b946e-f9ca-4040-bc82-18aaec23f2c4" providerId="ADAL" clId="{0C712505-375F-4903-A897-B7031333A388}" dt="2024-01-31T01:07:47.302" v="40" actId="14100"/>
          <ac:spMkLst>
            <pc:docMk/>
            <pc:sldMk cId="3473307359" sldId="2084"/>
            <ac:spMk id="3" creationId="{B5EEB98B-10B9-9CD0-B688-DB7A12A455F1}"/>
          </ac:spMkLst>
        </pc:spChg>
        <pc:spChg chg="mod">
          <ac:chgData name="Zhang, Qi" userId="339b946e-f9ca-4040-bc82-18aaec23f2c4" providerId="ADAL" clId="{0C712505-375F-4903-A897-B7031333A388}" dt="2024-01-31T01:07:57.387" v="41" actId="14100"/>
          <ac:spMkLst>
            <pc:docMk/>
            <pc:sldMk cId="3473307359" sldId="2084"/>
            <ac:spMk id="8" creationId="{61C8C499-0B9C-F80C-ED85-0521543B02E1}"/>
          </ac:spMkLst>
        </pc:spChg>
        <pc:picChg chg="del">
          <ac:chgData name="Zhang, Qi" userId="339b946e-f9ca-4040-bc82-18aaec23f2c4" providerId="ADAL" clId="{0C712505-375F-4903-A897-B7031333A388}" dt="2024-01-31T01:07:31.619" v="34" actId="478"/>
          <ac:picMkLst>
            <pc:docMk/>
            <pc:sldMk cId="3473307359" sldId="2084"/>
            <ac:picMk id="6" creationId="{E9C7FC64-E20E-4B1E-CE81-348CD765C366}"/>
          </ac:picMkLst>
        </pc:picChg>
        <pc:picChg chg="add mod">
          <ac:chgData name="Zhang, Qi" userId="339b946e-f9ca-4040-bc82-18aaec23f2c4" providerId="ADAL" clId="{0C712505-375F-4903-A897-B7031333A388}" dt="2024-01-31T01:07:39.234" v="38" actId="1076"/>
          <ac:picMkLst>
            <pc:docMk/>
            <pc:sldMk cId="3473307359" sldId="2084"/>
            <ac:picMk id="7" creationId="{F5C089F1-9632-73FF-1E79-32DC896866AF}"/>
          </ac:picMkLst>
        </pc:picChg>
      </pc:sldChg>
      <pc:sldChg chg="addSp delSp modSp mod">
        <pc:chgData name="Zhang, Qi" userId="339b946e-f9ca-4040-bc82-18aaec23f2c4" providerId="ADAL" clId="{0C712505-375F-4903-A897-B7031333A388}" dt="2024-01-31T01:09:10.305" v="46" actId="1076"/>
        <pc:sldMkLst>
          <pc:docMk/>
          <pc:sldMk cId="327151294" sldId="2085"/>
        </pc:sldMkLst>
        <pc:picChg chg="del">
          <ac:chgData name="Zhang, Qi" userId="339b946e-f9ca-4040-bc82-18aaec23f2c4" providerId="ADAL" clId="{0C712505-375F-4903-A897-B7031333A388}" dt="2024-01-31T01:09:03.624" v="42" actId="478"/>
          <ac:picMkLst>
            <pc:docMk/>
            <pc:sldMk cId="327151294" sldId="2085"/>
            <ac:picMk id="6" creationId="{A12F0F38-F9FA-D118-FFCE-12580C954D8F}"/>
          </ac:picMkLst>
        </pc:picChg>
        <pc:picChg chg="add mod">
          <ac:chgData name="Zhang, Qi" userId="339b946e-f9ca-4040-bc82-18aaec23f2c4" providerId="ADAL" clId="{0C712505-375F-4903-A897-B7031333A388}" dt="2024-01-31T01:09:10.305" v="46" actId="1076"/>
          <ac:picMkLst>
            <pc:docMk/>
            <pc:sldMk cId="327151294" sldId="2085"/>
            <ac:picMk id="7" creationId="{1D082449-0F18-12B3-A92C-527A2399FCC9}"/>
          </ac:picMkLst>
        </pc:picChg>
      </pc:sldChg>
      <pc:sldChg chg="addSp delSp modSp mod">
        <pc:chgData name="Zhang, Qi" userId="339b946e-f9ca-4040-bc82-18aaec23f2c4" providerId="ADAL" clId="{0C712505-375F-4903-A897-B7031333A388}" dt="2024-01-31T01:15:11.853" v="52" actId="1076"/>
        <pc:sldMkLst>
          <pc:docMk/>
          <pc:sldMk cId="1775755388" sldId="2086"/>
        </pc:sldMkLst>
        <pc:picChg chg="del">
          <ac:chgData name="Zhang, Qi" userId="339b946e-f9ca-4040-bc82-18aaec23f2c4" providerId="ADAL" clId="{0C712505-375F-4903-A897-B7031333A388}" dt="2024-01-31T01:14:12.922" v="47" actId="478"/>
          <ac:picMkLst>
            <pc:docMk/>
            <pc:sldMk cId="1775755388" sldId="2086"/>
            <ac:picMk id="6" creationId="{137E4D53-4629-0404-A7CA-3EA09EC11177}"/>
          </ac:picMkLst>
        </pc:picChg>
        <pc:picChg chg="add mod">
          <ac:chgData name="Zhang, Qi" userId="339b946e-f9ca-4040-bc82-18aaec23f2c4" providerId="ADAL" clId="{0C712505-375F-4903-A897-B7031333A388}" dt="2024-01-31T01:14:17.575" v="49" actId="1076"/>
          <ac:picMkLst>
            <pc:docMk/>
            <pc:sldMk cId="1775755388" sldId="2086"/>
            <ac:picMk id="7" creationId="{47D9042C-EFD6-576B-AB93-2ACF9D86C744}"/>
          </ac:picMkLst>
        </pc:picChg>
        <pc:picChg chg="del">
          <ac:chgData name="Zhang, Qi" userId="339b946e-f9ca-4040-bc82-18aaec23f2c4" providerId="ADAL" clId="{0C712505-375F-4903-A897-B7031333A388}" dt="2024-01-31T01:15:07.528" v="50" actId="478"/>
          <ac:picMkLst>
            <pc:docMk/>
            <pc:sldMk cId="1775755388" sldId="2086"/>
            <ac:picMk id="8" creationId="{BD00CC42-A494-618A-C8D9-358DB9A615CD}"/>
          </ac:picMkLst>
        </pc:picChg>
        <pc:picChg chg="add mod">
          <ac:chgData name="Zhang, Qi" userId="339b946e-f9ca-4040-bc82-18aaec23f2c4" providerId="ADAL" clId="{0C712505-375F-4903-A897-B7031333A388}" dt="2024-01-31T01:15:11.853" v="52" actId="1076"/>
          <ac:picMkLst>
            <pc:docMk/>
            <pc:sldMk cId="1775755388" sldId="2086"/>
            <ac:picMk id="10" creationId="{FF32AFA6-1FA4-1054-9FEA-E1C398AB4226}"/>
          </ac:picMkLst>
        </pc:picChg>
      </pc:sldChg>
      <pc:sldChg chg="addSp delSp modSp mod">
        <pc:chgData name="Zhang, Qi" userId="339b946e-f9ca-4040-bc82-18aaec23f2c4" providerId="ADAL" clId="{0C712505-375F-4903-A897-B7031333A388}" dt="2024-01-31T01:16:00.318" v="56" actId="14100"/>
        <pc:sldMkLst>
          <pc:docMk/>
          <pc:sldMk cId="975562535" sldId="2087"/>
        </pc:sldMkLst>
        <pc:picChg chg="del">
          <ac:chgData name="Zhang, Qi" userId="339b946e-f9ca-4040-bc82-18aaec23f2c4" providerId="ADAL" clId="{0C712505-375F-4903-A897-B7031333A388}" dt="2024-01-31T01:15:53.929" v="53" actId="478"/>
          <ac:picMkLst>
            <pc:docMk/>
            <pc:sldMk cId="975562535" sldId="2087"/>
            <ac:picMk id="6" creationId="{8F97F77D-587B-064B-CEEE-7D44E08ABBFA}"/>
          </ac:picMkLst>
        </pc:picChg>
        <pc:picChg chg="add mod">
          <ac:chgData name="Zhang, Qi" userId="339b946e-f9ca-4040-bc82-18aaec23f2c4" providerId="ADAL" clId="{0C712505-375F-4903-A897-B7031333A388}" dt="2024-01-31T01:16:00.318" v="56" actId="14100"/>
          <ac:picMkLst>
            <pc:docMk/>
            <pc:sldMk cId="975562535" sldId="2087"/>
            <ac:picMk id="7" creationId="{0953C2DF-7354-3C56-F7A5-4BA4AB33C6B3}"/>
          </ac:picMkLst>
        </pc:picChg>
      </pc:sldChg>
      <pc:sldChg chg="modSp mod">
        <pc:chgData name="Zhang, Qi" userId="339b946e-f9ca-4040-bc82-18aaec23f2c4" providerId="ADAL" clId="{0C712505-375F-4903-A897-B7031333A388}" dt="2024-01-31T01:25:42.966" v="59" actId="20577"/>
        <pc:sldMkLst>
          <pc:docMk/>
          <pc:sldMk cId="1501181268" sldId="2088"/>
        </pc:sldMkLst>
        <pc:spChg chg="mod">
          <ac:chgData name="Zhang, Qi" userId="339b946e-f9ca-4040-bc82-18aaec23f2c4" providerId="ADAL" clId="{0C712505-375F-4903-A897-B7031333A388}" dt="2024-01-31T01:25:42.966" v="59" actId="20577"/>
          <ac:spMkLst>
            <pc:docMk/>
            <pc:sldMk cId="1501181268" sldId="2088"/>
            <ac:spMk id="3" creationId="{B5EEB98B-10B9-9CD0-B688-DB7A12A455F1}"/>
          </ac:spMkLst>
        </pc:spChg>
      </pc:sldChg>
      <pc:sldChg chg="addSp delSp modSp mod">
        <pc:chgData name="Zhang, Qi" userId="339b946e-f9ca-4040-bc82-18aaec23f2c4" providerId="ADAL" clId="{0C712505-375F-4903-A897-B7031333A388}" dt="2024-01-31T01:33:56.144" v="64" actId="1076"/>
        <pc:sldMkLst>
          <pc:docMk/>
          <pc:sldMk cId="4034982991" sldId="2091"/>
        </pc:sldMkLst>
        <pc:picChg chg="del">
          <ac:chgData name="Zhang, Qi" userId="339b946e-f9ca-4040-bc82-18aaec23f2c4" providerId="ADAL" clId="{0C712505-375F-4903-A897-B7031333A388}" dt="2024-01-31T01:33:46.641" v="60" actId="478"/>
          <ac:picMkLst>
            <pc:docMk/>
            <pc:sldMk cId="4034982991" sldId="2091"/>
            <ac:picMk id="6" creationId="{95277790-7811-384F-6BDB-F3D18DD28616}"/>
          </ac:picMkLst>
        </pc:picChg>
        <pc:picChg chg="add mod">
          <ac:chgData name="Zhang, Qi" userId="339b946e-f9ca-4040-bc82-18aaec23f2c4" providerId="ADAL" clId="{0C712505-375F-4903-A897-B7031333A388}" dt="2024-01-31T01:33:56.144" v="64" actId="1076"/>
          <ac:picMkLst>
            <pc:docMk/>
            <pc:sldMk cId="4034982991" sldId="2091"/>
            <ac:picMk id="7" creationId="{6D4B5E9F-BAD6-8D76-385C-3158EAFCF6FC}"/>
          </ac:picMkLst>
        </pc:picChg>
      </pc:sldChg>
      <pc:sldChg chg="delSp modSp mod">
        <pc:chgData name="Zhang, Qi" userId="339b946e-f9ca-4040-bc82-18aaec23f2c4" providerId="ADAL" clId="{0C712505-375F-4903-A897-B7031333A388}" dt="2024-01-31T01:42:09.460" v="125" actId="403"/>
        <pc:sldMkLst>
          <pc:docMk/>
          <pc:sldMk cId="2376593310" sldId="2092"/>
        </pc:sldMkLst>
        <pc:spChg chg="mod">
          <ac:chgData name="Zhang, Qi" userId="339b946e-f9ca-4040-bc82-18aaec23f2c4" providerId="ADAL" clId="{0C712505-375F-4903-A897-B7031333A388}" dt="2024-01-31T01:42:09.460" v="125" actId="403"/>
          <ac:spMkLst>
            <pc:docMk/>
            <pc:sldMk cId="2376593310" sldId="2092"/>
            <ac:spMk id="3" creationId="{B5EEB98B-10B9-9CD0-B688-DB7A12A455F1}"/>
          </ac:spMkLst>
        </pc:spChg>
        <pc:picChg chg="del">
          <ac:chgData name="Zhang, Qi" userId="339b946e-f9ca-4040-bc82-18aaec23f2c4" providerId="ADAL" clId="{0C712505-375F-4903-A897-B7031333A388}" dt="2024-01-31T01:41:57.805" v="119" actId="478"/>
          <ac:picMkLst>
            <pc:docMk/>
            <pc:sldMk cId="2376593310" sldId="2092"/>
            <ac:picMk id="6" creationId="{F862EEB0-D77A-9FED-C12D-84EFB5DE5B99}"/>
          </ac:picMkLst>
        </pc:picChg>
        <pc:picChg chg="del">
          <ac:chgData name="Zhang, Qi" userId="339b946e-f9ca-4040-bc82-18aaec23f2c4" providerId="ADAL" clId="{0C712505-375F-4903-A897-B7031333A388}" dt="2024-01-31T01:41:58.717" v="120" actId="478"/>
          <ac:picMkLst>
            <pc:docMk/>
            <pc:sldMk cId="2376593310" sldId="2092"/>
            <ac:picMk id="8" creationId="{96B26604-7FDE-E248-72B2-EBF51B87E935}"/>
          </ac:picMkLst>
        </pc:picChg>
      </pc:sldChg>
      <pc:sldChg chg="addSp delSp modSp mod">
        <pc:chgData name="Zhang, Qi" userId="339b946e-f9ca-4040-bc82-18aaec23f2c4" providerId="ADAL" clId="{0C712505-375F-4903-A897-B7031333A388}" dt="2024-01-31T01:36:09.502" v="90" actId="1076"/>
        <pc:sldMkLst>
          <pc:docMk/>
          <pc:sldMk cId="1299969529" sldId="2119"/>
        </pc:sldMkLst>
        <pc:spChg chg="mod">
          <ac:chgData name="Zhang, Qi" userId="339b946e-f9ca-4040-bc82-18aaec23f2c4" providerId="ADAL" clId="{0C712505-375F-4903-A897-B7031333A388}" dt="2024-01-31T01:36:03.567" v="89" actId="1076"/>
          <ac:spMkLst>
            <pc:docMk/>
            <pc:sldMk cId="1299969529" sldId="2119"/>
            <ac:spMk id="7" creationId="{8086F04C-B0A1-9D93-151B-D0B4CBFB32F2}"/>
          </ac:spMkLst>
        </pc:spChg>
        <pc:picChg chg="del">
          <ac:chgData name="Zhang, Qi" userId="339b946e-f9ca-4040-bc82-18aaec23f2c4" providerId="ADAL" clId="{0C712505-375F-4903-A897-B7031333A388}" dt="2024-01-31T01:34:48.205" v="65" actId="478"/>
          <ac:picMkLst>
            <pc:docMk/>
            <pc:sldMk cId="1299969529" sldId="2119"/>
            <ac:picMk id="6" creationId="{95277790-7811-384F-6BDB-F3D18DD28616}"/>
          </ac:picMkLst>
        </pc:picChg>
        <pc:picChg chg="add mod">
          <ac:chgData name="Zhang, Qi" userId="339b946e-f9ca-4040-bc82-18aaec23f2c4" providerId="ADAL" clId="{0C712505-375F-4903-A897-B7031333A388}" dt="2024-01-31T01:36:09.502" v="90" actId="1076"/>
          <ac:picMkLst>
            <pc:docMk/>
            <pc:sldMk cId="1299969529" sldId="2119"/>
            <ac:picMk id="8" creationId="{2A0A4469-25C6-D388-9C8D-2689596F5669}"/>
          </ac:picMkLst>
        </pc:picChg>
      </pc:sldChg>
      <pc:sldChg chg="addSp delSp modSp mod">
        <pc:chgData name="Zhang, Qi" userId="339b946e-f9ca-4040-bc82-18aaec23f2c4" providerId="ADAL" clId="{0C712505-375F-4903-A897-B7031333A388}" dt="2024-01-31T01:38:55.153" v="97" actId="14100"/>
        <pc:sldMkLst>
          <pc:docMk/>
          <pc:sldMk cId="2443287047" sldId="2120"/>
        </pc:sldMkLst>
        <pc:spChg chg="mod">
          <ac:chgData name="Zhang, Qi" userId="339b946e-f9ca-4040-bc82-18aaec23f2c4" providerId="ADAL" clId="{0C712505-375F-4903-A897-B7031333A388}" dt="2024-01-31T01:37:01.796" v="93" actId="14100"/>
          <ac:spMkLst>
            <pc:docMk/>
            <pc:sldMk cId="2443287047" sldId="2120"/>
            <ac:spMk id="3" creationId="{B5EEB98B-10B9-9CD0-B688-DB7A12A455F1}"/>
          </ac:spMkLst>
        </pc:spChg>
        <pc:picChg chg="add mod">
          <ac:chgData name="Zhang, Qi" userId="339b946e-f9ca-4040-bc82-18aaec23f2c4" providerId="ADAL" clId="{0C712505-375F-4903-A897-B7031333A388}" dt="2024-01-31T01:38:55.153" v="97" actId="14100"/>
          <ac:picMkLst>
            <pc:docMk/>
            <pc:sldMk cId="2443287047" sldId="2120"/>
            <ac:picMk id="6" creationId="{85A87F6C-DA70-6611-1FF8-CC530A5B7DE3}"/>
          </ac:picMkLst>
        </pc:picChg>
        <pc:picChg chg="del">
          <ac:chgData name="Zhang, Qi" userId="339b946e-f9ca-4040-bc82-18aaec23f2c4" providerId="ADAL" clId="{0C712505-375F-4903-A897-B7031333A388}" dt="2024-01-31T01:38:49.712" v="94" actId="478"/>
          <ac:picMkLst>
            <pc:docMk/>
            <pc:sldMk cId="2443287047" sldId="2120"/>
            <ac:picMk id="7" creationId="{01607AE7-7FD6-8069-74A6-504DD96ED065}"/>
          </ac:picMkLst>
        </pc:picChg>
      </pc:sldChg>
      <pc:sldChg chg="addSp delSp modSp new mod">
        <pc:chgData name="Zhang, Qi" userId="339b946e-f9ca-4040-bc82-18aaec23f2c4" providerId="ADAL" clId="{0C712505-375F-4903-A897-B7031333A388}" dt="2024-01-31T01:42:18.063" v="127" actId="1076"/>
        <pc:sldMkLst>
          <pc:docMk/>
          <pc:sldMk cId="371092660" sldId="2121"/>
        </pc:sldMkLst>
        <pc:spChg chg="mod">
          <ac:chgData name="Zhang, Qi" userId="339b946e-f9ca-4040-bc82-18aaec23f2c4" providerId="ADAL" clId="{0C712505-375F-4903-A897-B7031333A388}" dt="2024-01-31T01:42:17.031" v="126" actId="14100"/>
          <ac:spMkLst>
            <pc:docMk/>
            <pc:sldMk cId="371092660" sldId="2121"/>
            <ac:spMk id="2" creationId="{F44E28DC-4184-E6DF-6264-ECE3F1F53B10}"/>
          </ac:spMkLst>
        </pc:spChg>
        <pc:spChg chg="del">
          <ac:chgData name="Zhang, Qi" userId="339b946e-f9ca-4040-bc82-18aaec23f2c4" providerId="ADAL" clId="{0C712505-375F-4903-A897-B7031333A388}" dt="2024-01-31T01:41:09.779" v="116" actId="22"/>
          <ac:spMkLst>
            <pc:docMk/>
            <pc:sldMk cId="371092660" sldId="2121"/>
            <ac:spMk id="3" creationId="{A4C3100E-8F60-067E-DDE5-A48C29F66B4F}"/>
          </ac:spMkLst>
        </pc:spChg>
        <pc:picChg chg="add mod ord">
          <ac:chgData name="Zhang, Qi" userId="339b946e-f9ca-4040-bc82-18aaec23f2c4" providerId="ADAL" clId="{0C712505-375F-4903-A897-B7031333A388}" dt="2024-01-31T01:42:18.063" v="127" actId="1076"/>
          <ac:picMkLst>
            <pc:docMk/>
            <pc:sldMk cId="371092660" sldId="2121"/>
            <ac:picMk id="6" creationId="{D3E6A4A1-0B49-9113-AEA5-E3F0625E80AD}"/>
          </ac:picMkLst>
        </pc:picChg>
      </pc:sldChg>
      <pc:sldChg chg="addSp delSp modSp new mod">
        <pc:chgData name="Zhang, Qi" userId="339b946e-f9ca-4040-bc82-18aaec23f2c4" providerId="ADAL" clId="{0C712505-375F-4903-A897-B7031333A388}" dt="2024-01-31T01:42:48.500" v="131" actId="1076"/>
        <pc:sldMkLst>
          <pc:docMk/>
          <pc:sldMk cId="3493528320" sldId="2122"/>
        </pc:sldMkLst>
        <pc:spChg chg="mod">
          <ac:chgData name="Zhang, Qi" userId="339b946e-f9ca-4040-bc82-18aaec23f2c4" providerId="ADAL" clId="{0C712505-375F-4903-A897-B7031333A388}" dt="2024-01-31T01:42:27.511" v="129"/>
          <ac:spMkLst>
            <pc:docMk/>
            <pc:sldMk cId="3493528320" sldId="2122"/>
            <ac:spMk id="2" creationId="{F1072894-9D0D-651F-3A61-49B57D4990A6}"/>
          </ac:spMkLst>
        </pc:spChg>
        <pc:spChg chg="del">
          <ac:chgData name="Zhang, Qi" userId="339b946e-f9ca-4040-bc82-18aaec23f2c4" providerId="ADAL" clId="{0C712505-375F-4903-A897-B7031333A388}" dt="2024-01-31T01:42:46.708" v="130" actId="22"/>
          <ac:spMkLst>
            <pc:docMk/>
            <pc:sldMk cId="3493528320" sldId="2122"/>
            <ac:spMk id="3" creationId="{B873D5FE-6CA4-8F43-578D-B5BBC9823627}"/>
          </ac:spMkLst>
        </pc:spChg>
        <pc:picChg chg="add mod ord">
          <ac:chgData name="Zhang, Qi" userId="339b946e-f9ca-4040-bc82-18aaec23f2c4" providerId="ADAL" clId="{0C712505-375F-4903-A897-B7031333A388}" dt="2024-01-31T01:42:48.500" v="131" actId="1076"/>
          <ac:picMkLst>
            <pc:docMk/>
            <pc:sldMk cId="3493528320" sldId="2122"/>
            <ac:picMk id="6" creationId="{AF117850-3C7D-003A-BCEF-6856D87DC39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99B1DD-1DD2-4D6E-985A-8761CB26F723}" type="datetimeFigureOut">
              <a:rPr lang="en-US" smtClean="0"/>
              <a:t>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3AFB7A-48CC-445F-8950-964CB203DA11}" type="slidenum">
              <a:rPr lang="en-US" smtClean="0"/>
              <a:t>‹#›</a:t>
            </a:fld>
            <a:endParaRPr lang="en-US"/>
          </a:p>
        </p:txBody>
      </p:sp>
    </p:spTree>
    <p:extLst>
      <p:ext uri="{BB962C8B-B14F-4D97-AF65-F5344CB8AC3E}">
        <p14:creationId xmlns:p14="http://schemas.microsoft.com/office/powerpoint/2010/main" val="309602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3CCAA6-8102-40F2-8077-7C78D6B8D09C}" type="datetime1">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928780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6A8673-4429-43CE-B2CC-ACAADB3EE9A1}" type="datetime1">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1117779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5528A5-48FD-401E-A13F-10EB388D0E37}" type="datetime1">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383114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38CC11-60B8-456D-AD59-505F08B62735}" type="datetime1">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60073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894330-28E3-47C0-909F-13162B861E85}" type="datetime1">
              <a:rPr lang="en-US" smtClean="0"/>
              <a:t>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1055007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6D4E71-ED64-45B9-B37F-F79EC98E4BF0}" type="datetime1">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387382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1B8A2E-3713-4EA8-A114-CFDCCB699EAF}" type="datetime1">
              <a:rPr lang="en-US" smtClean="0"/>
              <a:t>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2369971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CBC2FE-54D1-4514-89CB-7664794DE0A8}" type="datetime1">
              <a:rPr lang="en-US" smtClean="0"/>
              <a:t>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4253994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3F1EC-E74F-48F6-BA3D-3F43C7C0B51E}" type="datetime1">
              <a:rPr lang="en-US" smtClean="0"/>
              <a:t>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1513798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4204FD-C9D0-423C-8533-0D3136135828}" type="datetime1">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109823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7892C2-1600-4408-8A55-CA9E82F0C60C}" type="datetime1">
              <a:rPr lang="en-US" smtClean="0"/>
              <a:t>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12A267-E1DD-44E7-983C-C39AABB85FC4}" type="slidenum">
              <a:rPr lang="en-US" smtClean="0"/>
              <a:t>‹#›</a:t>
            </a:fld>
            <a:endParaRPr lang="en-US"/>
          </a:p>
        </p:txBody>
      </p:sp>
    </p:spTree>
    <p:extLst>
      <p:ext uri="{BB962C8B-B14F-4D97-AF65-F5344CB8AC3E}">
        <p14:creationId xmlns:p14="http://schemas.microsoft.com/office/powerpoint/2010/main" val="613707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0757A4-77D5-4D37-A8E6-5A52342F965B}" type="datetime1">
              <a:rPr lang="en-US" smtClean="0"/>
              <a:t>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12A267-E1DD-44E7-983C-C39AABB85FC4}" type="slidenum">
              <a:rPr lang="en-US" smtClean="0"/>
              <a:t>‹#›</a:t>
            </a:fld>
            <a:endParaRPr lang="en-US"/>
          </a:p>
        </p:txBody>
      </p:sp>
    </p:spTree>
    <p:extLst>
      <p:ext uri="{BB962C8B-B14F-4D97-AF65-F5344CB8AC3E}">
        <p14:creationId xmlns:p14="http://schemas.microsoft.com/office/powerpoint/2010/main" val="2216989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RGBA_color_mode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haroldserrano.com/blog/what-is-a-vertex-shader-in-opengl"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5961" y="945992"/>
            <a:ext cx="9660078" cy="1735136"/>
          </a:xfrm>
        </p:spPr>
        <p:txBody>
          <a:bodyPr>
            <a:normAutofit/>
          </a:bodyPr>
          <a:lstStyle/>
          <a:p>
            <a:r>
              <a:rPr lang="en-US" sz="5400" dirty="0"/>
              <a:t>IT 356: Introduction To Computer Graphics (Lecture 07)</a:t>
            </a:r>
          </a:p>
        </p:txBody>
      </p:sp>
      <p:sp>
        <p:nvSpPr>
          <p:cNvPr id="3" name="Subtitle 2"/>
          <p:cNvSpPr>
            <a:spLocks noGrp="1"/>
          </p:cNvSpPr>
          <p:nvPr>
            <p:ph type="subTitle" idx="1"/>
          </p:nvPr>
        </p:nvSpPr>
        <p:spPr>
          <a:xfrm>
            <a:off x="2667000" y="3389784"/>
            <a:ext cx="6858000" cy="1868016"/>
          </a:xfrm>
        </p:spPr>
        <p:txBody>
          <a:bodyPr>
            <a:noAutofit/>
          </a:bodyPr>
          <a:lstStyle/>
          <a:p>
            <a:r>
              <a:rPr lang="en-US" sz="3600" dirty="0"/>
              <a:t>School of Information Technology</a:t>
            </a:r>
          </a:p>
          <a:p>
            <a:r>
              <a:rPr lang="en-US" sz="3600" dirty="0"/>
              <a:t>Illinois State University </a:t>
            </a:r>
          </a:p>
          <a:p>
            <a:r>
              <a:rPr lang="en-US" sz="3600" dirty="0"/>
              <a:t>Dr. Qi Zhang, Spring 2024 </a:t>
            </a:r>
          </a:p>
        </p:txBody>
      </p:sp>
      <p:sp>
        <p:nvSpPr>
          <p:cNvPr id="4" name="Slide Number Placeholder 3"/>
          <p:cNvSpPr>
            <a:spLocks noGrp="1"/>
          </p:cNvSpPr>
          <p:nvPr>
            <p:ph type="sldNum" sz="quarter" idx="12"/>
          </p:nvPr>
        </p:nvSpPr>
        <p:spPr/>
        <p:txBody>
          <a:bodyPr/>
          <a:lstStyle/>
          <a:p>
            <a:fld id="{8012A267-E1DD-44E7-983C-C39AABB85FC4}" type="slidenum">
              <a:rPr lang="en-US" smtClean="0"/>
              <a:t>1</a:t>
            </a:fld>
            <a:endParaRPr lang="en-US"/>
          </a:p>
        </p:txBody>
      </p:sp>
    </p:spTree>
    <p:extLst>
      <p:ext uri="{BB962C8B-B14F-4D97-AF65-F5344CB8AC3E}">
        <p14:creationId xmlns:p14="http://schemas.microsoft.com/office/powerpoint/2010/main" val="268380210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EF69-4A83-BD00-B19A-1AD8CA1D77A9}"/>
              </a:ext>
            </a:extLst>
          </p:cNvPr>
          <p:cNvSpPr>
            <a:spLocks noGrp="1"/>
          </p:cNvSpPr>
          <p:nvPr>
            <p:ph type="title"/>
          </p:nvPr>
        </p:nvSpPr>
        <p:spPr>
          <a:xfrm>
            <a:off x="838200" y="365126"/>
            <a:ext cx="10515600" cy="693362"/>
          </a:xfrm>
        </p:spPr>
        <p:txBody>
          <a:bodyPr>
            <a:normAutofit fontScale="90000"/>
          </a:bodyPr>
          <a:lstStyle/>
          <a:p>
            <a:r>
              <a:rPr lang="en-US" dirty="0"/>
              <a:t>Vertex Shader</a:t>
            </a:r>
          </a:p>
        </p:txBody>
      </p:sp>
      <p:sp>
        <p:nvSpPr>
          <p:cNvPr id="3" name="Content Placeholder 2">
            <a:extLst>
              <a:ext uri="{FF2B5EF4-FFF2-40B4-BE49-F238E27FC236}">
                <a16:creationId xmlns:a16="http://schemas.microsoft.com/office/drawing/2014/main" id="{D04B1AE6-567D-BC2A-64BE-FD5DC5EEF554}"/>
              </a:ext>
            </a:extLst>
          </p:cNvPr>
          <p:cNvSpPr>
            <a:spLocks noGrp="1"/>
          </p:cNvSpPr>
          <p:nvPr>
            <p:ph idx="1"/>
          </p:nvPr>
        </p:nvSpPr>
        <p:spPr>
          <a:xfrm>
            <a:off x="960120" y="1369007"/>
            <a:ext cx="10515600" cy="2338412"/>
          </a:xfrm>
        </p:spPr>
        <p:txBody>
          <a:bodyPr/>
          <a:lstStyle/>
          <a:p>
            <a:r>
              <a:rPr lang="en-US" dirty="0"/>
              <a:t>The vertex shader is one of the shaders that are programmable</a:t>
            </a:r>
          </a:p>
          <a:p>
            <a:r>
              <a:rPr lang="en-US" dirty="0"/>
              <a:t>Modern OpenGL requires that we at least set up a vertex and fragment shader if we want to do some rendering, so we will briefly introduce shaders and configure two very simple shaders for drawing the first triangle.</a:t>
            </a:r>
          </a:p>
        </p:txBody>
      </p:sp>
      <p:sp>
        <p:nvSpPr>
          <p:cNvPr id="4" name="Slide Number Placeholder 3">
            <a:extLst>
              <a:ext uri="{FF2B5EF4-FFF2-40B4-BE49-F238E27FC236}">
                <a16:creationId xmlns:a16="http://schemas.microsoft.com/office/drawing/2014/main" id="{17B0ADCA-1BDA-871C-1849-8BAA538A655A}"/>
              </a:ext>
            </a:extLst>
          </p:cNvPr>
          <p:cNvSpPr>
            <a:spLocks noGrp="1"/>
          </p:cNvSpPr>
          <p:nvPr>
            <p:ph type="sldNum" sz="quarter" idx="12"/>
          </p:nvPr>
        </p:nvSpPr>
        <p:spPr/>
        <p:txBody>
          <a:bodyPr/>
          <a:lstStyle/>
          <a:p>
            <a:fld id="{8012A267-E1DD-44E7-983C-C39AABB85FC4}" type="slidenum">
              <a:rPr lang="en-US" smtClean="0"/>
              <a:t>10</a:t>
            </a:fld>
            <a:endParaRPr lang="en-US"/>
          </a:p>
        </p:txBody>
      </p:sp>
      <p:pic>
        <p:nvPicPr>
          <p:cNvPr id="7" name="Picture 6">
            <a:extLst>
              <a:ext uri="{FF2B5EF4-FFF2-40B4-BE49-F238E27FC236}">
                <a16:creationId xmlns:a16="http://schemas.microsoft.com/office/drawing/2014/main" id="{D1BF328C-1906-6B97-58D4-2D3DF54CB60C}"/>
              </a:ext>
            </a:extLst>
          </p:cNvPr>
          <p:cNvPicPr>
            <a:picLocks noChangeAspect="1"/>
          </p:cNvPicPr>
          <p:nvPr/>
        </p:nvPicPr>
        <p:blipFill>
          <a:blip r:embed="rId2"/>
          <a:stretch>
            <a:fillRect/>
          </a:stretch>
        </p:blipFill>
        <p:spPr>
          <a:xfrm>
            <a:off x="4127326" y="3298996"/>
            <a:ext cx="6050230" cy="3057354"/>
          </a:xfrm>
          <a:prstGeom prst="rect">
            <a:avLst/>
          </a:prstGeom>
        </p:spPr>
      </p:pic>
    </p:spTree>
    <p:extLst>
      <p:ext uri="{BB962C8B-B14F-4D97-AF65-F5344CB8AC3E}">
        <p14:creationId xmlns:p14="http://schemas.microsoft.com/office/powerpoint/2010/main" val="890974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EF69-4A83-BD00-B19A-1AD8CA1D77A9}"/>
              </a:ext>
            </a:extLst>
          </p:cNvPr>
          <p:cNvSpPr>
            <a:spLocks noGrp="1"/>
          </p:cNvSpPr>
          <p:nvPr>
            <p:ph type="title"/>
          </p:nvPr>
        </p:nvSpPr>
        <p:spPr>
          <a:xfrm>
            <a:off x="838200" y="365125"/>
            <a:ext cx="10515600" cy="761269"/>
          </a:xfrm>
        </p:spPr>
        <p:txBody>
          <a:bodyPr/>
          <a:lstStyle/>
          <a:p>
            <a:r>
              <a:rPr lang="en-US" dirty="0"/>
              <a:t>Vertex Shader</a:t>
            </a:r>
          </a:p>
        </p:txBody>
      </p:sp>
      <p:sp>
        <p:nvSpPr>
          <p:cNvPr id="3" name="Content Placeholder 2">
            <a:extLst>
              <a:ext uri="{FF2B5EF4-FFF2-40B4-BE49-F238E27FC236}">
                <a16:creationId xmlns:a16="http://schemas.microsoft.com/office/drawing/2014/main" id="{D04B1AE6-567D-BC2A-64BE-FD5DC5EEF554}"/>
              </a:ext>
            </a:extLst>
          </p:cNvPr>
          <p:cNvSpPr>
            <a:spLocks noGrp="1"/>
          </p:cNvSpPr>
          <p:nvPr>
            <p:ph idx="1"/>
          </p:nvPr>
        </p:nvSpPr>
        <p:spPr>
          <a:xfrm>
            <a:off x="927295" y="1196096"/>
            <a:ext cx="10515600" cy="1667852"/>
          </a:xfrm>
        </p:spPr>
        <p:txBody>
          <a:bodyPr>
            <a:normAutofit/>
          </a:bodyPr>
          <a:lstStyle/>
          <a:p>
            <a:r>
              <a:rPr lang="en-US" sz="2400" dirty="0"/>
              <a:t>The first thing we need to do is write the vertex shader in the shader language GLSL (OpenGL Shading Language) and then compile this shader so we can use it in our application.</a:t>
            </a:r>
          </a:p>
          <a:p>
            <a:r>
              <a:rPr lang="en-US" sz="2400" dirty="0"/>
              <a:t>Below, you'll find the source code of a very basic vertex shader in GLSL: </a:t>
            </a:r>
          </a:p>
        </p:txBody>
      </p:sp>
      <p:sp>
        <p:nvSpPr>
          <p:cNvPr id="4" name="Slide Number Placeholder 3">
            <a:extLst>
              <a:ext uri="{FF2B5EF4-FFF2-40B4-BE49-F238E27FC236}">
                <a16:creationId xmlns:a16="http://schemas.microsoft.com/office/drawing/2014/main" id="{17B0ADCA-1BDA-871C-1849-8BAA538A655A}"/>
              </a:ext>
            </a:extLst>
          </p:cNvPr>
          <p:cNvSpPr>
            <a:spLocks noGrp="1"/>
          </p:cNvSpPr>
          <p:nvPr>
            <p:ph type="sldNum" sz="quarter" idx="12"/>
          </p:nvPr>
        </p:nvSpPr>
        <p:spPr/>
        <p:txBody>
          <a:bodyPr/>
          <a:lstStyle/>
          <a:p>
            <a:fld id="{8012A267-E1DD-44E7-983C-C39AABB85FC4}" type="slidenum">
              <a:rPr lang="en-US" smtClean="0"/>
              <a:t>11</a:t>
            </a:fld>
            <a:endParaRPr lang="en-US"/>
          </a:p>
        </p:txBody>
      </p:sp>
      <p:sp>
        <p:nvSpPr>
          <p:cNvPr id="8" name="TextBox 7">
            <a:extLst>
              <a:ext uri="{FF2B5EF4-FFF2-40B4-BE49-F238E27FC236}">
                <a16:creationId xmlns:a16="http://schemas.microsoft.com/office/drawing/2014/main" id="{407EBC94-9D72-121E-C344-2DF6AFF11478}"/>
              </a:ext>
            </a:extLst>
          </p:cNvPr>
          <p:cNvSpPr txBox="1"/>
          <p:nvPr/>
        </p:nvSpPr>
        <p:spPr>
          <a:xfrm>
            <a:off x="927295" y="5117317"/>
            <a:ext cx="9158045" cy="923330"/>
          </a:xfrm>
          <a:prstGeom prst="rect">
            <a:avLst/>
          </a:prstGeom>
          <a:noFill/>
        </p:spPr>
        <p:txBody>
          <a:bodyPr wrap="square">
            <a:spAutoFit/>
          </a:bodyPr>
          <a:lstStyle/>
          <a:p>
            <a:pPr marL="342900" indent="-342900">
              <a:buFont typeface="+mj-lt"/>
              <a:buAutoNum type="arabicPeriod"/>
            </a:pPr>
            <a:r>
              <a:rPr lang="en-US" dirty="0"/>
              <a:t>As you can see, GLSL looks similar to C. Each shader begins with a declaration of its version.</a:t>
            </a:r>
          </a:p>
          <a:p>
            <a:pPr marL="342900" indent="-342900">
              <a:buFont typeface="+mj-lt"/>
              <a:buAutoNum type="arabicPeriod"/>
            </a:pPr>
            <a:r>
              <a:rPr lang="en-US" dirty="0"/>
              <a:t>GLSL version 460 corresponds to OpenGL version 4.6</a:t>
            </a:r>
          </a:p>
          <a:p>
            <a:pPr marL="342900" indent="-342900">
              <a:buFont typeface="+mj-lt"/>
              <a:buAutoNum type="arabicPeriod"/>
            </a:pPr>
            <a:r>
              <a:rPr lang="en-US" dirty="0"/>
              <a:t>We also explicitly mention that we're using core profile functionality. </a:t>
            </a:r>
          </a:p>
        </p:txBody>
      </p:sp>
      <p:sp>
        <p:nvSpPr>
          <p:cNvPr id="10" name="TextBox 9">
            <a:extLst>
              <a:ext uri="{FF2B5EF4-FFF2-40B4-BE49-F238E27FC236}">
                <a16:creationId xmlns:a16="http://schemas.microsoft.com/office/drawing/2014/main" id="{E2CCCA79-3BE8-34FE-B027-E079A3D65B13}"/>
              </a:ext>
            </a:extLst>
          </p:cNvPr>
          <p:cNvSpPr txBox="1"/>
          <p:nvPr/>
        </p:nvSpPr>
        <p:spPr>
          <a:xfrm>
            <a:off x="1157091" y="2985732"/>
            <a:ext cx="7285451" cy="1815882"/>
          </a:xfrm>
          <a:prstGeom prst="rect">
            <a:avLst/>
          </a:prstGeom>
          <a:noFill/>
        </p:spPr>
        <p:txBody>
          <a:bodyPr wrap="square">
            <a:spAutoFit/>
          </a:bodyPr>
          <a:lstStyle/>
          <a:p>
            <a:r>
              <a:rPr lang="en-US" sz="1600" dirty="0">
                <a:solidFill>
                  <a:srgbClr val="808080"/>
                </a:solidFill>
                <a:latin typeface="Cascadia Mono" panose="020B0609020000020004" pitchFamily="49" charset="0"/>
              </a:rPr>
              <a:t>#version</a:t>
            </a:r>
            <a:r>
              <a:rPr lang="en-US" sz="1600" dirty="0">
                <a:solidFill>
                  <a:srgbClr val="000000"/>
                </a:solidFill>
                <a:latin typeface="Cascadia Mono" panose="020B0609020000020004" pitchFamily="49" charset="0"/>
              </a:rPr>
              <a:t> 460 core</a:t>
            </a:r>
          </a:p>
          <a:p>
            <a:r>
              <a:rPr lang="en-US" sz="1600" dirty="0">
                <a:solidFill>
                  <a:srgbClr val="5FAFFF"/>
                </a:solidFill>
                <a:latin typeface="Cascadia Mono" panose="020B0609020000020004" pitchFamily="49" charset="0"/>
              </a:rPr>
              <a:t>layout</a:t>
            </a:r>
            <a:r>
              <a:rPr lang="en-US" sz="1600" dirty="0">
                <a:solidFill>
                  <a:srgbClr val="000000"/>
                </a:solidFill>
                <a:latin typeface="Cascadia Mono" panose="020B0609020000020004" pitchFamily="49" charset="0"/>
              </a:rPr>
              <a:t> (location = 0) </a:t>
            </a:r>
            <a:r>
              <a:rPr lang="en-US" sz="1600" dirty="0">
                <a:solidFill>
                  <a:srgbClr val="5FAFFF"/>
                </a:solidFill>
                <a:latin typeface="Cascadia Mono" panose="020B0609020000020004" pitchFamily="49" charset="0"/>
              </a:rPr>
              <a:t>in</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aPos;</a:t>
            </a:r>
          </a:p>
          <a:p>
            <a:endParaRPr lang="en-US" sz="1600" dirty="0">
              <a:solidFill>
                <a:srgbClr val="000000"/>
              </a:solidFill>
              <a:latin typeface="Cascadia Mono" panose="020B0609020000020004" pitchFamily="49" charset="0"/>
            </a:endParaRPr>
          </a:p>
          <a:p>
            <a:r>
              <a:rPr lang="en-US" sz="1600" dirty="0">
                <a:solidFill>
                  <a:srgbClr val="5FAFFF"/>
                </a:solidFill>
                <a:latin typeface="Cascadia Mono" panose="020B0609020000020004" pitchFamily="49" charset="0"/>
              </a:rPr>
              <a:t>void</a:t>
            </a:r>
            <a:r>
              <a:rPr lang="en-US" sz="1600" dirty="0">
                <a:solidFill>
                  <a:srgbClr val="000000"/>
                </a:solidFill>
                <a:latin typeface="Cascadia Mono" panose="020B0609020000020004" pitchFamily="49" charset="0"/>
              </a:rPr>
              <a:t> main()</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5FFFFF"/>
                </a:solidFill>
                <a:latin typeface="Cascadia Mono" panose="020B0609020000020004" pitchFamily="49" charset="0"/>
              </a:rPr>
              <a:t>gl_Position</a:t>
            </a:r>
            <a:r>
              <a:rPr lang="en-US" sz="1600" dirty="0">
                <a:solidFill>
                  <a:srgbClr val="000000"/>
                </a:solidFill>
                <a:latin typeface="Cascadia Mono" panose="020B0609020000020004" pitchFamily="49" charset="0"/>
              </a:rPr>
              <a:t> = </a:t>
            </a:r>
            <a:r>
              <a:rPr lang="en-US" sz="1600" dirty="0">
                <a:solidFill>
                  <a:srgbClr val="5FAFFF"/>
                </a:solidFill>
                <a:latin typeface="Cascadia Mono" panose="020B0609020000020004" pitchFamily="49" charset="0"/>
              </a:rPr>
              <a:t>vec4</a:t>
            </a:r>
            <a:r>
              <a:rPr lang="en-US" sz="1600" dirty="0">
                <a:solidFill>
                  <a:srgbClr val="000000"/>
                </a:solidFill>
                <a:latin typeface="Cascadia Mono" panose="020B0609020000020004" pitchFamily="49" charset="0"/>
              </a:rPr>
              <a:t>(aPos.x, aPos.y, </a:t>
            </a:r>
            <a:r>
              <a:rPr lang="en-US" sz="1600" dirty="0" err="1">
                <a:solidFill>
                  <a:srgbClr val="000000"/>
                </a:solidFill>
                <a:latin typeface="Cascadia Mono" panose="020B0609020000020004" pitchFamily="49" charset="0"/>
              </a:rPr>
              <a:t>aPos.z</a:t>
            </a:r>
            <a:r>
              <a:rPr lang="en-US" sz="1600" dirty="0">
                <a:solidFill>
                  <a:srgbClr val="000000"/>
                </a:solidFill>
                <a:latin typeface="Cascadia Mono" panose="020B0609020000020004" pitchFamily="49" charset="0"/>
              </a:rPr>
              <a:t>, 1.0);</a:t>
            </a:r>
          </a:p>
          <a:p>
            <a:r>
              <a:rPr lang="en-US" sz="1600" dirty="0">
                <a:solidFill>
                  <a:srgbClr val="000000"/>
                </a:solidFill>
                <a:latin typeface="Cascadia Mono" panose="020B0609020000020004" pitchFamily="49" charset="0"/>
              </a:rPr>
              <a:t>}</a:t>
            </a:r>
            <a:endParaRPr lang="en-US" sz="1600" dirty="0"/>
          </a:p>
        </p:txBody>
      </p:sp>
    </p:spTree>
    <p:extLst>
      <p:ext uri="{BB962C8B-B14F-4D97-AF65-F5344CB8AC3E}">
        <p14:creationId xmlns:p14="http://schemas.microsoft.com/office/powerpoint/2010/main" val="1819783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EF69-4A83-BD00-B19A-1AD8CA1D77A9}"/>
              </a:ext>
            </a:extLst>
          </p:cNvPr>
          <p:cNvSpPr>
            <a:spLocks noGrp="1"/>
          </p:cNvSpPr>
          <p:nvPr>
            <p:ph type="title"/>
          </p:nvPr>
        </p:nvSpPr>
        <p:spPr>
          <a:xfrm>
            <a:off x="838200" y="365126"/>
            <a:ext cx="10515600" cy="836489"/>
          </a:xfrm>
        </p:spPr>
        <p:txBody>
          <a:bodyPr/>
          <a:lstStyle/>
          <a:p>
            <a:r>
              <a:rPr lang="en-US" dirty="0"/>
              <a:t>Vertex Shader</a:t>
            </a:r>
          </a:p>
        </p:txBody>
      </p:sp>
      <p:sp>
        <p:nvSpPr>
          <p:cNvPr id="3" name="Content Placeholder 2">
            <a:extLst>
              <a:ext uri="{FF2B5EF4-FFF2-40B4-BE49-F238E27FC236}">
                <a16:creationId xmlns:a16="http://schemas.microsoft.com/office/drawing/2014/main" id="{D04B1AE6-567D-BC2A-64BE-FD5DC5EEF554}"/>
              </a:ext>
            </a:extLst>
          </p:cNvPr>
          <p:cNvSpPr>
            <a:spLocks noGrp="1"/>
          </p:cNvSpPr>
          <p:nvPr>
            <p:ph idx="1"/>
          </p:nvPr>
        </p:nvSpPr>
        <p:spPr>
          <a:xfrm>
            <a:off x="838200" y="1450120"/>
            <a:ext cx="10515600" cy="2588113"/>
          </a:xfrm>
        </p:spPr>
        <p:txBody>
          <a:bodyPr/>
          <a:lstStyle/>
          <a:p>
            <a:r>
              <a:rPr lang="en-US" dirty="0"/>
              <a:t>Right now, we only care about position data, so we only need a single vertex attribute. </a:t>
            </a:r>
          </a:p>
          <a:p>
            <a:r>
              <a:rPr lang="en-US" dirty="0"/>
              <a:t>GLSL has a vector datatype that contains 1 to 4 floats based on its postfix digit. Since each vertex has a 3D coordinate, we create a vec3 input variable with the name aPos. We also specifically set the location of the input variable via layout (location = 0).</a:t>
            </a:r>
          </a:p>
        </p:txBody>
      </p:sp>
      <p:sp>
        <p:nvSpPr>
          <p:cNvPr id="4" name="Slide Number Placeholder 3">
            <a:extLst>
              <a:ext uri="{FF2B5EF4-FFF2-40B4-BE49-F238E27FC236}">
                <a16:creationId xmlns:a16="http://schemas.microsoft.com/office/drawing/2014/main" id="{17B0ADCA-1BDA-871C-1849-8BAA538A655A}"/>
              </a:ext>
            </a:extLst>
          </p:cNvPr>
          <p:cNvSpPr>
            <a:spLocks noGrp="1"/>
          </p:cNvSpPr>
          <p:nvPr>
            <p:ph type="sldNum" sz="quarter" idx="12"/>
          </p:nvPr>
        </p:nvSpPr>
        <p:spPr/>
        <p:txBody>
          <a:bodyPr/>
          <a:lstStyle/>
          <a:p>
            <a:fld id="{8012A267-E1DD-44E7-983C-C39AABB85FC4}" type="slidenum">
              <a:rPr lang="en-US" smtClean="0"/>
              <a:t>12</a:t>
            </a:fld>
            <a:endParaRPr lang="en-US"/>
          </a:p>
        </p:txBody>
      </p:sp>
      <p:sp>
        <p:nvSpPr>
          <p:cNvPr id="8" name="TextBox 7">
            <a:extLst>
              <a:ext uri="{FF2B5EF4-FFF2-40B4-BE49-F238E27FC236}">
                <a16:creationId xmlns:a16="http://schemas.microsoft.com/office/drawing/2014/main" id="{EFE6F914-57DD-8B6C-8EA5-B7A3C9192180}"/>
              </a:ext>
            </a:extLst>
          </p:cNvPr>
          <p:cNvSpPr txBox="1"/>
          <p:nvPr/>
        </p:nvSpPr>
        <p:spPr>
          <a:xfrm>
            <a:off x="1150828" y="4181629"/>
            <a:ext cx="8062064" cy="2031325"/>
          </a:xfrm>
          <a:prstGeom prst="rect">
            <a:avLst/>
          </a:prstGeom>
          <a:noFill/>
        </p:spPr>
        <p:txBody>
          <a:bodyPr wrap="square">
            <a:spAutoFit/>
          </a:bodyPr>
          <a:lstStyle/>
          <a:p>
            <a:r>
              <a:rPr lang="en-US" sz="1800" dirty="0">
                <a:solidFill>
                  <a:srgbClr val="808080"/>
                </a:solidFill>
                <a:latin typeface="Cascadia Mono" panose="020B0609020000020004" pitchFamily="49" charset="0"/>
              </a:rPr>
              <a:t>#version</a:t>
            </a:r>
            <a:r>
              <a:rPr lang="en-US" sz="1800" dirty="0">
                <a:solidFill>
                  <a:srgbClr val="000000"/>
                </a:solidFill>
                <a:latin typeface="Cascadia Mono" panose="020B0609020000020004" pitchFamily="49" charset="0"/>
              </a:rPr>
              <a:t> 460 core</a:t>
            </a:r>
          </a:p>
          <a:p>
            <a:r>
              <a:rPr lang="en-US" sz="1800" dirty="0">
                <a:solidFill>
                  <a:srgbClr val="5FAFFF"/>
                </a:solidFill>
                <a:latin typeface="Cascadia Mono" panose="020B0609020000020004" pitchFamily="49" charset="0"/>
              </a:rPr>
              <a:t>layout</a:t>
            </a:r>
            <a:r>
              <a:rPr lang="en-US" sz="1800" dirty="0">
                <a:solidFill>
                  <a:srgbClr val="000000"/>
                </a:solidFill>
                <a:latin typeface="Cascadia Mono" panose="020B0609020000020004" pitchFamily="49" charset="0"/>
              </a:rPr>
              <a:t> (location = 0) </a:t>
            </a:r>
            <a:r>
              <a:rPr lang="en-US" sz="1800" dirty="0">
                <a:solidFill>
                  <a:srgbClr val="5FAFFF"/>
                </a:solidFill>
                <a:latin typeface="Cascadia Mono" panose="020B0609020000020004" pitchFamily="49" charset="0"/>
              </a:rPr>
              <a:t>in</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vec3</a:t>
            </a:r>
            <a:r>
              <a:rPr lang="en-US" sz="1800" dirty="0">
                <a:solidFill>
                  <a:srgbClr val="000000"/>
                </a:solidFill>
                <a:latin typeface="Cascadia Mono" panose="020B0609020000020004" pitchFamily="49" charset="0"/>
              </a:rPr>
              <a:t> aPos;</a:t>
            </a:r>
          </a:p>
          <a:p>
            <a:endParaRPr lang="en-US" sz="1800" dirty="0">
              <a:solidFill>
                <a:srgbClr val="000000"/>
              </a:solidFill>
              <a:latin typeface="Cascadia Mono" panose="020B0609020000020004" pitchFamily="49" charset="0"/>
            </a:endParaRPr>
          </a:p>
          <a:p>
            <a:r>
              <a:rPr lang="en-US" sz="1800" dirty="0">
                <a:solidFill>
                  <a:srgbClr val="5FAF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5FFFFF"/>
                </a:solidFill>
                <a:latin typeface="Cascadia Mono" panose="020B0609020000020004" pitchFamily="49" charset="0"/>
              </a:rPr>
              <a:t>gl_Position</a:t>
            </a:r>
            <a:r>
              <a:rPr lang="en-US" sz="1800" dirty="0">
                <a:solidFill>
                  <a:srgbClr val="000000"/>
                </a:solidFill>
                <a:latin typeface="Cascadia Mono" panose="020B0609020000020004" pitchFamily="49" charset="0"/>
              </a:rPr>
              <a:t> = </a:t>
            </a:r>
            <a:r>
              <a:rPr lang="en-US" sz="1800" dirty="0">
                <a:solidFill>
                  <a:srgbClr val="5FAFFF"/>
                </a:solidFill>
                <a:latin typeface="Cascadia Mono" panose="020B0609020000020004" pitchFamily="49" charset="0"/>
              </a:rPr>
              <a:t>vec4</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aPos.x</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aPos.y</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aPos.z</a:t>
            </a:r>
            <a:r>
              <a:rPr lang="en-US" sz="1800" dirty="0">
                <a:solidFill>
                  <a:srgbClr val="000000"/>
                </a:solidFill>
                <a:latin typeface="Cascadia Mono" panose="020B0609020000020004" pitchFamily="49" charset="0"/>
              </a:rPr>
              <a:t>, 1.0);</a:t>
            </a: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365509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EF69-4A83-BD00-B19A-1AD8CA1D77A9}"/>
              </a:ext>
            </a:extLst>
          </p:cNvPr>
          <p:cNvSpPr>
            <a:spLocks noGrp="1"/>
          </p:cNvSpPr>
          <p:nvPr>
            <p:ph type="title"/>
          </p:nvPr>
        </p:nvSpPr>
        <p:spPr>
          <a:xfrm>
            <a:off x="838200" y="365126"/>
            <a:ext cx="10515600" cy="988890"/>
          </a:xfrm>
        </p:spPr>
        <p:txBody>
          <a:bodyPr/>
          <a:lstStyle/>
          <a:p>
            <a:r>
              <a:rPr lang="en-US" dirty="0"/>
              <a:t>Vector</a:t>
            </a:r>
          </a:p>
        </p:txBody>
      </p:sp>
      <p:sp>
        <p:nvSpPr>
          <p:cNvPr id="3" name="Content Placeholder 2">
            <a:extLst>
              <a:ext uri="{FF2B5EF4-FFF2-40B4-BE49-F238E27FC236}">
                <a16:creationId xmlns:a16="http://schemas.microsoft.com/office/drawing/2014/main" id="{D04B1AE6-567D-BC2A-64BE-FD5DC5EEF554}"/>
              </a:ext>
            </a:extLst>
          </p:cNvPr>
          <p:cNvSpPr>
            <a:spLocks noGrp="1"/>
          </p:cNvSpPr>
          <p:nvPr>
            <p:ph idx="1"/>
          </p:nvPr>
        </p:nvSpPr>
        <p:spPr>
          <a:xfrm>
            <a:off x="838200" y="1670538"/>
            <a:ext cx="10515600" cy="4506425"/>
          </a:xfrm>
        </p:spPr>
        <p:txBody>
          <a:bodyPr/>
          <a:lstStyle/>
          <a:p>
            <a:r>
              <a:rPr lang="en-US" dirty="0"/>
              <a:t>In graphics programming, we use the mathematical concept of a vector</a:t>
            </a:r>
          </a:p>
          <a:p>
            <a:r>
              <a:rPr lang="en-US" dirty="0"/>
              <a:t>Vector represents positions/directions in any space and has useful mathematical properties. </a:t>
            </a:r>
          </a:p>
          <a:p>
            <a:r>
              <a:rPr lang="en-US" dirty="0"/>
              <a:t>A vector in GLSL has a maximum size of 4, and each of its values can be retrieved via vec.x, vec.y, vec.z, and vec.w, respectively, where each of them represents a coordinate in space. </a:t>
            </a:r>
          </a:p>
          <a:p>
            <a:r>
              <a:rPr lang="en-US" dirty="0"/>
              <a:t>The vec.w component is not used as a position in space but for something called perspective division. </a:t>
            </a:r>
          </a:p>
        </p:txBody>
      </p:sp>
      <p:sp>
        <p:nvSpPr>
          <p:cNvPr id="4" name="Slide Number Placeholder 3">
            <a:extLst>
              <a:ext uri="{FF2B5EF4-FFF2-40B4-BE49-F238E27FC236}">
                <a16:creationId xmlns:a16="http://schemas.microsoft.com/office/drawing/2014/main" id="{17B0ADCA-1BDA-871C-1849-8BAA538A655A}"/>
              </a:ext>
            </a:extLst>
          </p:cNvPr>
          <p:cNvSpPr>
            <a:spLocks noGrp="1"/>
          </p:cNvSpPr>
          <p:nvPr>
            <p:ph type="sldNum" sz="quarter" idx="12"/>
          </p:nvPr>
        </p:nvSpPr>
        <p:spPr/>
        <p:txBody>
          <a:bodyPr/>
          <a:lstStyle/>
          <a:p>
            <a:fld id="{8012A267-E1DD-44E7-983C-C39AABB85FC4}" type="slidenum">
              <a:rPr lang="en-US" smtClean="0"/>
              <a:t>13</a:t>
            </a:fld>
            <a:endParaRPr lang="en-US"/>
          </a:p>
        </p:txBody>
      </p:sp>
    </p:spTree>
    <p:extLst>
      <p:ext uri="{BB962C8B-B14F-4D97-AF65-F5344CB8AC3E}">
        <p14:creationId xmlns:p14="http://schemas.microsoft.com/office/powerpoint/2010/main" val="406429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EF69-4A83-BD00-B19A-1AD8CA1D77A9}"/>
              </a:ext>
            </a:extLst>
          </p:cNvPr>
          <p:cNvSpPr>
            <a:spLocks noGrp="1"/>
          </p:cNvSpPr>
          <p:nvPr>
            <p:ph type="title"/>
          </p:nvPr>
        </p:nvSpPr>
        <p:spPr>
          <a:xfrm>
            <a:off x="838200" y="365126"/>
            <a:ext cx="10515600" cy="842351"/>
          </a:xfrm>
        </p:spPr>
        <p:txBody>
          <a:bodyPr/>
          <a:lstStyle/>
          <a:p>
            <a:r>
              <a:rPr lang="en-US" dirty="0"/>
              <a:t>The Output of the Vertex Shader</a:t>
            </a:r>
          </a:p>
        </p:txBody>
      </p:sp>
      <p:sp>
        <p:nvSpPr>
          <p:cNvPr id="3" name="Content Placeholder 2">
            <a:extLst>
              <a:ext uri="{FF2B5EF4-FFF2-40B4-BE49-F238E27FC236}">
                <a16:creationId xmlns:a16="http://schemas.microsoft.com/office/drawing/2014/main" id="{D04B1AE6-567D-BC2A-64BE-FD5DC5EEF554}"/>
              </a:ext>
            </a:extLst>
          </p:cNvPr>
          <p:cNvSpPr>
            <a:spLocks noGrp="1"/>
          </p:cNvSpPr>
          <p:nvPr>
            <p:ph idx="1"/>
          </p:nvPr>
        </p:nvSpPr>
        <p:spPr>
          <a:xfrm>
            <a:off x="838200" y="1518139"/>
            <a:ext cx="10515600" cy="2807677"/>
          </a:xfrm>
        </p:spPr>
        <p:txBody>
          <a:bodyPr>
            <a:normAutofit/>
          </a:bodyPr>
          <a:lstStyle/>
          <a:p>
            <a:r>
              <a:rPr lang="en-US" sz="2400" dirty="0"/>
              <a:t>To set the output of the vertex shader, we have to assign the position data to the predefined gl_Position variable, which is a vec4 behind the scenes. </a:t>
            </a:r>
          </a:p>
          <a:p>
            <a:r>
              <a:rPr lang="en-US" sz="2400" dirty="0"/>
              <a:t>At the end of the main function, whatever we set gl_Position will be used as the output of the vertex shader. </a:t>
            </a:r>
          </a:p>
          <a:p>
            <a:r>
              <a:rPr lang="en-US" sz="2400" dirty="0"/>
              <a:t>Since our input is a vector of size 3, we have to cast this to a vector of size 4. </a:t>
            </a:r>
          </a:p>
          <a:p>
            <a:r>
              <a:rPr lang="en-US" sz="2400" dirty="0"/>
              <a:t>We can do this by inserting the vec3 values inside the constructor of vec4 and set its w component to 1.0f. </a:t>
            </a:r>
          </a:p>
        </p:txBody>
      </p:sp>
      <p:sp>
        <p:nvSpPr>
          <p:cNvPr id="4" name="Slide Number Placeholder 3">
            <a:extLst>
              <a:ext uri="{FF2B5EF4-FFF2-40B4-BE49-F238E27FC236}">
                <a16:creationId xmlns:a16="http://schemas.microsoft.com/office/drawing/2014/main" id="{17B0ADCA-1BDA-871C-1849-8BAA538A655A}"/>
              </a:ext>
            </a:extLst>
          </p:cNvPr>
          <p:cNvSpPr>
            <a:spLocks noGrp="1"/>
          </p:cNvSpPr>
          <p:nvPr>
            <p:ph type="sldNum" sz="quarter" idx="12"/>
          </p:nvPr>
        </p:nvSpPr>
        <p:spPr/>
        <p:txBody>
          <a:bodyPr/>
          <a:lstStyle/>
          <a:p>
            <a:fld id="{8012A267-E1DD-44E7-983C-C39AABB85FC4}" type="slidenum">
              <a:rPr lang="en-US" smtClean="0"/>
              <a:t>14</a:t>
            </a:fld>
            <a:endParaRPr lang="en-US"/>
          </a:p>
        </p:txBody>
      </p:sp>
      <p:sp>
        <p:nvSpPr>
          <p:cNvPr id="6" name="TextBox 5">
            <a:extLst>
              <a:ext uri="{FF2B5EF4-FFF2-40B4-BE49-F238E27FC236}">
                <a16:creationId xmlns:a16="http://schemas.microsoft.com/office/drawing/2014/main" id="{BD11B94D-8540-2093-CEAE-A980BE07A19E}"/>
              </a:ext>
            </a:extLst>
          </p:cNvPr>
          <p:cNvSpPr txBox="1"/>
          <p:nvPr/>
        </p:nvSpPr>
        <p:spPr>
          <a:xfrm>
            <a:off x="1056883" y="4433142"/>
            <a:ext cx="7204031" cy="1815882"/>
          </a:xfrm>
          <a:prstGeom prst="rect">
            <a:avLst/>
          </a:prstGeom>
          <a:noFill/>
        </p:spPr>
        <p:txBody>
          <a:bodyPr wrap="square">
            <a:spAutoFit/>
          </a:bodyPr>
          <a:lstStyle/>
          <a:p>
            <a:r>
              <a:rPr lang="en-US" sz="1600" dirty="0">
                <a:solidFill>
                  <a:srgbClr val="808080"/>
                </a:solidFill>
                <a:latin typeface="Cascadia Mono" panose="020B0609020000020004" pitchFamily="49" charset="0"/>
              </a:rPr>
              <a:t>#version</a:t>
            </a:r>
            <a:r>
              <a:rPr lang="en-US" sz="1600" dirty="0">
                <a:solidFill>
                  <a:srgbClr val="000000"/>
                </a:solidFill>
                <a:latin typeface="Cascadia Mono" panose="020B0609020000020004" pitchFamily="49" charset="0"/>
              </a:rPr>
              <a:t> 460 core</a:t>
            </a:r>
          </a:p>
          <a:p>
            <a:r>
              <a:rPr lang="en-US" sz="1600" dirty="0">
                <a:solidFill>
                  <a:srgbClr val="5FAFFF"/>
                </a:solidFill>
                <a:latin typeface="Cascadia Mono" panose="020B0609020000020004" pitchFamily="49" charset="0"/>
              </a:rPr>
              <a:t>layout</a:t>
            </a:r>
            <a:r>
              <a:rPr lang="en-US" sz="1600" dirty="0">
                <a:solidFill>
                  <a:srgbClr val="000000"/>
                </a:solidFill>
                <a:latin typeface="Cascadia Mono" panose="020B0609020000020004" pitchFamily="49" charset="0"/>
              </a:rPr>
              <a:t> (location = 0) </a:t>
            </a:r>
            <a:r>
              <a:rPr lang="en-US" sz="1600" dirty="0">
                <a:solidFill>
                  <a:srgbClr val="5FAFFF"/>
                </a:solidFill>
                <a:latin typeface="Cascadia Mono" panose="020B0609020000020004" pitchFamily="49" charset="0"/>
              </a:rPr>
              <a:t>in</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vec3</a:t>
            </a:r>
            <a:r>
              <a:rPr lang="en-US" sz="1600" dirty="0">
                <a:solidFill>
                  <a:srgbClr val="000000"/>
                </a:solidFill>
                <a:latin typeface="Cascadia Mono" panose="020B0609020000020004" pitchFamily="49" charset="0"/>
              </a:rPr>
              <a:t> aPos;</a:t>
            </a:r>
          </a:p>
          <a:p>
            <a:endParaRPr lang="en-US" sz="1600" dirty="0">
              <a:solidFill>
                <a:srgbClr val="000000"/>
              </a:solidFill>
              <a:latin typeface="Cascadia Mono" panose="020B0609020000020004" pitchFamily="49" charset="0"/>
            </a:endParaRPr>
          </a:p>
          <a:p>
            <a:r>
              <a:rPr lang="en-US" sz="1600" dirty="0">
                <a:solidFill>
                  <a:srgbClr val="5FAFFF"/>
                </a:solidFill>
                <a:latin typeface="Cascadia Mono" panose="020B0609020000020004" pitchFamily="49" charset="0"/>
              </a:rPr>
              <a:t>void</a:t>
            </a:r>
            <a:r>
              <a:rPr lang="en-US" sz="1600" dirty="0">
                <a:solidFill>
                  <a:srgbClr val="000000"/>
                </a:solidFill>
                <a:latin typeface="Cascadia Mono" panose="020B0609020000020004" pitchFamily="49" charset="0"/>
              </a:rPr>
              <a:t> main()</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a:t>
            </a:r>
            <a:r>
              <a:rPr lang="en-US" sz="1600" dirty="0">
                <a:solidFill>
                  <a:srgbClr val="5FFFFF"/>
                </a:solidFill>
                <a:latin typeface="Cascadia Mono" panose="020B0609020000020004" pitchFamily="49" charset="0"/>
              </a:rPr>
              <a:t>gl_Position</a:t>
            </a:r>
            <a:r>
              <a:rPr lang="en-US" sz="1600" dirty="0">
                <a:solidFill>
                  <a:srgbClr val="000000"/>
                </a:solidFill>
                <a:latin typeface="Cascadia Mono" panose="020B0609020000020004" pitchFamily="49" charset="0"/>
              </a:rPr>
              <a:t> = </a:t>
            </a:r>
            <a:r>
              <a:rPr lang="en-US" sz="1600" dirty="0">
                <a:solidFill>
                  <a:srgbClr val="5FAFFF"/>
                </a:solidFill>
                <a:latin typeface="Cascadia Mono" panose="020B0609020000020004" pitchFamily="49" charset="0"/>
              </a:rPr>
              <a:t>vec4</a:t>
            </a:r>
            <a:r>
              <a:rPr lang="en-US" sz="1600" dirty="0">
                <a:solidFill>
                  <a:srgbClr val="000000"/>
                </a:solidFill>
                <a:latin typeface="Cascadia Mono" panose="020B0609020000020004" pitchFamily="49" charset="0"/>
              </a:rPr>
              <a:t>(aPos.x, aPos.y, aPos.z, 1.0);</a:t>
            </a:r>
          </a:p>
          <a:p>
            <a:r>
              <a:rPr lang="en-US" sz="1600" dirty="0">
                <a:solidFill>
                  <a:srgbClr val="000000"/>
                </a:solidFill>
                <a:latin typeface="Cascadia Mono" panose="020B0609020000020004" pitchFamily="49" charset="0"/>
              </a:rPr>
              <a:t>}</a:t>
            </a:r>
            <a:endParaRPr lang="en-US" sz="1600" dirty="0"/>
          </a:p>
        </p:txBody>
      </p:sp>
    </p:spTree>
    <p:extLst>
      <p:ext uri="{BB962C8B-B14F-4D97-AF65-F5344CB8AC3E}">
        <p14:creationId xmlns:p14="http://schemas.microsoft.com/office/powerpoint/2010/main" val="411415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EF69-4A83-BD00-B19A-1AD8CA1D77A9}"/>
              </a:ext>
            </a:extLst>
          </p:cNvPr>
          <p:cNvSpPr>
            <a:spLocks noGrp="1"/>
          </p:cNvSpPr>
          <p:nvPr>
            <p:ph type="title"/>
          </p:nvPr>
        </p:nvSpPr>
        <p:spPr>
          <a:xfrm>
            <a:off x="838200" y="365125"/>
            <a:ext cx="10515600" cy="1012337"/>
          </a:xfrm>
        </p:spPr>
        <p:txBody>
          <a:bodyPr/>
          <a:lstStyle/>
          <a:p>
            <a:r>
              <a:rPr lang="en-US" dirty="0"/>
              <a:t>The Output of the Vertex Shader</a:t>
            </a:r>
          </a:p>
        </p:txBody>
      </p:sp>
      <p:sp>
        <p:nvSpPr>
          <p:cNvPr id="3" name="Content Placeholder 2">
            <a:extLst>
              <a:ext uri="{FF2B5EF4-FFF2-40B4-BE49-F238E27FC236}">
                <a16:creationId xmlns:a16="http://schemas.microsoft.com/office/drawing/2014/main" id="{D04B1AE6-567D-BC2A-64BE-FD5DC5EEF554}"/>
              </a:ext>
            </a:extLst>
          </p:cNvPr>
          <p:cNvSpPr>
            <a:spLocks noGrp="1"/>
          </p:cNvSpPr>
          <p:nvPr>
            <p:ph idx="1"/>
          </p:nvPr>
        </p:nvSpPr>
        <p:spPr>
          <a:xfrm>
            <a:off x="838200" y="1866378"/>
            <a:ext cx="10515600" cy="3219189"/>
          </a:xfrm>
        </p:spPr>
        <p:txBody>
          <a:bodyPr>
            <a:normAutofit/>
          </a:bodyPr>
          <a:lstStyle/>
          <a:p>
            <a:r>
              <a:rPr lang="en-US" dirty="0"/>
              <a:t>The current vertex shader is the simplest vertex shader because we did no processing on the input data and simply forwarded it to the shader's output. </a:t>
            </a:r>
          </a:p>
          <a:p>
            <a:r>
              <a:rPr lang="en-US" dirty="0"/>
              <a:t>In real applications, the input data is usually not already in normalized device coordinates, so we must first transform the input data to coordinates within OpenGL's visible region.</a:t>
            </a:r>
          </a:p>
        </p:txBody>
      </p:sp>
      <p:sp>
        <p:nvSpPr>
          <p:cNvPr id="4" name="Slide Number Placeholder 3">
            <a:extLst>
              <a:ext uri="{FF2B5EF4-FFF2-40B4-BE49-F238E27FC236}">
                <a16:creationId xmlns:a16="http://schemas.microsoft.com/office/drawing/2014/main" id="{17B0ADCA-1BDA-871C-1849-8BAA538A655A}"/>
              </a:ext>
            </a:extLst>
          </p:cNvPr>
          <p:cNvSpPr>
            <a:spLocks noGrp="1"/>
          </p:cNvSpPr>
          <p:nvPr>
            <p:ph type="sldNum" sz="quarter" idx="12"/>
          </p:nvPr>
        </p:nvSpPr>
        <p:spPr/>
        <p:txBody>
          <a:bodyPr/>
          <a:lstStyle/>
          <a:p>
            <a:fld id="{8012A267-E1DD-44E7-983C-C39AABB85FC4}" type="slidenum">
              <a:rPr lang="en-US" smtClean="0"/>
              <a:t>15</a:t>
            </a:fld>
            <a:endParaRPr lang="en-US"/>
          </a:p>
        </p:txBody>
      </p:sp>
    </p:spTree>
    <p:extLst>
      <p:ext uri="{BB962C8B-B14F-4D97-AF65-F5344CB8AC3E}">
        <p14:creationId xmlns:p14="http://schemas.microsoft.com/office/powerpoint/2010/main" val="3827577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94AC-9D8D-610E-158B-EBDD1BB654B1}"/>
              </a:ext>
            </a:extLst>
          </p:cNvPr>
          <p:cNvSpPr>
            <a:spLocks noGrp="1"/>
          </p:cNvSpPr>
          <p:nvPr>
            <p:ph type="title"/>
          </p:nvPr>
        </p:nvSpPr>
        <p:spPr>
          <a:xfrm>
            <a:off x="838200" y="365126"/>
            <a:ext cx="10515600" cy="845571"/>
          </a:xfrm>
        </p:spPr>
        <p:txBody>
          <a:bodyPr/>
          <a:lstStyle/>
          <a:p>
            <a:r>
              <a:rPr lang="en-US" dirty="0"/>
              <a:t>Fragment shader</a:t>
            </a:r>
          </a:p>
        </p:txBody>
      </p:sp>
      <p:sp>
        <p:nvSpPr>
          <p:cNvPr id="3" name="Content Placeholder 2">
            <a:extLst>
              <a:ext uri="{FF2B5EF4-FFF2-40B4-BE49-F238E27FC236}">
                <a16:creationId xmlns:a16="http://schemas.microsoft.com/office/drawing/2014/main" id="{B5EEB98B-10B9-9CD0-B688-DB7A12A455F1}"/>
              </a:ext>
            </a:extLst>
          </p:cNvPr>
          <p:cNvSpPr>
            <a:spLocks noGrp="1"/>
          </p:cNvSpPr>
          <p:nvPr>
            <p:ph idx="1"/>
          </p:nvPr>
        </p:nvSpPr>
        <p:spPr>
          <a:xfrm>
            <a:off x="910244" y="1497593"/>
            <a:ext cx="10515600" cy="2142637"/>
          </a:xfrm>
        </p:spPr>
        <p:txBody>
          <a:bodyPr/>
          <a:lstStyle/>
          <a:p>
            <a:r>
              <a:rPr lang="en-US" dirty="0"/>
              <a:t>The fragment shader is the second and final shader we will create for rendering a triangle. </a:t>
            </a:r>
          </a:p>
          <a:p>
            <a:r>
              <a:rPr lang="en-US" dirty="0"/>
              <a:t>The fragment shader is all about calculating the color output of your pixels. To keep things simple, the fragment shader will always output a red color</a:t>
            </a:r>
          </a:p>
        </p:txBody>
      </p:sp>
      <p:sp>
        <p:nvSpPr>
          <p:cNvPr id="4" name="Slide Number Placeholder 3">
            <a:extLst>
              <a:ext uri="{FF2B5EF4-FFF2-40B4-BE49-F238E27FC236}">
                <a16:creationId xmlns:a16="http://schemas.microsoft.com/office/drawing/2014/main" id="{0FC8806F-46D2-9F1C-FB1E-381FC604A352}"/>
              </a:ext>
            </a:extLst>
          </p:cNvPr>
          <p:cNvSpPr>
            <a:spLocks noGrp="1"/>
          </p:cNvSpPr>
          <p:nvPr>
            <p:ph type="sldNum" sz="quarter" idx="12"/>
          </p:nvPr>
        </p:nvSpPr>
        <p:spPr/>
        <p:txBody>
          <a:bodyPr/>
          <a:lstStyle/>
          <a:p>
            <a:fld id="{8012A267-E1DD-44E7-983C-C39AABB85FC4}" type="slidenum">
              <a:rPr lang="en-US" smtClean="0"/>
              <a:t>16</a:t>
            </a:fld>
            <a:endParaRPr lang="en-US"/>
          </a:p>
        </p:txBody>
      </p:sp>
      <p:pic>
        <p:nvPicPr>
          <p:cNvPr id="8" name="Picture 7">
            <a:extLst>
              <a:ext uri="{FF2B5EF4-FFF2-40B4-BE49-F238E27FC236}">
                <a16:creationId xmlns:a16="http://schemas.microsoft.com/office/drawing/2014/main" id="{B46BE2C5-3A17-B4EA-B57F-AE037C3C7898}"/>
              </a:ext>
            </a:extLst>
          </p:cNvPr>
          <p:cNvPicPr>
            <a:picLocks noChangeAspect="1"/>
          </p:cNvPicPr>
          <p:nvPr/>
        </p:nvPicPr>
        <p:blipFill>
          <a:blip r:embed="rId2"/>
          <a:stretch>
            <a:fillRect/>
          </a:stretch>
        </p:blipFill>
        <p:spPr>
          <a:xfrm>
            <a:off x="6914367" y="3429000"/>
            <a:ext cx="4878433" cy="2702219"/>
          </a:xfrm>
          <a:prstGeom prst="rect">
            <a:avLst/>
          </a:prstGeom>
        </p:spPr>
      </p:pic>
      <p:sp>
        <p:nvSpPr>
          <p:cNvPr id="10" name="TextBox 9">
            <a:extLst>
              <a:ext uri="{FF2B5EF4-FFF2-40B4-BE49-F238E27FC236}">
                <a16:creationId xmlns:a16="http://schemas.microsoft.com/office/drawing/2014/main" id="{2ADA9BD2-43CC-1F84-A45A-7A0A0D111186}"/>
              </a:ext>
            </a:extLst>
          </p:cNvPr>
          <p:cNvSpPr txBox="1"/>
          <p:nvPr/>
        </p:nvSpPr>
        <p:spPr>
          <a:xfrm>
            <a:off x="1132040" y="4128690"/>
            <a:ext cx="5782327" cy="1815882"/>
          </a:xfrm>
          <a:prstGeom prst="rect">
            <a:avLst/>
          </a:prstGeom>
          <a:noFill/>
        </p:spPr>
        <p:txBody>
          <a:bodyPr wrap="square">
            <a:spAutoFit/>
          </a:bodyPr>
          <a:lstStyle/>
          <a:p>
            <a:r>
              <a:rPr lang="en-US" sz="1600" dirty="0">
                <a:solidFill>
                  <a:srgbClr val="808080"/>
                </a:solidFill>
                <a:latin typeface="Cascadia Mono" panose="020B0609020000020004" pitchFamily="49" charset="0"/>
              </a:rPr>
              <a:t>#version</a:t>
            </a:r>
            <a:r>
              <a:rPr lang="en-US" sz="1600" dirty="0">
                <a:solidFill>
                  <a:srgbClr val="000000"/>
                </a:solidFill>
                <a:latin typeface="Cascadia Mono" panose="020B0609020000020004" pitchFamily="49" charset="0"/>
              </a:rPr>
              <a:t> 460 core</a:t>
            </a:r>
          </a:p>
          <a:p>
            <a:r>
              <a:rPr lang="en-US" sz="1600" dirty="0">
                <a:solidFill>
                  <a:srgbClr val="5FAFFF"/>
                </a:solidFill>
                <a:latin typeface="Cascadia Mono" panose="020B0609020000020004" pitchFamily="49" charset="0"/>
              </a:rPr>
              <a:t>out</a:t>
            </a:r>
            <a:r>
              <a:rPr lang="en-US" sz="1600" dirty="0">
                <a:solidFill>
                  <a:srgbClr val="000000"/>
                </a:solidFill>
                <a:latin typeface="Cascadia Mono" panose="020B0609020000020004" pitchFamily="49" charset="0"/>
              </a:rPr>
              <a:t> </a:t>
            </a:r>
            <a:r>
              <a:rPr lang="en-US" sz="1600" dirty="0">
                <a:solidFill>
                  <a:srgbClr val="5FAFFF"/>
                </a:solidFill>
                <a:latin typeface="Cascadia Mono" panose="020B0609020000020004" pitchFamily="49" charset="0"/>
              </a:rPr>
              <a:t>vec4</a:t>
            </a:r>
            <a:r>
              <a:rPr lang="en-US" sz="1600" dirty="0">
                <a:solidFill>
                  <a:srgbClr val="000000"/>
                </a:solidFill>
                <a:latin typeface="Cascadia Mono" panose="020B0609020000020004" pitchFamily="49" charset="0"/>
              </a:rPr>
              <a:t> FragColor;</a:t>
            </a:r>
          </a:p>
          <a:p>
            <a:endParaRPr lang="en-US" sz="1600" dirty="0">
              <a:solidFill>
                <a:srgbClr val="000000"/>
              </a:solidFill>
              <a:latin typeface="Cascadia Mono" panose="020B0609020000020004" pitchFamily="49" charset="0"/>
            </a:endParaRPr>
          </a:p>
          <a:p>
            <a:r>
              <a:rPr lang="en-US" sz="1600" dirty="0">
                <a:solidFill>
                  <a:srgbClr val="5FAFFF"/>
                </a:solidFill>
                <a:latin typeface="Cascadia Mono" panose="020B0609020000020004" pitchFamily="49" charset="0"/>
              </a:rPr>
              <a:t>void</a:t>
            </a:r>
            <a:r>
              <a:rPr lang="en-US" sz="1600" dirty="0">
                <a:solidFill>
                  <a:srgbClr val="000000"/>
                </a:solidFill>
                <a:latin typeface="Cascadia Mono" panose="020B0609020000020004" pitchFamily="49" charset="0"/>
              </a:rPr>
              <a:t> main()</a:t>
            </a:r>
          </a:p>
          <a:p>
            <a:r>
              <a:rPr lang="en-US" sz="1600" dirty="0">
                <a:solidFill>
                  <a:srgbClr val="000000"/>
                </a:solidFill>
                <a:latin typeface="Cascadia Mono" panose="020B0609020000020004" pitchFamily="49" charset="0"/>
              </a:rPr>
              <a:t>{</a:t>
            </a:r>
          </a:p>
          <a:p>
            <a:r>
              <a:rPr lang="en-US" sz="1600" dirty="0">
                <a:solidFill>
                  <a:srgbClr val="000000"/>
                </a:solidFill>
                <a:latin typeface="Cascadia Mono" panose="020B0609020000020004" pitchFamily="49" charset="0"/>
              </a:rPr>
              <a:t>    FragColor = </a:t>
            </a:r>
            <a:r>
              <a:rPr lang="en-US" sz="1600" dirty="0">
                <a:solidFill>
                  <a:srgbClr val="5FAFFF"/>
                </a:solidFill>
                <a:latin typeface="Cascadia Mono" panose="020B0609020000020004" pitchFamily="49" charset="0"/>
              </a:rPr>
              <a:t>vec4</a:t>
            </a:r>
            <a:r>
              <a:rPr lang="en-US" sz="1600" dirty="0">
                <a:solidFill>
                  <a:srgbClr val="000000"/>
                </a:solidFill>
                <a:latin typeface="Cascadia Mono" panose="020B0609020000020004" pitchFamily="49" charset="0"/>
              </a:rPr>
              <a:t>(1.0f, 0.0f, 0.0f, 1.0f);</a:t>
            </a:r>
          </a:p>
          <a:p>
            <a:r>
              <a:rPr lang="en-US" sz="1600" dirty="0">
                <a:solidFill>
                  <a:srgbClr val="000000"/>
                </a:solidFill>
                <a:latin typeface="Cascadia Mono" panose="020B0609020000020004" pitchFamily="49" charset="0"/>
              </a:rPr>
              <a:t>}</a:t>
            </a:r>
            <a:endParaRPr lang="en-US" sz="1600" dirty="0"/>
          </a:p>
        </p:txBody>
      </p:sp>
    </p:spTree>
    <p:extLst>
      <p:ext uri="{BB962C8B-B14F-4D97-AF65-F5344CB8AC3E}">
        <p14:creationId xmlns:p14="http://schemas.microsoft.com/office/powerpoint/2010/main" val="9344095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94AC-9D8D-610E-158B-EBDD1BB654B1}"/>
              </a:ext>
            </a:extLst>
          </p:cNvPr>
          <p:cNvSpPr>
            <a:spLocks noGrp="1"/>
          </p:cNvSpPr>
          <p:nvPr>
            <p:ph type="title"/>
          </p:nvPr>
        </p:nvSpPr>
        <p:spPr/>
        <p:txBody>
          <a:bodyPr/>
          <a:lstStyle/>
          <a:p>
            <a:r>
              <a:rPr lang="en-US" dirty="0"/>
              <a:t>Colors in Computer Graphics</a:t>
            </a:r>
          </a:p>
        </p:txBody>
      </p:sp>
      <p:sp>
        <p:nvSpPr>
          <p:cNvPr id="3" name="Content Placeholder 2">
            <a:extLst>
              <a:ext uri="{FF2B5EF4-FFF2-40B4-BE49-F238E27FC236}">
                <a16:creationId xmlns:a16="http://schemas.microsoft.com/office/drawing/2014/main" id="{B5EEB98B-10B9-9CD0-B688-DB7A12A455F1}"/>
              </a:ext>
            </a:extLst>
          </p:cNvPr>
          <p:cNvSpPr>
            <a:spLocks noGrp="1"/>
          </p:cNvSpPr>
          <p:nvPr>
            <p:ph idx="1"/>
          </p:nvPr>
        </p:nvSpPr>
        <p:spPr>
          <a:xfrm>
            <a:off x="838200" y="1825625"/>
            <a:ext cx="8422178" cy="4351338"/>
          </a:xfrm>
        </p:spPr>
        <p:txBody>
          <a:bodyPr/>
          <a:lstStyle/>
          <a:p>
            <a:r>
              <a:rPr lang="en-US" dirty="0"/>
              <a:t>Colors in computer graphics are represented as an array of 4 values: the red, green, blue, and alpha (opacity) component, commonly abbreviated to RGBA. </a:t>
            </a:r>
          </a:p>
          <a:p>
            <a:r>
              <a:rPr lang="en-US" dirty="0"/>
              <a:t>When defining a color in OpenGL or GLSL, we set the strength of each component to a value between 0.0 and 1.0. If, for example, we would set red to 1.0 and green to 1.0, we would get a mixture of both colors and get the color yellow. </a:t>
            </a:r>
          </a:p>
          <a:p>
            <a:r>
              <a:rPr lang="en-US" dirty="0"/>
              <a:t>Given those three-color components, we can generate over 16 million colors! </a:t>
            </a:r>
          </a:p>
        </p:txBody>
      </p:sp>
      <p:sp>
        <p:nvSpPr>
          <p:cNvPr id="4" name="Slide Number Placeholder 3">
            <a:extLst>
              <a:ext uri="{FF2B5EF4-FFF2-40B4-BE49-F238E27FC236}">
                <a16:creationId xmlns:a16="http://schemas.microsoft.com/office/drawing/2014/main" id="{0FC8806F-46D2-9F1C-FB1E-381FC604A352}"/>
              </a:ext>
            </a:extLst>
          </p:cNvPr>
          <p:cNvSpPr>
            <a:spLocks noGrp="1"/>
          </p:cNvSpPr>
          <p:nvPr>
            <p:ph type="sldNum" sz="quarter" idx="12"/>
          </p:nvPr>
        </p:nvSpPr>
        <p:spPr/>
        <p:txBody>
          <a:bodyPr/>
          <a:lstStyle/>
          <a:p>
            <a:fld id="{8012A267-E1DD-44E7-983C-C39AABB85FC4}" type="slidenum">
              <a:rPr lang="en-US" smtClean="0"/>
              <a:t>17</a:t>
            </a:fld>
            <a:endParaRPr lang="en-US"/>
          </a:p>
        </p:txBody>
      </p:sp>
      <p:pic>
        <p:nvPicPr>
          <p:cNvPr id="6" name="Picture 5" descr="Background pattern&#10;&#10;Description automatically generated">
            <a:extLst>
              <a:ext uri="{FF2B5EF4-FFF2-40B4-BE49-F238E27FC236}">
                <a16:creationId xmlns:a16="http://schemas.microsoft.com/office/drawing/2014/main" id="{1AA82AC1-EA2D-4D5F-C119-D175D9B1EA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5124" y="1870075"/>
            <a:ext cx="2286000" cy="2286000"/>
          </a:xfrm>
          <a:prstGeom prst="rect">
            <a:avLst/>
          </a:prstGeom>
        </p:spPr>
      </p:pic>
      <p:sp>
        <p:nvSpPr>
          <p:cNvPr id="8" name="TextBox 7">
            <a:extLst>
              <a:ext uri="{FF2B5EF4-FFF2-40B4-BE49-F238E27FC236}">
                <a16:creationId xmlns:a16="http://schemas.microsoft.com/office/drawing/2014/main" id="{D86B0DC3-D7AC-2E91-F83D-922F736200B8}"/>
              </a:ext>
            </a:extLst>
          </p:cNvPr>
          <p:cNvSpPr txBox="1"/>
          <p:nvPr/>
        </p:nvSpPr>
        <p:spPr>
          <a:xfrm>
            <a:off x="9382298" y="4248788"/>
            <a:ext cx="2028305" cy="369332"/>
          </a:xfrm>
          <a:prstGeom prst="rect">
            <a:avLst/>
          </a:prstGeom>
          <a:noFill/>
        </p:spPr>
        <p:txBody>
          <a:bodyPr wrap="square">
            <a:spAutoFit/>
          </a:bodyPr>
          <a:lstStyle/>
          <a:p>
            <a:r>
              <a:rPr lang="en-US" dirty="0"/>
              <a:t>RGBA color model</a:t>
            </a:r>
          </a:p>
        </p:txBody>
      </p:sp>
      <p:sp>
        <p:nvSpPr>
          <p:cNvPr id="10" name="TextBox 9">
            <a:extLst>
              <a:ext uri="{FF2B5EF4-FFF2-40B4-BE49-F238E27FC236}">
                <a16:creationId xmlns:a16="http://schemas.microsoft.com/office/drawing/2014/main" id="{272F40DD-3FEF-8536-8F8E-B8CCBDDAB194}"/>
              </a:ext>
            </a:extLst>
          </p:cNvPr>
          <p:cNvSpPr txBox="1"/>
          <p:nvPr/>
        </p:nvSpPr>
        <p:spPr>
          <a:xfrm>
            <a:off x="9382298" y="4702024"/>
            <a:ext cx="2632364" cy="646331"/>
          </a:xfrm>
          <a:prstGeom prst="rect">
            <a:avLst/>
          </a:prstGeom>
          <a:noFill/>
        </p:spPr>
        <p:txBody>
          <a:bodyPr wrap="square">
            <a:spAutoFit/>
          </a:bodyPr>
          <a:lstStyle/>
          <a:p>
            <a:r>
              <a:rPr lang="en-US" dirty="0">
                <a:hlinkClick r:id="rId3"/>
              </a:rPr>
              <a:t>https://en.wikipedia.org/wiki/RGBA_color_model</a:t>
            </a:r>
            <a:endParaRPr lang="en-US" dirty="0"/>
          </a:p>
        </p:txBody>
      </p:sp>
    </p:spTree>
    <p:extLst>
      <p:ext uri="{BB962C8B-B14F-4D97-AF65-F5344CB8AC3E}">
        <p14:creationId xmlns:p14="http://schemas.microsoft.com/office/powerpoint/2010/main" val="12070781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94AC-9D8D-610E-158B-EBDD1BB654B1}"/>
              </a:ext>
            </a:extLst>
          </p:cNvPr>
          <p:cNvSpPr>
            <a:spLocks noGrp="1"/>
          </p:cNvSpPr>
          <p:nvPr>
            <p:ph type="title"/>
          </p:nvPr>
        </p:nvSpPr>
        <p:spPr>
          <a:xfrm>
            <a:off x="838200" y="365126"/>
            <a:ext cx="10515600" cy="930710"/>
          </a:xfrm>
        </p:spPr>
        <p:txBody>
          <a:bodyPr/>
          <a:lstStyle/>
          <a:p>
            <a:r>
              <a:rPr lang="en-US" dirty="0"/>
              <a:t>Fragment Shader Output</a:t>
            </a:r>
          </a:p>
        </p:txBody>
      </p:sp>
      <p:sp>
        <p:nvSpPr>
          <p:cNvPr id="3" name="Content Placeholder 2">
            <a:extLst>
              <a:ext uri="{FF2B5EF4-FFF2-40B4-BE49-F238E27FC236}">
                <a16:creationId xmlns:a16="http://schemas.microsoft.com/office/drawing/2014/main" id="{B5EEB98B-10B9-9CD0-B688-DB7A12A455F1}"/>
              </a:ext>
            </a:extLst>
          </p:cNvPr>
          <p:cNvSpPr>
            <a:spLocks noGrp="1"/>
          </p:cNvSpPr>
          <p:nvPr>
            <p:ph idx="1"/>
          </p:nvPr>
        </p:nvSpPr>
        <p:spPr>
          <a:xfrm>
            <a:off x="838200" y="1501607"/>
            <a:ext cx="10515600" cy="2611560"/>
          </a:xfrm>
        </p:spPr>
        <p:txBody>
          <a:bodyPr>
            <a:normAutofit/>
          </a:bodyPr>
          <a:lstStyle/>
          <a:p>
            <a:r>
              <a:rPr lang="en-US" sz="2400" dirty="0"/>
              <a:t>The fragment shader only requires one output variable, a vector of size four that defines the final color output we should calculate ourselves. </a:t>
            </a:r>
          </a:p>
          <a:p>
            <a:r>
              <a:rPr lang="en-US" sz="2400" dirty="0"/>
              <a:t>We can declare output values with the </a:t>
            </a:r>
            <a:r>
              <a:rPr lang="en-US" sz="2400" dirty="0">
                <a:solidFill>
                  <a:srgbClr val="00B0F0"/>
                </a:solidFill>
              </a:rPr>
              <a:t>out keyword</a:t>
            </a:r>
            <a:r>
              <a:rPr lang="en-US" sz="2400" dirty="0"/>
              <a:t>, which we here promptly named FragColor. </a:t>
            </a:r>
          </a:p>
          <a:p>
            <a:r>
              <a:rPr lang="en-US" sz="2400" dirty="0"/>
              <a:t>Next, we assign a vec4 to the color output as a red color with an alpha value of 1.0 (1.0 being completely opaque).</a:t>
            </a:r>
          </a:p>
        </p:txBody>
      </p:sp>
      <p:sp>
        <p:nvSpPr>
          <p:cNvPr id="4" name="Slide Number Placeholder 3">
            <a:extLst>
              <a:ext uri="{FF2B5EF4-FFF2-40B4-BE49-F238E27FC236}">
                <a16:creationId xmlns:a16="http://schemas.microsoft.com/office/drawing/2014/main" id="{0FC8806F-46D2-9F1C-FB1E-381FC604A352}"/>
              </a:ext>
            </a:extLst>
          </p:cNvPr>
          <p:cNvSpPr>
            <a:spLocks noGrp="1"/>
          </p:cNvSpPr>
          <p:nvPr>
            <p:ph type="sldNum" sz="quarter" idx="12"/>
          </p:nvPr>
        </p:nvSpPr>
        <p:spPr/>
        <p:txBody>
          <a:bodyPr/>
          <a:lstStyle/>
          <a:p>
            <a:fld id="{8012A267-E1DD-44E7-983C-C39AABB85FC4}" type="slidenum">
              <a:rPr lang="en-US" smtClean="0"/>
              <a:t>18</a:t>
            </a:fld>
            <a:endParaRPr lang="en-US"/>
          </a:p>
        </p:txBody>
      </p:sp>
      <p:sp>
        <p:nvSpPr>
          <p:cNvPr id="6" name="TextBox 5">
            <a:extLst>
              <a:ext uri="{FF2B5EF4-FFF2-40B4-BE49-F238E27FC236}">
                <a16:creationId xmlns:a16="http://schemas.microsoft.com/office/drawing/2014/main" id="{917AD780-DD7F-9FF7-2956-41DCC537687F}"/>
              </a:ext>
            </a:extLst>
          </p:cNvPr>
          <p:cNvSpPr txBox="1"/>
          <p:nvPr/>
        </p:nvSpPr>
        <p:spPr>
          <a:xfrm>
            <a:off x="1025567" y="4054289"/>
            <a:ext cx="7385659" cy="2031325"/>
          </a:xfrm>
          <a:prstGeom prst="rect">
            <a:avLst/>
          </a:prstGeom>
          <a:noFill/>
        </p:spPr>
        <p:txBody>
          <a:bodyPr wrap="square">
            <a:spAutoFit/>
          </a:bodyPr>
          <a:lstStyle/>
          <a:p>
            <a:r>
              <a:rPr lang="en-US" sz="1800" dirty="0">
                <a:solidFill>
                  <a:srgbClr val="808080"/>
                </a:solidFill>
                <a:latin typeface="Cascadia Mono" panose="020B0609020000020004" pitchFamily="49" charset="0"/>
              </a:rPr>
              <a:t>#version</a:t>
            </a:r>
            <a:r>
              <a:rPr lang="en-US" sz="1800" dirty="0">
                <a:solidFill>
                  <a:srgbClr val="000000"/>
                </a:solidFill>
                <a:latin typeface="Cascadia Mono" panose="020B0609020000020004" pitchFamily="49" charset="0"/>
              </a:rPr>
              <a:t> 460 core</a:t>
            </a:r>
          </a:p>
          <a:p>
            <a:r>
              <a:rPr lang="en-US" sz="1800" dirty="0">
                <a:solidFill>
                  <a:srgbClr val="5FAFFF"/>
                </a:solidFill>
                <a:latin typeface="Cascadia Mono" panose="020B0609020000020004" pitchFamily="49" charset="0"/>
              </a:rPr>
              <a:t>out</a:t>
            </a:r>
            <a:r>
              <a:rPr lang="en-US" sz="1800" dirty="0">
                <a:solidFill>
                  <a:srgbClr val="000000"/>
                </a:solidFill>
                <a:latin typeface="Cascadia Mono" panose="020B0609020000020004" pitchFamily="49" charset="0"/>
              </a:rPr>
              <a:t> </a:t>
            </a:r>
            <a:r>
              <a:rPr lang="en-US" sz="1800" dirty="0">
                <a:solidFill>
                  <a:srgbClr val="5FAFFF"/>
                </a:solidFill>
                <a:latin typeface="Cascadia Mono" panose="020B0609020000020004" pitchFamily="49" charset="0"/>
              </a:rPr>
              <a:t>vec4</a:t>
            </a:r>
            <a:r>
              <a:rPr lang="en-US" sz="1800" dirty="0">
                <a:solidFill>
                  <a:srgbClr val="000000"/>
                </a:solidFill>
                <a:latin typeface="Cascadia Mono" panose="020B0609020000020004" pitchFamily="49" charset="0"/>
              </a:rPr>
              <a:t> FragColor;</a:t>
            </a:r>
          </a:p>
          <a:p>
            <a:endParaRPr lang="en-US" sz="1800" dirty="0">
              <a:solidFill>
                <a:srgbClr val="000000"/>
              </a:solidFill>
              <a:latin typeface="Cascadia Mono" panose="020B0609020000020004" pitchFamily="49" charset="0"/>
            </a:endParaRPr>
          </a:p>
          <a:p>
            <a:r>
              <a:rPr lang="en-US" sz="1800" dirty="0">
                <a:solidFill>
                  <a:srgbClr val="5FAFFF"/>
                </a:solidFill>
                <a:latin typeface="Cascadia Mono" panose="020B0609020000020004" pitchFamily="49" charset="0"/>
              </a:rPr>
              <a:t>void</a:t>
            </a:r>
            <a:r>
              <a:rPr lang="en-US" sz="1800" dirty="0">
                <a:solidFill>
                  <a:srgbClr val="000000"/>
                </a:solidFill>
                <a:latin typeface="Cascadia Mono" panose="020B0609020000020004" pitchFamily="49" charset="0"/>
              </a:rPr>
              <a:t> main()</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FragColor = </a:t>
            </a:r>
            <a:r>
              <a:rPr lang="en-US" sz="1800" dirty="0">
                <a:solidFill>
                  <a:srgbClr val="5FAFFF"/>
                </a:solidFill>
                <a:latin typeface="Cascadia Mono" panose="020B0609020000020004" pitchFamily="49" charset="0"/>
              </a:rPr>
              <a:t>vec4</a:t>
            </a:r>
            <a:r>
              <a:rPr lang="en-US" sz="1800" dirty="0">
                <a:solidFill>
                  <a:srgbClr val="000000"/>
                </a:solidFill>
                <a:latin typeface="Cascadia Mono" panose="020B0609020000020004" pitchFamily="49" charset="0"/>
              </a:rPr>
              <a:t>(1.0f, 0.0f, 0.0f, 1.0f);</a:t>
            </a: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3449882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EF69-4A83-BD00-B19A-1AD8CA1D77A9}"/>
              </a:ext>
            </a:extLst>
          </p:cNvPr>
          <p:cNvSpPr>
            <a:spLocks noGrp="1"/>
          </p:cNvSpPr>
          <p:nvPr>
            <p:ph type="title"/>
          </p:nvPr>
        </p:nvSpPr>
        <p:spPr>
          <a:xfrm>
            <a:off x="838200" y="365125"/>
            <a:ext cx="10515600" cy="777875"/>
          </a:xfrm>
        </p:spPr>
        <p:txBody>
          <a:bodyPr/>
          <a:lstStyle/>
          <a:p>
            <a:r>
              <a:rPr lang="en-US" dirty="0"/>
              <a:t>Compiling a Shader</a:t>
            </a:r>
          </a:p>
        </p:txBody>
      </p:sp>
      <p:sp>
        <p:nvSpPr>
          <p:cNvPr id="3" name="Content Placeholder 2">
            <a:extLst>
              <a:ext uri="{FF2B5EF4-FFF2-40B4-BE49-F238E27FC236}">
                <a16:creationId xmlns:a16="http://schemas.microsoft.com/office/drawing/2014/main" id="{D04B1AE6-567D-BC2A-64BE-FD5DC5EEF554}"/>
              </a:ext>
            </a:extLst>
          </p:cNvPr>
          <p:cNvSpPr>
            <a:spLocks noGrp="1"/>
          </p:cNvSpPr>
          <p:nvPr>
            <p:ph idx="1"/>
          </p:nvPr>
        </p:nvSpPr>
        <p:spPr>
          <a:xfrm>
            <a:off x="838200" y="1672225"/>
            <a:ext cx="10515600" cy="2674306"/>
          </a:xfrm>
        </p:spPr>
        <p:txBody>
          <a:bodyPr>
            <a:normAutofit/>
          </a:bodyPr>
          <a:lstStyle/>
          <a:p>
            <a:r>
              <a:rPr lang="en-US" sz="3200" dirty="0"/>
              <a:t>We take the source code for the vertex shader and store it in a const C string. </a:t>
            </a:r>
          </a:p>
          <a:p>
            <a:r>
              <a:rPr lang="en-US" sz="3200" dirty="0"/>
              <a:t>For OpenGL to use the shader, it must dynamically compile it at run-time from its source code. </a:t>
            </a:r>
          </a:p>
        </p:txBody>
      </p:sp>
      <p:sp>
        <p:nvSpPr>
          <p:cNvPr id="4" name="Slide Number Placeholder 3">
            <a:extLst>
              <a:ext uri="{FF2B5EF4-FFF2-40B4-BE49-F238E27FC236}">
                <a16:creationId xmlns:a16="http://schemas.microsoft.com/office/drawing/2014/main" id="{17B0ADCA-1BDA-871C-1849-8BAA538A655A}"/>
              </a:ext>
            </a:extLst>
          </p:cNvPr>
          <p:cNvSpPr>
            <a:spLocks noGrp="1"/>
          </p:cNvSpPr>
          <p:nvPr>
            <p:ph type="sldNum" sz="quarter" idx="12"/>
          </p:nvPr>
        </p:nvSpPr>
        <p:spPr/>
        <p:txBody>
          <a:bodyPr/>
          <a:lstStyle/>
          <a:p>
            <a:fld id="{8012A267-E1DD-44E7-983C-C39AABB85FC4}" type="slidenum">
              <a:rPr lang="en-US" smtClean="0"/>
              <a:t>19</a:t>
            </a:fld>
            <a:endParaRPr lang="en-US"/>
          </a:p>
        </p:txBody>
      </p:sp>
    </p:spTree>
    <p:extLst>
      <p:ext uri="{BB962C8B-B14F-4D97-AF65-F5344CB8AC3E}">
        <p14:creationId xmlns:p14="http://schemas.microsoft.com/office/powerpoint/2010/main" val="2663242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3083A-DF66-C691-C557-564F263C4CFC}"/>
              </a:ext>
            </a:extLst>
          </p:cNvPr>
          <p:cNvSpPr>
            <a:spLocks noGrp="1"/>
          </p:cNvSpPr>
          <p:nvPr>
            <p:ph type="title"/>
          </p:nvPr>
        </p:nvSpPr>
        <p:spPr>
          <a:xfrm>
            <a:off x="838200" y="2103437"/>
            <a:ext cx="10515600" cy="1325563"/>
          </a:xfrm>
        </p:spPr>
        <p:txBody>
          <a:bodyPr/>
          <a:lstStyle/>
          <a:p>
            <a:r>
              <a:rPr lang="en-US" dirty="0"/>
              <a:t>Exp01_lec07</a:t>
            </a:r>
          </a:p>
        </p:txBody>
      </p:sp>
      <p:sp>
        <p:nvSpPr>
          <p:cNvPr id="4" name="Slide Number Placeholder 3">
            <a:extLst>
              <a:ext uri="{FF2B5EF4-FFF2-40B4-BE49-F238E27FC236}">
                <a16:creationId xmlns:a16="http://schemas.microsoft.com/office/drawing/2014/main" id="{AE428AFC-B8C6-2840-4F79-5A85F91BAC7C}"/>
              </a:ext>
            </a:extLst>
          </p:cNvPr>
          <p:cNvSpPr>
            <a:spLocks noGrp="1"/>
          </p:cNvSpPr>
          <p:nvPr>
            <p:ph type="sldNum" sz="quarter" idx="12"/>
          </p:nvPr>
        </p:nvSpPr>
        <p:spPr/>
        <p:txBody>
          <a:bodyPr/>
          <a:lstStyle/>
          <a:p>
            <a:fld id="{8012A267-E1DD-44E7-983C-C39AABB85FC4}" type="slidenum">
              <a:rPr lang="en-US" smtClean="0"/>
              <a:t>2</a:t>
            </a:fld>
            <a:endParaRPr lang="en-US"/>
          </a:p>
        </p:txBody>
      </p:sp>
    </p:spTree>
    <p:extLst>
      <p:ext uri="{BB962C8B-B14F-4D97-AF65-F5344CB8AC3E}">
        <p14:creationId xmlns:p14="http://schemas.microsoft.com/office/powerpoint/2010/main" val="2894890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6454E-3EFE-50B8-B3E8-92C9907E8C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D94A33-F10B-D591-8A95-FF33C4FF98AC}"/>
              </a:ext>
            </a:extLst>
          </p:cNvPr>
          <p:cNvSpPr>
            <a:spLocks noGrp="1"/>
          </p:cNvSpPr>
          <p:nvPr>
            <p:ph type="title"/>
          </p:nvPr>
        </p:nvSpPr>
        <p:spPr>
          <a:xfrm>
            <a:off x="838200" y="365125"/>
            <a:ext cx="10515600" cy="777875"/>
          </a:xfrm>
        </p:spPr>
        <p:txBody>
          <a:bodyPr/>
          <a:lstStyle/>
          <a:p>
            <a:r>
              <a:rPr lang="en-US" dirty="0"/>
              <a:t>Compiling a Shader</a:t>
            </a:r>
          </a:p>
        </p:txBody>
      </p:sp>
      <p:sp>
        <p:nvSpPr>
          <p:cNvPr id="3" name="Content Placeholder 2">
            <a:extLst>
              <a:ext uri="{FF2B5EF4-FFF2-40B4-BE49-F238E27FC236}">
                <a16:creationId xmlns:a16="http://schemas.microsoft.com/office/drawing/2014/main" id="{F87940E9-B20B-759B-ED6D-BABFBE54309F}"/>
              </a:ext>
            </a:extLst>
          </p:cNvPr>
          <p:cNvSpPr>
            <a:spLocks noGrp="1"/>
          </p:cNvSpPr>
          <p:nvPr>
            <p:ph idx="1"/>
          </p:nvPr>
        </p:nvSpPr>
        <p:spPr>
          <a:xfrm>
            <a:off x="838200" y="1544273"/>
            <a:ext cx="10515600" cy="1884728"/>
          </a:xfrm>
        </p:spPr>
        <p:txBody>
          <a:bodyPr>
            <a:normAutofit/>
          </a:bodyPr>
          <a:lstStyle/>
          <a:p>
            <a:r>
              <a:rPr lang="en-US" sz="2400" dirty="0"/>
              <a:t>The first thing we need to do is create a shader object, again referenced by an ID.</a:t>
            </a:r>
          </a:p>
          <a:p>
            <a:r>
              <a:rPr lang="en-US" sz="2400" dirty="0"/>
              <a:t>So, we store the vertex shader as an unsigned int and create the shader with glCreateShader: </a:t>
            </a:r>
          </a:p>
        </p:txBody>
      </p:sp>
      <p:sp>
        <p:nvSpPr>
          <p:cNvPr id="4" name="Slide Number Placeholder 3">
            <a:extLst>
              <a:ext uri="{FF2B5EF4-FFF2-40B4-BE49-F238E27FC236}">
                <a16:creationId xmlns:a16="http://schemas.microsoft.com/office/drawing/2014/main" id="{89E875AD-7232-DD15-F2CD-9E7830AB6D39}"/>
              </a:ext>
            </a:extLst>
          </p:cNvPr>
          <p:cNvSpPr>
            <a:spLocks noGrp="1"/>
          </p:cNvSpPr>
          <p:nvPr>
            <p:ph type="sldNum" sz="quarter" idx="12"/>
          </p:nvPr>
        </p:nvSpPr>
        <p:spPr/>
        <p:txBody>
          <a:bodyPr/>
          <a:lstStyle/>
          <a:p>
            <a:fld id="{8012A267-E1DD-44E7-983C-C39AABB85FC4}" type="slidenum">
              <a:rPr lang="en-US" smtClean="0"/>
              <a:t>20</a:t>
            </a:fld>
            <a:endParaRPr lang="en-US"/>
          </a:p>
        </p:txBody>
      </p:sp>
      <p:sp>
        <p:nvSpPr>
          <p:cNvPr id="8" name="TextBox 7">
            <a:extLst>
              <a:ext uri="{FF2B5EF4-FFF2-40B4-BE49-F238E27FC236}">
                <a16:creationId xmlns:a16="http://schemas.microsoft.com/office/drawing/2014/main" id="{E42205A9-5E76-A07C-EC85-CE6BF050ACCA}"/>
              </a:ext>
            </a:extLst>
          </p:cNvPr>
          <p:cNvSpPr txBox="1"/>
          <p:nvPr/>
        </p:nvSpPr>
        <p:spPr>
          <a:xfrm>
            <a:off x="1096107" y="4939654"/>
            <a:ext cx="9999785" cy="1200329"/>
          </a:xfrm>
          <a:prstGeom prst="rect">
            <a:avLst/>
          </a:prstGeom>
          <a:noFill/>
        </p:spPr>
        <p:txBody>
          <a:bodyPr wrap="square">
            <a:spAutoFit/>
          </a:bodyPr>
          <a:lstStyle/>
          <a:p>
            <a:r>
              <a:rPr lang="en-US" sz="2400" dirty="0"/>
              <a:t>We provide the type of shader we want to create as an argument to glCreateShader. Since we're creating a vertex shader, we pass in </a:t>
            </a:r>
            <a:r>
              <a:rPr lang="en-US" sz="2400" i="1" dirty="0"/>
              <a:t>GL_VERTEX_SHADER</a:t>
            </a:r>
            <a:r>
              <a:rPr lang="en-US" sz="2400" dirty="0"/>
              <a:t>. </a:t>
            </a:r>
          </a:p>
        </p:txBody>
      </p:sp>
      <p:sp>
        <p:nvSpPr>
          <p:cNvPr id="6" name="TextBox 5">
            <a:extLst>
              <a:ext uri="{FF2B5EF4-FFF2-40B4-BE49-F238E27FC236}">
                <a16:creationId xmlns:a16="http://schemas.microsoft.com/office/drawing/2014/main" id="{47E96DE7-4DE8-32E5-9230-0ED1B9913B81}"/>
              </a:ext>
            </a:extLst>
          </p:cNvPr>
          <p:cNvSpPr txBox="1"/>
          <p:nvPr/>
        </p:nvSpPr>
        <p:spPr>
          <a:xfrm>
            <a:off x="994254" y="2953111"/>
            <a:ext cx="8062064" cy="1477328"/>
          </a:xfrm>
          <a:prstGeom prst="rect">
            <a:avLst/>
          </a:prstGeom>
          <a:noFill/>
        </p:spPr>
        <p:txBody>
          <a:bodyPr wrap="square">
            <a:spAutoFit/>
          </a:bodyPr>
          <a:lstStyle/>
          <a:p>
            <a:r>
              <a:rPr lang="en-US" sz="1800" dirty="0">
                <a:solidFill>
                  <a:srgbClr val="008000"/>
                </a:solidFill>
                <a:latin typeface="Cascadia Mono" panose="020B0609020000020004" pitchFamily="49" charset="0"/>
              </a:rPr>
              <a:t>// Declare Vertex shader referenced by an ID</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unsigned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vertexShader;</a:t>
            </a:r>
          </a:p>
          <a:p>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 Create the shader with glCreateShader</a:t>
            </a:r>
            <a:endParaRPr lang="en-US" sz="1800" dirty="0">
              <a:solidFill>
                <a:srgbClr val="000000"/>
              </a:solidFill>
              <a:latin typeface="Cascadia Mono" panose="020B0609020000020004" pitchFamily="49" charset="0"/>
            </a:endParaRPr>
          </a:p>
          <a:p>
            <a:r>
              <a:rPr lang="de-DE" sz="1800" dirty="0">
                <a:solidFill>
                  <a:srgbClr val="000000"/>
                </a:solidFill>
                <a:latin typeface="Cascadia Mono" panose="020B0609020000020004" pitchFamily="49" charset="0"/>
              </a:rPr>
              <a:t>vertexShader = </a:t>
            </a:r>
            <a:r>
              <a:rPr lang="de-DE" sz="1800" dirty="0">
                <a:solidFill>
                  <a:srgbClr val="6F008A"/>
                </a:solidFill>
                <a:latin typeface="Cascadia Mono" panose="020B0609020000020004" pitchFamily="49" charset="0"/>
              </a:rPr>
              <a:t>glCreateShader</a:t>
            </a:r>
            <a:r>
              <a:rPr lang="de-DE" sz="1800" dirty="0">
                <a:solidFill>
                  <a:srgbClr val="000000"/>
                </a:solidFill>
                <a:latin typeface="Cascadia Mono" panose="020B0609020000020004" pitchFamily="49" charset="0"/>
              </a:rPr>
              <a:t>(</a:t>
            </a:r>
            <a:r>
              <a:rPr lang="de-DE" sz="1800" dirty="0">
                <a:solidFill>
                  <a:srgbClr val="6F008A"/>
                </a:solidFill>
                <a:latin typeface="Cascadia Mono" panose="020B0609020000020004" pitchFamily="49" charset="0"/>
              </a:rPr>
              <a:t>GL_VERTEX_SHADER</a:t>
            </a:r>
            <a:r>
              <a:rPr lang="de-DE"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31917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EF69-4A83-BD00-B19A-1AD8CA1D77A9}"/>
              </a:ext>
            </a:extLst>
          </p:cNvPr>
          <p:cNvSpPr>
            <a:spLocks noGrp="1"/>
          </p:cNvSpPr>
          <p:nvPr>
            <p:ph type="title"/>
          </p:nvPr>
        </p:nvSpPr>
        <p:spPr/>
        <p:txBody>
          <a:bodyPr/>
          <a:lstStyle/>
          <a:p>
            <a:r>
              <a:rPr lang="en-US" dirty="0"/>
              <a:t>Attach the Shader Source Code</a:t>
            </a:r>
          </a:p>
        </p:txBody>
      </p:sp>
      <p:sp>
        <p:nvSpPr>
          <p:cNvPr id="3" name="Content Placeholder 2">
            <a:extLst>
              <a:ext uri="{FF2B5EF4-FFF2-40B4-BE49-F238E27FC236}">
                <a16:creationId xmlns:a16="http://schemas.microsoft.com/office/drawing/2014/main" id="{D04B1AE6-567D-BC2A-64BE-FD5DC5EEF554}"/>
              </a:ext>
            </a:extLst>
          </p:cNvPr>
          <p:cNvSpPr>
            <a:spLocks noGrp="1"/>
          </p:cNvSpPr>
          <p:nvPr>
            <p:ph idx="1"/>
          </p:nvPr>
        </p:nvSpPr>
        <p:spPr>
          <a:xfrm>
            <a:off x="838200" y="1825625"/>
            <a:ext cx="10515600" cy="870683"/>
          </a:xfrm>
        </p:spPr>
        <p:txBody>
          <a:bodyPr/>
          <a:lstStyle/>
          <a:p>
            <a:r>
              <a:rPr lang="en-US" dirty="0"/>
              <a:t>Next, we attach the shader source code to the shader object and compile the shader: </a:t>
            </a:r>
          </a:p>
        </p:txBody>
      </p:sp>
      <p:sp>
        <p:nvSpPr>
          <p:cNvPr id="4" name="Slide Number Placeholder 3">
            <a:extLst>
              <a:ext uri="{FF2B5EF4-FFF2-40B4-BE49-F238E27FC236}">
                <a16:creationId xmlns:a16="http://schemas.microsoft.com/office/drawing/2014/main" id="{17B0ADCA-1BDA-871C-1849-8BAA538A655A}"/>
              </a:ext>
            </a:extLst>
          </p:cNvPr>
          <p:cNvSpPr>
            <a:spLocks noGrp="1"/>
          </p:cNvSpPr>
          <p:nvPr>
            <p:ph type="sldNum" sz="quarter" idx="12"/>
          </p:nvPr>
        </p:nvSpPr>
        <p:spPr/>
        <p:txBody>
          <a:bodyPr/>
          <a:lstStyle/>
          <a:p>
            <a:fld id="{8012A267-E1DD-44E7-983C-C39AABB85FC4}" type="slidenum">
              <a:rPr lang="en-US" smtClean="0"/>
              <a:t>21</a:t>
            </a:fld>
            <a:endParaRPr lang="en-US"/>
          </a:p>
        </p:txBody>
      </p:sp>
      <p:sp>
        <p:nvSpPr>
          <p:cNvPr id="9" name="TextBox 8">
            <a:extLst>
              <a:ext uri="{FF2B5EF4-FFF2-40B4-BE49-F238E27FC236}">
                <a16:creationId xmlns:a16="http://schemas.microsoft.com/office/drawing/2014/main" id="{3880EC84-5DD9-8BBB-8D28-985703154786}"/>
              </a:ext>
            </a:extLst>
          </p:cNvPr>
          <p:cNvSpPr txBox="1"/>
          <p:nvPr/>
        </p:nvSpPr>
        <p:spPr>
          <a:xfrm>
            <a:off x="1018806" y="4003321"/>
            <a:ext cx="9790971" cy="2308324"/>
          </a:xfrm>
          <a:prstGeom prst="rect">
            <a:avLst/>
          </a:prstGeom>
          <a:noFill/>
        </p:spPr>
        <p:txBody>
          <a:bodyPr wrap="square">
            <a:spAutoFit/>
          </a:bodyPr>
          <a:lstStyle/>
          <a:p>
            <a:pPr marL="457200" indent="-457200">
              <a:buFont typeface="+mj-lt"/>
              <a:buAutoNum type="arabicPeriod"/>
            </a:pPr>
            <a:r>
              <a:rPr lang="en-US" sz="2400" dirty="0"/>
              <a:t>The glShaderSource function takes the shader object to compile to as its first argument. </a:t>
            </a:r>
          </a:p>
          <a:p>
            <a:pPr marL="457200" indent="-457200">
              <a:buFont typeface="+mj-lt"/>
              <a:buAutoNum type="arabicPeriod"/>
            </a:pPr>
            <a:r>
              <a:rPr lang="en-US" sz="2400" dirty="0"/>
              <a:t>The second argument specifies how many strings we're passing as source code, which is only one. </a:t>
            </a:r>
          </a:p>
          <a:p>
            <a:pPr marL="457200" indent="-457200">
              <a:buFont typeface="+mj-lt"/>
              <a:buAutoNum type="arabicPeriod"/>
            </a:pPr>
            <a:r>
              <a:rPr lang="en-US" sz="2400" dirty="0"/>
              <a:t>The third parameter is the actual source code of the vertex shader, and we can leave the 4th parameter to NULL. </a:t>
            </a:r>
          </a:p>
        </p:txBody>
      </p:sp>
      <p:sp>
        <p:nvSpPr>
          <p:cNvPr id="10" name="TextBox 9">
            <a:extLst>
              <a:ext uri="{FF2B5EF4-FFF2-40B4-BE49-F238E27FC236}">
                <a16:creationId xmlns:a16="http://schemas.microsoft.com/office/drawing/2014/main" id="{D372BBBD-7108-0936-BFB7-DFC795C9DF72}"/>
              </a:ext>
            </a:extLst>
          </p:cNvPr>
          <p:cNvSpPr txBox="1"/>
          <p:nvPr/>
        </p:nvSpPr>
        <p:spPr>
          <a:xfrm>
            <a:off x="1113251" y="2970366"/>
            <a:ext cx="9320930" cy="738664"/>
          </a:xfrm>
          <a:prstGeom prst="rect">
            <a:avLst/>
          </a:prstGeom>
          <a:noFill/>
        </p:spPr>
        <p:txBody>
          <a:bodyPr wrap="square">
            <a:spAutoFit/>
          </a:bodyPr>
          <a:lstStyle/>
          <a:p>
            <a:r>
              <a:rPr lang="en-US" sz="1400" dirty="0">
                <a:solidFill>
                  <a:srgbClr val="008000"/>
                </a:solidFill>
                <a:latin typeface="Cascadia Mono" panose="020B0609020000020004" pitchFamily="49" charset="0"/>
              </a:rPr>
              <a:t>// We attach the shader source code to the shader object and compile the shader</a:t>
            </a:r>
            <a:endParaRPr lang="en-US" sz="1400" dirty="0">
              <a:solidFill>
                <a:srgbClr val="000000"/>
              </a:solidFill>
              <a:latin typeface="Cascadia Mono" panose="020B0609020000020004" pitchFamily="49" charset="0"/>
            </a:endParaRPr>
          </a:p>
          <a:p>
            <a:r>
              <a:rPr lang="en-US" sz="1400" dirty="0">
                <a:solidFill>
                  <a:srgbClr val="6F008A"/>
                </a:solidFill>
                <a:latin typeface="Cascadia Mono" panose="020B0609020000020004" pitchFamily="49" charset="0"/>
              </a:rPr>
              <a:t>glShaderSource</a:t>
            </a:r>
            <a:r>
              <a:rPr lang="en-US" sz="1400" dirty="0">
                <a:solidFill>
                  <a:srgbClr val="000000"/>
                </a:solidFill>
                <a:latin typeface="Cascadia Mono" panose="020B0609020000020004" pitchFamily="49" charset="0"/>
              </a:rPr>
              <a:t>(vertexShader, 1, &amp;vertexShaderSource, </a:t>
            </a:r>
            <a:r>
              <a:rPr lang="en-US" sz="1400" dirty="0">
                <a:solidFill>
                  <a:srgbClr val="6F008A"/>
                </a:solidFill>
                <a:latin typeface="Cascadia Mono" panose="020B0609020000020004" pitchFamily="49" charset="0"/>
              </a:rPr>
              <a:t>NULL</a:t>
            </a:r>
            <a:r>
              <a:rPr lang="en-US" sz="1400" dirty="0">
                <a:solidFill>
                  <a:srgbClr val="000000"/>
                </a:solidFill>
                <a:latin typeface="Cascadia Mono" panose="020B0609020000020004" pitchFamily="49" charset="0"/>
              </a:rPr>
              <a:t>);</a:t>
            </a:r>
          </a:p>
          <a:p>
            <a:r>
              <a:rPr lang="en-US" sz="1400" dirty="0">
                <a:solidFill>
                  <a:srgbClr val="6F008A"/>
                </a:solidFill>
                <a:latin typeface="Cascadia Mono" panose="020B0609020000020004" pitchFamily="49" charset="0"/>
              </a:rPr>
              <a:t>glCompileShader</a:t>
            </a:r>
            <a:r>
              <a:rPr lang="en-US" sz="1400" dirty="0">
                <a:solidFill>
                  <a:srgbClr val="000000"/>
                </a:solidFill>
                <a:latin typeface="Cascadia Mono" panose="020B0609020000020004" pitchFamily="49" charset="0"/>
              </a:rPr>
              <a:t>(vertexShader);</a:t>
            </a:r>
            <a:endParaRPr lang="en-US" sz="1400" dirty="0"/>
          </a:p>
        </p:txBody>
      </p:sp>
    </p:spTree>
    <p:extLst>
      <p:ext uri="{BB962C8B-B14F-4D97-AF65-F5344CB8AC3E}">
        <p14:creationId xmlns:p14="http://schemas.microsoft.com/office/powerpoint/2010/main" val="2226085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EF69-4A83-BD00-B19A-1AD8CA1D77A9}"/>
              </a:ext>
            </a:extLst>
          </p:cNvPr>
          <p:cNvSpPr>
            <a:spLocks noGrp="1"/>
          </p:cNvSpPr>
          <p:nvPr>
            <p:ph type="title"/>
          </p:nvPr>
        </p:nvSpPr>
        <p:spPr>
          <a:xfrm>
            <a:off x="838200" y="365125"/>
            <a:ext cx="10515600" cy="730983"/>
          </a:xfrm>
        </p:spPr>
        <p:txBody>
          <a:bodyPr/>
          <a:lstStyle/>
          <a:p>
            <a:r>
              <a:rPr lang="en-US" dirty="0"/>
              <a:t>Check Compiling Result</a:t>
            </a:r>
          </a:p>
        </p:txBody>
      </p:sp>
      <p:sp>
        <p:nvSpPr>
          <p:cNvPr id="3" name="Content Placeholder 2">
            <a:extLst>
              <a:ext uri="{FF2B5EF4-FFF2-40B4-BE49-F238E27FC236}">
                <a16:creationId xmlns:a16="http://schemas.microsoft.com/office/drawing/2014/main" id="{D04B1AE6-567D-BC2A-64BE-FD5DC5EEF554}"/>
              </a:ext>
            </a:extLst>
          </p:cNvPr>
          <p:cNvSpPr>
            <a:spLocks noGrp="1"/>
          </p:cNvSpPr>
          <p:nvPr>
            <p:ph idx="1"/>
          </p:nvPr>
        </p:nvSpPr>
        <p:spPr>
          <a:xfrm>
            <a:off x="890954" y="1525325"/>
            <a:ext cx="10515600" cy="885936"/>
          </a:xfrm>
        </p:spPr>
        <p:txBody>
          <a:bodyPr>
            <a:normAutofit/>
          </a:bodyPr>
          <a:lstStyle/>
          <a:p>
            <a:r>
              <a:rPr lang="en-US" sz="2400" dirty="0"/>
              <a:t>Check if compilation was successful after the call to glCompileShader and if not, what errors were found so you can fix those. </a:t>
            </a:r>
          </a:p>
        </p:txBody>
      </p:sp>
      <p:sp>
        <p:nvSpPr>
          <p:cNvPr id="4" name="Slide Number Placeholder 3">
            <a:extLst>
              <a:ext uri="{FF2B5EF4-FFF2-40B4-BE49-F238E27FC236}">
                <a16:creationId xmlns:a16="http://schemas.microsoft.com/office/drawing/2014/main" id="{17B0ADCA-1BDA-871C-1849-8BAA538A655A}"/>
              </a:ext>
            </a:extLst>
          </p:cNvPr>
          <p:cNvSpPr>
            <a:spLocks noGrp="1"/>
          </p:cNvSpPr>
          <p:nvPr>
            <p:ph type="sldNum" sz="quarter" idx="12"/>
          </p:nvPr>
        </p:nvSpPr>
        <p:spPr/>
        <p:txBody>
          <a:bodyPr/>
          <a:lstStyle/>
          <a:p>
            <a:fld id="{8012A267-E1DD-44E7-983C-C39AABB85FC4}" type="slidenum">
              <a:rPr lang="en-US" smtClean="0"/>
              <a:t>22</a:t>
            </a:fld>
            <a:endParaRPr lang="en-US"/>
          </a:p>
        </p:txBody>
      </p:sp>
      <p:sp>
        <p:nvSpPr>
          <p:cNvPr id="8" name="TextBox 7">
            <a:extLst>
              <a:ext uri="{FF2B5EF4-FFF2-40B4-BE49-F238E27FC236}">
                <a16:creationId xmlns:a16="http://schemas.microsoft.com/office/drawing/2014/main" id="{30699F8F-F2ED-0DE3-8F4B-E800E81B04CC}"/>
              </a:ext>
            </a:extLst>
          </p:cNvPr>
          <p:cNvSpPr txBox="1"/>
          <p:nvPr/>
        </p:nvSpPr>
        <p:spPr>
          <a:xfrm>
            <a:off x="1110761" y="3610297"/>
            <a:ext cx="10075985" cy="1477328"/>
          </a:xfrm>
          <a:prstGeom prst="rect">
            <a:avLst/>
          </a:prstGeom>
          <a:noFill/>
        </p:spPr>
        <p:txBody>
          <a:bodyPr wrap="square">
            <a:spAutoFit/>
          </a:bodyPr>
          <a:lstStyle/>
          <a:p>
            <a:pPr marL="342900" indent="-342900">
              <a:buFont typeface="+mj-lt"/>
              <a:buAutoNum type="arabicPeriod"/>
            </a:pPr>
            <a:r>
              <a:rPr lang="en-US" dirty="0"/>
              <a:t>We define an integer to indicate success and a storage container for the error messages (if any). Then we check if the compilation was successful with glGetShaderiv. </a:t>
            </a:r>
          </a:p>
          <a:p>
            <a:pPr marL="342900" indent="-342900">
              <a:buFont typeface="+mj-lt"/>
              <a:buAutoNum type="arabicPeriod"/>
            </a:pPr>
            <a:r>
              <a:rPr lang="en-US" dirty="0"/>
              <a:t>If compilation failed, we should retrieve the error message with glGetShaderInfoLog and print the error message. </a:t>
            </a:r>
          </a:p>
          <a:p>
            <a:pPr marL="342900" indent="-342900">
              <a:buFont typeface="+mj-lt"/>
              <a:buAutoNum type="arabicPeriod"/>
            </a:pPr>
            <a:r>
              <a:rPr lang="en-US" dirty="0"/>
              <a:t>If no errors were detected while compiling the vertex shader it is now compiled. </a:t>
            </a:r>
          </a:p>
        </p:txBody>
      </p:sp>
      <p:sp>
        <p:nvSpPr>
          <p:cNvPr id="13" name="TextBox 12">
            <a:extLst>
              <a:ext uri="{FF2B5EF4-FFF2-40B4-BE49-F238E27FC236}">
                <a16:creationId xmlns:a16="http://schemas.microsoft.com/office/drawing/2014/main" id="{D4EE7BF7-8A56-9C0C-90FF-053B8D864C48}"/>
              </a:ext>
            </a:extLst>
          </p:cNvPr>
          <p:cNvSpPr txBox="1"/>
          <p:nvPr/>
        </p:nvSpPr>
        <p:spPr>
          <a:xfrm>
            <a:off x="1276089" y="2474893"/>
            <a:ext cx="8231166" cy="954107"/>
          </a:xfrm>
          <a:prstGeom prst="rect">
            <a:avLst/>
          </a:prstGeom>
          <a:noFill/>
        </p:spPr>
        <p:txBody>
          <a:bodyPr wrap="square">
            <a:spAutoFit/>
          </a:bodyPr>
          <a:lstStyle/>
          <a:p>
            <a:r>
              <a:rPr lang="en-US" sz="1400" dirty="0">
                <a:solidFill>
                  <a:srgbClr val="008000"/>
                </a:solidFill>
                <a:latin typeface="Cascadia Mono" panose="020B0609020000020004" pitchFamily="49" charset="0"/>
              </a:rPr>
              <a:t>//Check for shader compile errors</a:t>
            </a:r>
            <a:endParaRPr lang="en-US" sz="1400" dirty="0">
              <a:solidFill>
                <a:srgbClr val="000000"/>
              </a:solidFill>
              <a:latin typeface="Cascadia Mono" panose="020B0609020000020004" pitchFamily="49" charset="0"/>
            </a:endParaRPr>
          </a:p>
          <a:p>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success;</a:t>
            </a:r>
          </a:p>
          <a:p>
            <a:r>
              <a:rPr lang="en-US" sz="1400" dirty="0">
                <a:solidFill>
                  <a:srgbClr val="0000FF"/>
                </a:solidFill>
                <a:latin typeface="Cascadia Mono" panose="020B0609020000020004" pitchFamily="49" charset="0"/>
              </a:rPr>
              <a:t>char</a:t>
            </a:r>
            <a:r>
              <a:rPr lang="en-US" sz="1400" dirty="0">
                <a:solidFill>
                  <a:srgbClr val="000000"/>
                </a:solidFill>
                <a:latin typeface="Cascadia Mono" panose="020B0609020000020004" pitchFamily="49" charset="0"/>
              </a:rPr>
              <a:t> infoLog[512];</a:t>
            </a:r>
          </a:p>
          <a:p>
            <a:r>
              <a:rPr lang="en-US" sz="1400" dirty="0">
                <a:solidFill>
                  <a:srgbClr val="6F008A"/>
                </a:solidFill>
                <a:latin typeface="Cascadia Mono" panose="020B0609020000020004" pitchFamily="49" charset="0"/>
              </a:rPr>
              <a:t>glGetShaderiv</a:t>
            </a:r>
            <a:r>
              <a:rPr lang="en-US" sz="1400" dirty="0">
                <a:solidFill>
                  <a:srgbClr val="000000"/>
                </a:solidFill>
                <a:latin typeface="Cascadia Mono" panose="020B0609020000020004" pitchFamily="49" charset="0"/>
              </a:rPr>
              <a:t>(vertexShader, </a:t>
            </a:r>
            <a:r>
              <a:rPr lang="en-US" sz="1400" dirty="0">
                <a:solidFill>
                  <a:srgbClr val="6F008A"/>
                </a:solidFill>
                <a:latin typeface="Cascadia Mono" panose="020B0609020000020004" pitchFamily="49" charset="0"/>
              </a:rPr>
              <a:t>GL_COMPILE_STATUS</a:t>
            </a:r>
            <a:r>
              <a:rPr lang="en-US" sz="1400" dirty="0">
                <a:solidFill>
                  <a:srgbClr val="000000"/>
                </a:solidFill>
                <a:latin typeface="Cascadia Mono" panose="020B0609020000020004" pitchFamily="49" charset="0"/>
              </a:rPr>
              <a:t>, &amp;success);</a:t>
            </a:r>
            <a:endParaRPr lang="en-US" sz="1400" dirty="0"/>
          </a:p>
        </p:txBody>
      </p:sp>
      <p:sp>
        <p:nvSpPr>
          <p:cNvPr id="15" name="TextBox 14">
            <a:extLst>
              <a:ext uri="{FF2B5EF4-FFF2-40B4-BE49-F238E27FC236}">
                <a16:creationId xmlns:a16="http://schemas.microsoft.com/office/drawing/2014/main" id="{7CFDD4D4-472D-640E-84B4-C22F869E6C22}"/>
              </a:ext>
            </a:extLst>
          </p:cNvPr>
          <p:cNvSpPr txBox="1"/>
          <p:nvPr/>
        </p:nvSpPr>
        <p:spPr>
          <a:xfrm>
            <a:off x="1110760" y="5268922"/>
            <a:ext cx="9736779" cy="1169551"/>
          </a:xfrm>
          <a:prstGeom prst="rect">
            <a:avLst/>
          </a:prstGeom>
          <a:noFill/>
        </p:spPr>
        <p:txBody>
          <a:bodyPr wrap="square">
            <a:spAutoFit/>
          </a:bodyPr>
          <a:lstStyle/>
          <a:p>
            <a:r>
              <a:rPr lang="en-US" sz="1400" dirty="0">
                <a:solidFill>
                  <a:srgbClr val="0000FF"/>
                </a:solidFill>
                <a:latin typeface="Cascadia Mono" panose="020B0609020000020004" pitchFamily="49" charset="0"/>
              </a:rPr>
              <a:t>if</a:t>
            </a:r>
            <a:r>
              <a:rPr lang="en-US" sz="1400" dirty="0">
                <a:solidFill>
                  <a:srgbClr val="000000"/>
                </a:solidFill>
                <a:latin typeface="Cascadia Mono" panose="020B0609020000020004" pitchFamily="49" charset="0"/>
              </a:rPr>
              <a:t> (!success)</a:t>
            </a:r>
          </a:p>
          <a:p>
            <a:r>
              <a:rPr lang="en-US" sz="1400" dirty="0">
                <a:solidFill>
                  <a:srgbClr val="000000"/>
                </a:solidFill>
                <a:latin typeface="Cascadia Mono" panose="020B0609020000020004" pitchFamily="49" charset="0"/>
              </a:rPr>
              <a:t>{</a:t>
            </a:r>
          </a:p>
          <a:p>
            <a:pPr lvl="1"/>
            <a:r>
              <a:rPr lang="en-US" sz="1400" dirty="0">
                <a:solidFill>
                  <a:srgbClr val="6F008A"/>
                </a:solidFill>
                <a:latin typeface="Cascadia Mono" panose="020B0609020000020004" pitchFamily="49" charset="0"/>
              </a:rPr>
              <a:t>glGetShaderInfoLog</a:t>
            </a:r>
            <a:r>
              <a:rPr lang="en-US" sz="1400" dirty="0">
                <a:solidFill>
                  <a:srgbClr val="000000"/>
                </a:solidFill>
                <a:latin typeface="Cascadia Mono" panose="020B0609020000020004" pitchFamily="49" charset="0"/>
              </a:rPr>
              <a:t>(vertexShader, 512, </a:t>
            </a:r>
            <a:r>
              <a:rPr lang="en-US" sz="1400" dirty="0">
                <a:solidFill>
                  <a:srgbClr val="6F008A"/>
                </a:solidFill>
                <a:latin typeface="Cascadia Mono" panose="020B0609020000020004" pitchFamily="49" charset="0"/>
              </a:rPr>
              <a:t>NULL</a:t>
            </a:r>
            <a:r>
              <a:rPr lang="en-US" sz="1400" dirty="0">
                <a:solidFill>
                  <a:srgbClr val="000000"/>
                </a:solidFill>
                <a:latin typeface="Cascadia Mono" panose="020B0609020000020004" pitchFamily="49" charset="0"/>
              </a:rPr>
              <a:t>, infoLog);</a:t>
            </a:r>
          </a:p>
          <a:p>
            <a:pPr lvl="1"/>
            <a:r>
              <a:rPr lang="en-US" sz="1400" dirty="0">
                <a:solidFill>
                  <a:srgbClr val="000000"/>
                </a:solidFill>
                <a:latin typeface="Cascadia Mono" panose="020B0609020000020004" pitchFamily="49" charset="0"/>
              </a:rPr>
              <a:t>std::cout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"ERROR::SHADER::VERTEX::COMPILATION_FAILED\n"</a:t>
            </a:r>
            <a:r>
              <a:rPr lang="en-US" sz="1400" dirty="0">
                <a:solidFill>
                  <a:srgbClr val="000000"/>
                </a:solidFill>
                <a:latin typeface="Cascadia Mono" panose="020B0609020000020004" pitchFamily="49" charset="0"/>
              </a:rPr>
              <a:t>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infoLog </a:t>
            </a:r>
            <a:r>
              <a:rPr lang="en-US" sz="1400" dirty="0">
                <a:solidFill>
                  <a:srgbClr val="008080"/>
                </a:solidFill>
                <a:latin typeface="Cascadia Mono" panose="020B0609020000020004" pitchFamily="49" charset="0"/>
              </a:rPr>
              <a:t>&lt;&lt;</a:t>
            </a:r>
            <a:r>
              <a:rPr lang="en-US" sz="1400" dirty="0">
                <a:solidFill>
                  <a:srgbClr val="000000"/>
                </a:solidFill>
                <a:latin typeface="Cascadia Mono" panose="020B0609020000020004" pitchFamily="49" charset="0"/>
              </a:rPr>
              <a:t> std::endl;</a:t>
            </a:r>
          </a:p>
          <a:p>
            <a:r>
              <a:rPr lang="en-US" sz="1400" dirty="0">
                <a:solidFill>
                  <a:srgbClr val="000000"/>
                </a:solidFill>
                <a:latin typeface="Cascadia Mono" panose="020B0609020000020004" pitchFamily="49" charset="0"/>
              </a:rPr>
              <a:t>}</a:t>
            </a:r>
            <a:endParaRPr lang="en-US" sz="1400" dirty="0"/>
          </a:p>
        </p:txBody>
      </p:sp>
    </p:spTree>
    <p:extLst>
      <p:ext uri="{BB962C8B-B14F-4D97-AF65-F5344CB8AC3E}">
        <p14:creationId xmlns:p14="http://schemas.microsoft.com/office/powerpoint/2010/main" val="4024119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94AC-9D8D-610E-158B-EBDD1BB654B1}"/>
              </a:ext>
            </a:extLst>
          </p:cNvPr>
          <p:cNvSpPr>
            <a:spLocks noGrp="1"/>
          </p:cNvSpPr>
          <p:nvPr>
            <p:ph type="title"/>
          </p:nvPr>
        </p:nvSpPr>
        <p:spPr>
          <a:xfrm>
            <a:off x="838200" y="365126"/>
            <a:ext cx="10515600" cy="1137000"/>
          </a:xfrm>
        </p:spPr>
        <p:txBody>
          <a:bodyPr/>
          <a:lstStyle/>
          <a:p>
            <a:r>
              <a:rPr lang="en-US" dirty="0"/>
              <a:t>Compile Fragment Shader</a:t>
            </a:r>
          </a:p>
        </p:txBody>
      </p:sp>
      <p:sp>
        <p:nvSpPr>
          <p:cNvPr id="3" name="Content Placeholder 2">
            <a:extLst>
              <a:ext uri="{FF2B5EF4-FFF2-40B4-BE49-F238E27FC236}">
                <a16:creationId xmlns:a16="http://schemas.microsoft.com/office/drawing/2014/main" id="{B5EEB98B-10B9-9CD0-B688-DB7A12A455F1}"/>
              </a:ext>
            </a:extLst>
          </p:cNvPr>
          <p:cNvSpPr>
            <a:spLocks noGrp="1"/>
          </p:cNvSpPr>
          <p:nvPr>
            <p:ph idx="1"/>
          </p:nvPr>
        </p:nvSpPr>
        <p:spPr>
          <a:xfrm>
            <a:off x="838200" y="1615166"/>
            <a:ext cx="10515600" cy="1273175"/>
          </a:xfrm>
        </p:spPr>
        <p:txBody>
          <a:bodyPr/>
          <a:lstStyle/>
          <a:p>
            <a:r>
              <a:rPr lang="en-US" dirty="0"/>
              <a:t>The process for compiling a fragment shader is similar to the vertex shader; this time, we use the GL_FRAGMENT_SHADER constant as the shader type:</a:t>
            </a:r>
          </a:p>
        </p:txBody>
      </p:sp>
      <p:sp>
        <p:nvSpPr>
          <p:cNvPr id="4" name="Slide Number Placeholder 3">
            <a:extLst>
              <a:ext uri="{FF2B5EF4-FFF2-40B4-BE49-F238E27FC236}">
                <a16:creationId xmlns:a16="http://schemas.microsoft.com/office/drawing/2014/main" id="{0FC8806F-46D2-9F1C-FB1E-381FC604A352}"/>
              </a:ext>
            </a:extLst>
          </p:cNvPr>
          <p:cNvSpPr>
            <a:spLocks noGrp="1"/>
          </p:cNvSpPr>
          <p:nvPr>
            <p:ph type="sldNum" sz="quarter" idx="12"/>
          </p:nvPr>
        </p:nvSpPr>
        <p:spPr/>
        <p:txBody>
          <a:bodyPr/>
          <a:lstStyle/>
          <a:p>
            <a:fld id="{8012A267-E1DD-44E7-983C-C39AABB85FC4}" type="slidenum">
              <a:rPr lang="en-US" smtClean="0"/>
              <a:t>23</a:t>
            </a:fld>
            <a:endParaRPr lang="en-US"/>
          </a:p>
        </p:txBody>
      </p:sp>
      <p:sp>
        <p:nvSpPr>
          <p:cNvPr id="8" name="TextBox 7">
            <a:extLst>
              <a:ext uri="{FF2B5EF4-FFF2-40B4-BE49-F238E27FC236}">
                <a16:creationId xmlns:a16="http://schemas.microsoft.com/office/drawing/2014/main" id="{1BA348B7-4703-4C34-34AF-2B4CC09855B7}"/>
              </a:ext>
            </a:extLst>
          </p:cNvPr>
          <p:cNvSpPr txBox="1"/>
          <p:nvPr/>
        </p:nvSpPr>
        <p:spPr>
          <a:xfrm>
            <a:off x="984738" y="4989566"/>
            <a:ext cx="9226061" cy="1200329"/>
          </a:xfrm>
          <a:prstGeom prst="rect">
            <a:avLst/>
          </a:prstGeom>
          <a:noFill/>
        </p:spPr>
        <p:txBody>
          <a:bodyPr wrap="square">
            <a:spAutoFit/>
          </a:bodyPr>
          <a:lstStyle/>
          <a:p>
            <a:pPr marL="457200" indent="-457200">
              <a:buFont typeface="+mj-lt"/>
              <a:buAutoNum type="arabicPeriod"/>
            </a:pPr>
            <a:r>
              <a:rPr lang="en-US" sz="2400" dirty="0"/>
              <a:t>Both the shaders are now compiled</a:t>
            </a:r>
          </a:p>
          <a:p>
            <a:pPr marL="457200" indent="-457200">
              <a:buFont typeface="+mj-lt"/>
              <a:buAutoNum type="arabicPeriod"/>
            </a:pPr>
            <a:r>
              <a:rPr lang="en-US" sz="2400" dirty="0"/>
              <a:t>The only thing left to do is link both shader objects into a shader program we can use for rendering. </a:t>
            </a:r>
          </a:p>
        </p:txBody>
      </p:sp>
      <p:sp>
        <p:nvSpPr>
          <p:cNvPr id="6" name="TextBox 5">
            <a:extLst>
              <a:ext uri="{FF2B5EF4-FFF2-40B4-BE49-F238E27FC236}">
                <a16:creationId xmlns:a16="http://schemas.microsoft.com/office/drawing/2014/main" id="{DEBEF852-ACCC-CC7D-D782-41553B3755F7}"/>
              </a:ext>
            </a:extLst>
          </p:cNvPr>
          <p:cNvSpPr txBox="1"/>
          <p:nvPr/>
        </p:nvSpPr>
        <p:spPr>
          <a:xfrm>
            <a:off x="1169616" y="3145017"/>
            <a:ext cx="9089199" cy="1477328"/>
          </a:xfrm>
          <a:prstGeom prst="rect">
            <a:avLst/>
          </a:prstGeom>
          <a:noFill/>
        </p:spPr>
        <p:txBody>
          <a:bodyPr wrap="square">
            <a:spAutoFit/>
          </a:bodyPr>
          <a:lstStyle/>
          <a:p>
            <a:r>
              <a:rPr lang="en-US" sz="1800" dirty="0">
                <a:solidFill>
                  <a:srgbClr val="008000"/>
                </a:solidFill>
                <a:latin typeface="Cascadia Mono" panose="020B0609020000020004" pitchFamily="49" charset="0"/>
              </a:rPr>
              <a:t>// Compile fragment shader</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unsigned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fragmentShader;</a:t>
            </a:r>
          </a:p>
          <a:p>
            <a:r>
              <a:rPr lang="en-US" sz="1800" dirty="0">
                <a:solidFill>
                  <a:srgbClr val="000000"/>
                </a:solidFill>
                <a:latin typeface="Cascadia Mono" panose="020B0609020000020004" pitchFamily="49" charset="0"/>
              </a:rPr>
              <a:t>fragmentShader = </a:t>
            </a:r>
            <a:r>
              <a:rPr lang="en-US" sz="1800" dirty="0">
                <a:solidFill>
                  <a:srgbClr val="6F008A"/>
                </a:solidFill>
                <a:latin typeface="Cascadia Mono" panose="020B0609020000020004" pitchFamily="49" charset="0"/>
              </a:rPr>
              <a:t>glCreateShader</a:t>
            </a:r>
            <a:r>
              <a:rPr lang="en-US" sz="1800" dirty="0">
                <a:solidFill>
                  <a:srgbClr val="000000"/>
                </a:solidFill>
                <a:latin typeface="Cascadia Mono" panose="020B0609020000020004" pitchFamily="49" charset="0"/>
              </a:rPr>
              <a:t>(</a:t>
            </a:r>
            <a:r>
              <a:rPr lang="en-US" sz="1800" dirty="0">
                <a:solidFill>
                  <a:srgbClr val="6F008A"/>
                </a:solidFill>
                <a:latin typeface="Cascadia Mono" panose="020B0609020000020004" pitchFamily="49" charset="0"/>
              </a:rPr>
              <a:t>GL_FRAGMENT_SHADER</a:t>
            </a:r>
            <a:r>
              <a:rPr lang="en-US" sz="1800" dirty="0">
                <a:solidFill>
                  <a:srgbClr val="000000"/>
                </a:solidFill>
                <a:latin typeface="Cascadia Mono" panose="020B0609020000020004" pitchFamily="49" charset="0"/>
              </a:rPr>
              <a:t>);</a:t>
            </a:r>
          </a:p>
          <a:p>
            <a:r>
              <a:rPr lang="en-US" sz="1800" dirty="0">
                <a:solidFill>
                  <a:srgbClr val="6F008A"/>
                </a:solidFill>
                <a:latin typeface="Cascadia Mono" panose="020B0609020000020004" pitchFamily="49" charset="0"/>
              </a:rPr>
              <a:t>glShaderSource</a:t>
            </a:r>
            <a:r>
              <a:rPr lang="en-US" sz="1800" dirty="0">
                <a:solidFill>
                  <a:srgbClr val="000000"/>
                </a:solidFill>
                <a:latin typeface="Cascadia Mono" panose="020B0609020000020004" pitchFamily="49" charset="0"/>
              </a:rPr>
              <a:t>(fragmentShader, 1, &amp;fragmentShaderSource, </a:t>
            </a:r>
            <a:r>
              <a:rPr lang="en-US" sz="1800" dirty="0">
                <a:solidFill>
                  <a:srgbClr val="6F008A"/>
                </a:solidFill>
                <a:latin typeface="Cascadia Mono" panose="020B0609020000020004" pitchFamily="49" charset="0"/>
              </a:rPr>
              <a:t>NULL</a:t>
            </a:r>
            <a:r>
              <a:rPr lang="en-US" sz="1800" dirty="0">
                <a:solidFill>
                  <a:srgbClr val="000000"/>
                </a:solidFill>
                <a:latin typeface="Cascadia Mono" panose="020B0609020000020004" pitchFamily="49" charset="0"/>
              </a:rPr>
              <a:t>);</a:t>
            </a:r>
          </a:p>
          <a:p>
            <a:r>
              <a:rPr lang="en-US" sz="1800" dirty="0">
                <a:solidFill>
                  <a:srgbClr val="6F008A"/>
                </a:solidFill>
                <a:latin typeface="Cascadia Mono" panose="020B0609020000020004" pitchFamily="49" charset="0"/>
              </a:rPr>
              <a:t>glCompileShader</a:t>
            </a:r>
            <a:r>
              <a:rPr lang="en-US" sz="1800" dirty="0">
                <a:solidFill>
                  <a:srgbClr val="000000"/>
                </a:solidFill>
                <a:latin typeface="Cascadia Mono" panose="020B0609020000020004" pitchFamily="49" charset="0"/>
              </a:rPr>
              <a:t>(fragmentShader);</a:t>
            </a:r>
            <a:endParaRPr lang="en-US" dirty="0"/>
          </a:p>
        </p:txBody>
      </p:sp>
    </p:spTree>
    <p:extLst>
      <p:ext uri="{BB962C8B-B14F-4D97-AF65-F5344CB8AC3E}">
        <p14:creationId xmlns:p14="http://schemas.microsoft.com/office/powerpoint/2010/main" val="1292120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94AC-9D8D-610E-158B-EBDD1BB654B1}"/>
              </a:ext>
            </a:extLst>
          </p:cNvPr>
          <p:cNvSpPr>
            <a:spLocks noGrp="1"/>
          </p:cNvSpPr>
          <p:nvPr>
            <p:ph type="title"/>
          </p:nvPr>
        </p:nvSpPr>
        <p:spPr/>
        <p:txBody>
          <a:bodyPr/>
          <a:lstStyle/>
          <a:p>
            <a:r>
              <a:rPr lang="en-US" dirty="0"/>
              <a:t>Check Compiling Errors</a:t>
            </a:r>
          </a:p>
        </p:txBody>
      </p:sp>
      <p:sp>
        <p:nvSpPr>
          <p:cNvPr id="3" name="Content Placeholder 2">
            <a:extLst>
              <a:ext uri="{FF2B5EF4-FFF2-40B4-BE49-F238E27FC236}">
                <a16:creationId xmlns:a16="http://schemas.microsoft.com/office/drawing/2014/main" id="{B5EEB98B-10B9-9CD0-B688-DB7A12A455F1}"/>
              </a:ext>
            </a:extLst>
          </p:cNvPr>
          <p:cNvSpPr>
            <a:spLocks noGrp="1"/>
          </p:cNvSpPr>
          <p:nvPr>
            <p:ph idx="1"/>
          </p:nvPr>
        </p:nvSpPr>
        <p:spPr>
          <a:xfrm>
            <a:off x="838200" y="1825625"/>
            <a:ext cx="10515600" cy="653806"/>
          </a:xfrm>
        </p:spPr>
        <p:txBody>
          <a:bodyPr/>
          <a:lstStyle/>
          <a:p>
            <a:r>
              <a:rPr lang="en-US" dirty="0"/>
              <a:t>Check for compile errors</a:t>
            </a:r>
          </a:p>
        </p:txBody>
      </p:sp>
      <p:sp>
        <p:nvSpPr>
          <p:cNvPr id="4" name="Slide Number Placeholder 3">
            <a:extLst>
              <a:ext uri="{FF2B5EF4-FFF2-40B4-BE49-F238E27FC236}">
                <a16:creationId xmlns:a16="http://schemas.microsoft.com/office/drawing/2014/main" id="{0FC8806F-46D2-9F1C-FB1E-381FC604A352}"/>
              </a:ext>
            </a:extLst>
          </p:cNvPr>
          <p:cNvSpPr>
            <a:spLocks noGrp="1"/>
          </p:cNvSpPr>
          <p:nvPr>
            <p:ph type="sldNum" sz="quarter" idx="12"/>
          </p:nvPr>
        </p:nvSpPr>
        <p:spPr/>
        <p:txBody>
          <a:bodyPr/>
          <a:lstStyle/>
          <a:p>
            <a:fld id="{8012A267-E1DD-44E7-983C-C39AABB85FC4}" type="slidenum">
              <a:rPr lang="en-US" smtClean="0"/>
              <a:t>24</a:t>
            </a:fld>
            <a:endParaRPr lang="en-US"/>
          </a:p>
        </p:txBody>
      </p:sp>
      <p:sp>
        <p:nvSpPr>
          <p:cNvPr id="6" name="TextBox 5">
            <a:extLst>
              <a:ext uri="{FF2B5EF4-FFF2-40B4-BE49-F238E27FC236}">
                <a16:creationId xmlns:a16="http://schemas.microsoft.com/office/drawing/2014/main" id="{B548DA82-8BFA-5CC0-D4B8-1456EEF963DD}"/>
              </a:ext>
            </a:extLst>
          </p:cNvPr>
          <p:cNvSpPr txBox="1"/>
          <p:nvPr/>
        </p:nvSpPr>
        <p:spPr>
          <a:xfrm>
            <a:off x="1025567" y="2711110"/>
            <a:ext cx="10993156" cy="1815882"/>
          </a:xfrm>
          <a:prstGeom prst="rect">
            <a:avLst/>
          </a:prstGeom>
          <a:noFill/>
        </p:spPr>
        <p:txBody>
          <a:bodyPr wrap="square">
            <a:spAutoFit/>
          </a:bodyPr>
          <a:lstStyle/>
          <a:p>
            <a:r>
              <a:rPr lang="en-US" sz="1600" dirty="0">
                <a:solidFill>
                  <a:srgbClr val="008000"/>
                </a:solidFill>
                <a:latin typeface="Cascadia Mono" panose="020B0609020000020004" pitchFamily="49" charset="0"/>
              </a:rPr>
              <a:t>//Check for shader compile errors</a:t>
            </a:r>
            <a:endParaRPr lang="en-US" sz="1600" dirty="0">
              <a:solidFill>
                <a:srgbClr val="000000"/>
              </a:solidFill>
              <a:latin typeface="Cascadia Mono" panose="020B0609020000020004" pitchFamily="49" charset="0"/>
            </a:endParaRPr>
          </a:p>
          <a:p>
            <a:r>
              <a:rPr lang="en-US" sz="1600" dirty="0">
                <a:solidFill>
                  <a:srgbClr val="6F008A"/>
                </a:solidFill>
                <a:latin typeface="Cascadia Mono" panose="020B0609020000020004" pitchFamily="49" charset="0"/>
              </a:rPr>
              <a:t>glGetShaderiv</a:t>
            </a:r>
            <a:r>
              <a:rPr lang="en-US" sz="1600" dirty="0">
                <a:solidFill>
                  <a:srgbClr val="000000"/>
                </a:solidFill>
                <a:latin typeface="Cascadia Mono" panose="020B0609020000020004" pitchFamily="49" charset="0"/>
              </a:rPr>
              <a:t>(fragmentShader, </a:t>
            </a:r>
            <a:r>
              <a:rPr lang="en-US" sz="1600" dirty="0">
                <a:solidFill>
                  <a:srgbClr val="6F008A"/>
                </a:solidFill>
                <a:latin typeface="Cascadia Mono" panose="020B0609020000020004" pitchFamily="49" charset="0"/>
              </a:rPr>
              <a:t>GL_COMPILE_STATUS</a:t>
            </a:r>
            <a:r>
              <a:rPr lang="en-US" sz="1600" dirty="0">
                <a:solidFill>
                  <a:srgbClr val="000000"/>
                </a:solidFill>
                <a:latin typeface="Cascadia Mono" panose="020B0609020000020004" pitchFamily="49" charset="0"/>
              </a:rPr>
              <a:t>, &amp;success);</a:t>
            </a:r>
          </a:p>
          <a:p>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(!success)</a:t>
            </a:r>
          </a:p>
          <a:p>
            <a:r>
              <a:rPr lang="en-US" sz="1600" dirty="0">
                <a:solidFill>
                  <a:srgbClr val="000000"/>
                </a:solidFill>
                <a:latin typeface="Cascadia Mono" panose="020B0609020000020004" pitchFamily="49" charset="0"/>
              </a:rPr>
              <a:t>{</a:t>
            </a:r>
          </a:p>
          <a:p>
            <a:pPr lvl="1"/>
            <a:r>
              <a:rPr lang="sv-SE" sz="1600" dirty="0">
                <a:solidFill>
                  <a:srgbClr val="6F008A"/>
                </a:solidFill>
                <a:latin typeface="Cascadia Mono" panose="020B0609020000020004" pitchFamily="49" charset="0"/>
              </a:rPr>
              <a:t>glGetShaderInfoLog</a:t>
            </a:r>
            <a:r>
              <a:rPr lang="sv-SE" sz="1600" dirty="0">
                <a:solidFill>
                  <a:srgbClr val="000000"/>
                </a:solidFill>
                <a:latin typeface="Cascadia Mono" panose="020B0609020000020004" pitchFamily="49" charset="0"/>
              </a:rPr>
              <a:t>(fragmentShader, 512, </a:t>
            </a:r>
            <a:r>
              <a:rPr lang="sv-SE" sz="1600" dirty="0">
                <a:solidFill>
                  <a:srgbClr val="6F008A"/>
                </a:solidFill>
                <a:latin typeface="Cascadia Mono" panose="020B0609020000020004" pitchFamily="49" charset="0"/>
              </a:rPr>
              <a:t>NULL</a:t>
            </a:r>
            <a:r>
              <a:rPr lang="sv-SE" sz="1600" dirty="0">
                <a:solidFill>
                  <a:srgbClr val="000000"/>
                </a:solidFill>
                <a:latin typeface="Cascadia Mono" panose="020B0609020000020004" pitchFamily="49" charset="0"/>
              </a:rPr>
              <a:t>, infoLog);</a:t>
            </a:r>
          </a:p>
          <a:p>
            <a:pPr lvl="1"/>
            <a:r>
              <a:rPr lang="en-US" sz="1600" dirty="0">
                <a:solidFill>
                  <a:srgbClr val="000000"/>
                </a:solidFill>
                <a:latin typeface="Cascadia Mono" panose="020B0609020000020004" pitchFamily="49" charset="0"/>
              </a:rPr>
              <a:t>std::cout </a:t>
            </a:r>
            <a:r>
              <a:rPr lang="en-US" sz="1600" dirty="0">
                <a:solidFill>
                  <a:srgbClr val="008080"/>
                </a:solidFill>
                <a:latin typeface="Cascadia Mono" panose="020B0609020000020004" pitchFamily="49" charset="0"/>
              </a:rPr>
              <a:t>&lt;&lt;</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"ERROR::SHADER::FRAGMENT::COMPILATION_FAILED\n"</a:t>
            </a:r>
            <a:r>
              <a:rPr lang="en-US" sz="1600" dirty="0">
                <a:solidFill>
                  <a:srgbClr val="000000"/>
                </a:solidFill>
                <a:latin typeface="Cascadia Mono" panose="020B0609020000020004" pitchFamily="49" charset="0"/>
              </a:rPr>
              <a:t> </a:t>
            </a:r>
            <a:r>
              <a:rPr lang="en-US" sz="1600" dirty="0">
                <a:solidFill>
                  <a:srgbClr val="008080"/>
                </a:solidFill>
                <a:latin typeface="Cascadia Mono" panose="020B0609020000020004" pitchFamily="49" charset="0"/>
              </a:rPr>
              <a:t>&lt;&lt;</a:t>
            </a:r>
            <a:r>
              <a:rPr lang="en-US" sz="1600" dirty="0">
                <a:solidFill>
                  <a:srgbClr val="000000"/>
                </a:solidFill>
                <a:latin typeface="Cascadia Mono" panose="020B0609020000020004" pitchFamily="49" charset="0"/>
              </a:rPr>
              <a:t> infoLog </a:t>
            </a:r>
            <a:r>
              <a:rPr lang="en-US" sz="1600" dirty="0">
                <a:solidFill>
                  <a:srgbClr val="008080"/>
                </a:solidFill>
                <a:latin typeface="Cascadia Mono" panose="020B0609020000020004" pitchFamily="49" charset="0"/>
              </a:rPr>
              <a:t>&lt;&lt;</a:t>
            </a:r>
            <a:r>
              <a:rPr lang="en-US" sz="1600" dirty="0">
                <a:solidFill>
                  <a:srgbClr val="000000"/>
                </a:solidFill>
                <a:latin typeface="Cascadia Mono" panose="020B0609020000020004" pitchFamily="49" charset="0"/>
              </a:rPr>
              <a:t> std::endl;</a:t>
            </a:r>
          </a:p>
          <a:p>
            <a:r>
              <a:rPr lang="en-US" sz="1600" dirty="0">
                <a:solidFill>
                  <a:srgbClr val="000000"/>
                </a:solidFill>
                <a:latin typeface="Cascadia Mono" panose="020B0609020000020004" pitchFamily="49" charset="0"/>
              </a:rPr>
              <a:t>}</a:t>
            </a:r>
            <a:endParaRPr lang="en-US" sz="1600" dirty="0"/>
          </a:p>
        </p:txBody>
      </p:sp>
    </p:spTree>
    <p:extLst>
      <p:ext uri="{BB962C8B-B14F-4D97-AF65-F5344CB8AC3E}">
        <p14:creationId xmlns:p14="http://schemas.microsoft.com/office/powerpoint/2010/main" val="4084966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407B-9767-BC54-FEFE-0C484840415C}"/>
              </a:ext>
            </a:extLst>
          </p:cNvPr>
          <p:cNvSpPr>
            <a:spLocks noGrp="1"/>
          </p:cNvSpPr>
          <p:nvPr>
            <p:ph type="title"/>
          </p:nvPr>
        </p:nvSpPr>
        <p:spPr/>
        <p:txBody>
          <a:bodyPr/>
          <a:lstStyle/>
          <a:p>
            <a:r>
              <a:rPr lang="en-US" dirty="0"/>
              <a:t>Link Shader Objects</a:t>
            </a:r>
          </a:p>
        </p:txBody>
      </p:sp>
      <p:sp>
        <p:nvSpPr>
          <p:cNvPr id="3" name="Content Placeholder 2">
            <a:extLst>
              <a:ext uri="{FF2B5EF4-FFF2-40B4-BE49-F238E27FC236}">
                <a16:creationId xmlns:a16="http://schemas.microsoft.com/office/drawing/2014/main" id="{98B2720F-136E-B97A-75DC-D73F28B42066}"/>
              </a:ext>
            </a:extLst>
          </p:cNvPr>
          <p:cNvSpPr>
            <a:spLocks noGrp="1"/>
          </p:cNvSpPr>
          <p:nvPr>
            <p:ph idx="1"/>
          </p:nvPr>
        </p:nvSpPr>
        <p:spPr/>
        <p:txBody>
          <a:bodyPr/>
          <a:lstStyle/>
          <a:p>
            <a:pPr marL="457200" indent="-457200">
              <a:buFont typeface="+mj-lt"/>
              <a:buAutoNum type="arabicPeriod"/>
            </a:pPr>
            <a:r>
              <a:rPr lang="en-US" sz="2800" dirty="0"/>
              <a:t>Both the shaders are now compiled</a:t>
            </a:r>
          </a:p>
          <a:p>
            <a:pPr marL="457200" indent="-457200">
              <a:buFont typeface="+mj-lt"/>
              <a:buAutoNum type="arabicPeriod"/>
            </a:pPr>
            <a:r>
              <a:rPr lang="en-US" sz="2800" dirty="0"/>
              <a:t>The only thing left to do is link both shader objects into a shader program we can use for rendering. </a:t>
            </a:r>
          </a:p>
          <a:p>
            <a:endParaRPr lang="en-US" dirty="0"/>
          </a:p>
        </p:txBody>
      </p:sp>
      <p:sp>
        <p:nvSpPr>
          <p:cNvPr id="4" name="Slide Number Placeholder 3">
            <a:extLst>
              <a:ext uri="{FF2B5EF4-FFF2-40B4-BE49-F238E27FC236}">
                <a16:creationId xmlns:a16="http://schemas.microsoft.com/office/drawing/2014/main" id="{43CE52D3-C0FB-46EB-3161-CB9DBB2EC966}"/>
              </a:ext>
            </a:extLst>
          </p:cNvPr>
          <p:cNvSpPr>
            <a:spLocks noGrp="1"/>
          </p:cNvSpPr>
          <p:nvPr>
            <p:ph type="sldNum" sz="quarter" idx="12"/>
          </p:nvPr>
        </p:nvSpPr>
        <p:spPr/>
        <p:txBody>
          <a:bodyPr/>
          <a:lstStyle/>
          <a:p>
            <a:fld id="{8012A267-E1DD-44E7-983C-C39AABB85FC4}" type="slidenum">
              <a:rPr lang="en-US" smtClean="0"/>
              <a:t>25</a:t>
            </a:fld>
            <a:endParaRPr lang="en-US"/>
          </a:p>
        </p:txBody>
      </p:sp>
    </p:spTree>
    <p:extLst>
      <p:ext uri="{BB962C8B-B14F-4D97-AF65-F5344CB8AC3E}">
        <p14:creationId xmlns:p14="http://schemas.microsoft.com/office/powerpoint/2010/main" val="3927159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94AC-9D8D-610E-158B-EBDD1BB654B1}"/>
              </a:ext>
            </a:extLst>
          </p:cNvPr>
          <p:cNvSpPr>
            <a:spLocks noGrp="1"/>
          </p:cNvSpPr>
          <p:nvPr>
            <p:ph type="title"/>
          </p:nvPr>
        </p:nvSpPr>
        <p:spPr>
          <a:xfrm>
            <a:off x="838200" y="365126"/>
            <a:ext cx="10515600" cy="842352"/>
          </a:xfrm>
        </p:spPr>
        <p:txBody>
          <a:bodyPr/>
          <a:lstStyle/>
          <a:p>
            <a:r>
              <a:rPr lang="en-US" dirty="0"/>
              <a:t>Shader Program</a:t>
            </a:r>
          </a:p>
        </p:txBody>
      </p:sp>
      <p:sp>
        <p:nvSpPr>
          <p:cNvPr id="3" name="Content Placeholder 2">
            <a:extLst>
              <a:ext uri="{FF2B5EF4-FFF2-40B4-BE49-F238E27FC236}">
                <a16:creationId xmlns:a16="http://schemas.microsoft.com/office/drawing/2014/main" id="{B5EEB98B-10B9-9CD0-B688-DB7A12A455F1}"/>
              </a:ext>
            </a:extLst>
          </p:cNvPr>
          <p:cNvSpPr>
            <a:spLocks noGrp="1"/>
          </p:cNvSpPr>
          <p:nvPr>
            <p:ph idx="1"/>
          </p:nvPr>
        </p:nvSpPr>
        <p:spPr>
          <a:xfrm>
            <a:off x="838200" y="1406770"/>
            <a:ext cx="10515600" cy="2022230"/>
          </a:xfrm>
        </p:spPr>
        <p:txBody>
          <a:bodyPr>
            <a:normAutofit lnSpcReduction="10000"/>
          </a:bodyPr>
          <a:lstStyle/>
          <a:p>
            <a:r>
              <a:rPr lang="en-US" sz="2400" dirty="0"/>
              <a:t>A shader program object is the final linked version of multiple shaders combined. </a:t>
            </a:r>
          </a:p>
          <a:p>
            <a:r>
              <a:rPr lang="en-US" sz="2400" dirty="0"/>
              <a:t>To use the recently compiled shaders, we must link them to a shader program object and then activate this shader program when rendering objects. </a:t>
            </a:r>
          </a:p>
          <a:p>
            <a:r>
              <a:rPr lang="en-US" sz="2400" dirty="0"/>
              <a:t>The activated shader program's shaders will be used when we issue render calls.</a:t>
            </a:r>
          </a:p>
          <a:p>
            <a:r>
              <a:rPr lang="en-US" sz="2400" dirty="0"/>
              <a:t>Creating a program object:</a:t>
            </a:r>
          </a:p>
        </p:txBody>
      </p:sp>
      <p:sp>
        <p:nvSpPr>
          <p:cNvPr id="4" name="Slide Number Placeholder 3">
            <a:extLst>
              <a:ext uri="{FF2B5EF4-FFF2-40B4-BE49-F238E27FC236}">
                <a16:creationId xmlns:a16="http://schemas.microsoft.com/office/drawing/2014/main" id="{0FC8806F-46D2-9F1C-FB1E-381FC604A352}"/>
              </a:ext>
            </a:extLst>
          </p:cNvPr>
          <p:cNvSpPr>
            <a:spLocks noGrp="1"/>
          </p:cNvSpPr>
          <p:nvPr>
            <p:ph type="sldNum" sz="quarter" idx="12"/>
          </p:nvPr>
        </p:nvSpPr>
        <p:spPr/>
        <p:txBody>
          <a:bodyPr/>
          <a:lstStyle/>
          <a:p>
            <a:fld id="{8012A267-E1DD-44E7-983C-C39AABB85FC4}" type="slidenum">
              <a:rPr lang="en-US" smtClean="0"/>
              <a:t>26</a:t>
            </a:fld>
            <a:endParaRPr lang="en-US"/>
          </a:p>
        </p:txBody>
      </p:sp>
      <p:sp>
        <p:nvSpPr>
          <p:cNvPr id="8" name="TextBox 7">
            <a:extLst>
              <a:ext uri="{FF2B5EF4-FFF2-40B4-BE49-F238E27FC236}">
                <a16:creationId xmlns:a16="http://schemas.microsoft.com/office/drawing/2014/main" id="{53816FCA-ACDA-4A56-688A-2864B256C8F2}"/>
              </a:ext>
            </a:extLst>
          </p:cNvPr>
          <p:cNvSpPr txBox="1"/>
          <p:nvPr/>
        </p:nvSpPr>
        <p:spPr>
          <a:xfrm>
            <a:off x="957679" y="4965870"/>
            <a:ext cx="8077200" cy="830997"/>
          </a:xfrm>
          <a:prstGeom prst="rect">
            <a:avLst/>
          </a:prstGeom>
          <a:noFill/>
        </p:spPr>
        <p:txBody>
          <a:bodyPr wrap="square">
            <a:spAutoFit/>
          </a:bodyPr>
          <a:lstStyle/>
          <a:p>
            <a:r>
              <a:rPr lang="en-US" sz="2400" dirty="0"/>
              <a:t>The glCreateProgram function creates a program and returns the ID reference to the newly created program object.</a:t>
            </a:r>
          </a:p>
        </p:txBody>
      </p:sp>
      <p:sp>
        <p:nvSpPr>
          <p:cNvPr id="6" name="TextBox 5">
            <a:extLst>
              <a:ext uri="{FF2B5EF4-FFF2-40B4-BE49-F238E27FC236}">
                <a16:creationId xmlns:a16="http://schemas.microsoft.com/office/drawing/2014/main" id="{9EF41024-2AAC-EDED-83F8-DE579509BD61}"/>
              </a:ext>
            </a:extLst>
          </p:cNvPr>
          <p:cNvSpPr txBox="1"/>
          <p:nvPr/>
        </p:nvSpPr>
        <p:spPr>
          <a:xfrm>
            <a:off x="1063147" y="3628292"/>
            <a:ext cx="6097044" cy="923330"/>
          </a:xfrm>
          <a:prstGeom prst="rect">
            <a:avLst/>
          </a:prstGeom>
          <a:noFill/>
        </p:spPr>
        <p:txBody>
          <a:bodyPr wrap="square">
            <a:spAutoFit/>
          </a:bodyPr>
          <a:lstStyle/>
          <a:p>
            <a:r>
              <a:rPr lang="en-US" sz="1800" dirty="0">
                <a:solidFill>
                  <a:srgbClr val="008000"/>
                </a:solidFill>
                <a:latin typeface="Cascadia Mono" panose="020B0609020000020004" pitchFamily="49" charset="0"/>
              </a:rPr>
              <a:t>//Link shaders</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unsigned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shaderProgram;</a:t>
            </a:r>
          </a:p>
          <a:p>
            <a:r>
              <a:rPr lang="en-US" sz="1800" dirty="0">
                <a:solidFill>
                  <a:srgbClr val="000000"/>
                </a:solidFill>
                <a:latin typeface="Cascadia Mono" panose="020B0609020000020004" pitchFamily="49" charset="0"/>
              </a:rPr>
              <a:t>shaderProgram = </a:t>
            </a:r>
            <a:r>
              <a:rPr lang="en-US" sz="1800" dirty="0">
                <a:solidFill>
                  <a:srgbClr val="6F008A"/>
                </a:solidFill>
                <a:latin typeface="Cascadia Mono" panose="020B0609020000020004" pitchFamily="49" charset="0"/>
              </a:rPr>
              <a:t>glCreateProgram</a:t>
            </a:r>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435043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94AC-9D8D-610E-158B-EBDD1BB654B1}"/>
              </a:ext>
            </a:extLst>
          </p:cNvPr>
          <p:cNvSpPr>
            <a:spLocks noGrp="1"/>
          </p:cNvSpPr>
          <p:nvPr>
            <p:ph type="title"/>
          </p:nvPr>
        </p:nvSpPr>
        <p:spPr/>
        <p:txBody>
          <a:bodyPr/>
          <a:lstStyle/>
          <a:p>
            <a:r>
              <a:rPr lang="en-US" dirty="0"/>
              <a:t>Complied Shaders</a:t>
            </a:r>
          </a:p>
        </p:txBody>
      </p:sp>
      <p:sp>
        <p:nvSpPr>
          <p:cNvPr id="3" name="Content Placeholder 2">
            <a:extLst>
              <a:ext uri="{FF2B5EF4-FFF2-40B4-BE49-F238E27FC236}">
                <a16:creationId xmlns:a16="http://schemas.microsoft.com/office/drawing/2014/main" id="{B5EEB98B-10B9-9CD0-B688-DB7A12A455F1}"/>
              </a:ext>
            </a:extLst>
          </p:cNvPr>
          <p:cNvSpPr>
            <a:spLocks noGrp="1"/>
          </p:cNvSpPr>
          <p:nvPr>
            <p:ph idx="1"/>
          </p:nvPr>
        </p:nvSpPr>
        <p:spPr>
          <a:xfrm>
            <a:off x="838200" y="1758156"/>
            <a:ext cx="10515600" cy="1085943"/>
          </a:xfrm>
        </p:spPr>
        <p:txBody>
          <a:bodyPr/>
          <a:lstStyle/>
          <a:p>
            <a:r>
              <a:rPr lang="en-US" dirty="0"/>
              <a:t>We need to attach the previously compiled shaders to the program object and then link them with glLinkProgram:</a:t>
            </a:r>
          </a:p>
        </p:txBody>
      </p:sp>
      <p:sp>
        <p:nvSpPr>
          <p:cNvPr id="4" name="Slide Number Placeholder 3">
            <a:extLst>
              <a:ext uri="{FF2B5EF4-FFF2-40B4-BE49-F238E27FC236}">
                <a16:creationId xmlns:a16="http://schemas.microsoft.com/office/drawing/2014/main" id="{0FC8806F-46D2-9F1C-FB1E-381FC604A352}"/>
              </a:ext>
            </a:extLst>
          </p:cNvPr>
          <p:cNvSpPr>
            <a:spLocks noGrp="1"/>
          </p:cNvSpPr>
          <p:nvPr>
            <p:ph type="sldNum" sz="quarter" idx="12"/>
          </p:nvPr>
        </p:nvSpPr>
        <p:spPr/>
        <p:txBody>
          <a:bodyPr/>
          <a:lstStyle/>
          <a:p>
            <a:fld id="{8012A267-E1DD-44E7-983C-C39AABB85FC4}" type="slidenum">
              <a:rPr lang="en-US" smtClean="0"/>
              <a:t>27</a:t>
            </a:fld>
            <a:endParaRPr lang="en-US"/>
          </a:p>
        </p:txBody>
      </p:sp>
      <p:sp>
        <p:nvSpPr>
          <p:cNvPr id="8" name="TextBox 7">
            <a:extLst>
              <a:ext uri="{FF2B5EF4-FFF2-40B4-BE49-F238E27FC236}">
                <a16:creationId xmlns:a16="http://schemas.microsoft.com/office/drawing/2014/main" id="{61C8C499-0B9C-F80C-ED85-0521543B02E1}"/>
              </a:ext>
            </a:extLst>
          </p:cNvPr>
          <p:cNvSpPr txBox="1"/>
          <p:nvPr/>
        </p:nvSpPr>
        <p:spPr>
          <a:xfrm>
            <a:off x="1043637" y="5583388"/>
            <a:ext cx="9903938" cy="461665"/>
          </a:xfrm>
          <a:prstGeom prst="rect">
            <a:avLst/>
          </a:prstGeom>
          <a:noFill/>
        </p:spPr>
        <p:txBody>
          <a:bodyPr wrap="square">
            <a:spAutoFit/>
          </a:bodyPr>
          <a:lstStyle/>
          <a:p>
            <a:r>
              <a:rPr lang="en-US" sz="2400" dirty="0"/>
              <a:t>We attach the shaders to the program and link them via glLinkProgram. </a:t>
            </a:r>
          </a:p>
        </p:txBody>
      </p:sp>
      <p:sp>
        <p:nvSpPr>
          <p:cNvPr id="6" name="TextBox 5">
            <a:extLst>
              <a:ext uri="{FF2B5EF4-FFF2-40B4-BE49-F238E27FC236}">
                <a16:creationId xmlns:a16="http://schemas.microsoft.com/office/drawing/2014/main" id="{83B327E0-CDA1-AAE3-7E3B-619DE626560E}"/>
              </a:ext>
            </a:extLst>
          </p:cNvPr>
          <p:cNvSpPr txBox="1"/>
          <p:nvPr/>
        </p:nvSpPr>
        <p:spPr>
          <a:xfrm>
            <a:off x="925360" y="3155396"/>
            <a:ext cx="9446191" cy="1477328"/>
          </a:xfrm>
          <a:prstGeom prst="rect">
            <a:avLst/>
          </a:prstGeom>
          <a:noFill/>
        </p:spPr>
        <p:txBody>
          <a:bodyPr wrap="square">
            <a:spAutoFit/>
          </a:bodyPr>
          <a:lstStyle/>
          <a:p>
            <a:r>
              <a:rPr lang="en-US" sz="1800" dirty="0">
                <a:solidFill>
                  <a:srgbClr val="008000"/>
                </a:solidFill>
                <a:latin typeface="Cascadia Mono" panose="020B0609020000020004" pitchFamily="49" charset="0"/>
              </a:rPr>
              <a:t>// we need to attach the previously compiled shaders </a:t>
            </a:r>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 to the program object and then link them with glLinkProgram</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glAttachShader</a:t>
            </a:r>
            <a:r>
              <a:rPr lang="en-US" sz="1800" dirty="0">
                <a:solidFill>
                  <a:srgbClr val="000000"/>
                </a:solidFill>
                <a:latin typeface="Cascadia Mono" panose="020B0609020000020004" pitchFamily="49" charset="0"/>
              </a:rPr>
              <a:t>(shaderProgram, vertexShader);</a:t>
            </a:r>
          </a:p>
          <a:p>
            <a:r>
              <a:rPr lang="en-US" sz="1800" dirty="0">
                <a:solidFill>
                  <a:srgbClr val="6F008A"/>
                </a:solidFill>
                <a:latin typeface="Cascadia Mono" panose="020B0609020000020004" pitchFamily="49" charset="0"/>
              </a:rPr>
              <a:t>glAttachShader</a:t>
            </a:r>
            <a:r>
              <a:rPr lang="en-US" sz="1800" dirty="0">
                <a:solidFill>
                  <a:srgbClr val="000000"/>
                </a:solidFill>
                <a:latin typeface="Cascadia Mono" panose="020B0609020000020004" pitchFamily="49" charset="0"/>
              </a:rPr>
              <a:t>(shaderProgram, fragmentShader);</a:t>
            </a:r>
          </a:p>
          <a:p>
            <a:r>
              <a:rPr lang="en-US" sz="1800" dirty="0">
                <a:solidFill>
                  <a:srgbClr val="6F008A"/>
                </a:solidFill>
                <a:latin typeface="Cascadia Mono" panose="020B0609020000020004" pitchFamily="49" charset="0"/>
              </a:rPr>
              <a:t>glLinkProgram</a:t>
            </a:r>
            <a:r>
              <a:rPr lang="en-US" sz="1800" dirty="0">
                <a:solidFill>
                  <a:srgbClr val="000000"/>
                </a:solidFill>
                <a:latin typeface="Cascadia Mono" panose="020B0609020000020004" pitchFamily="49" charset="0"/>
              </a:rPr>
              <a:t>(shaderProgram);</a:t>
            </a:r>
            <a:endParaRPr lang="en-US" dirty="0"/>
          </a:p>
        </p:txBody>
      </p:sp>
    </p:spTree>
    <p:extLst>
      <p:ext uri="{BB962C8B-B14F-4D97-AF65-F5344CB8AC3E}">
        <p14:creationId xmlns:p14="http://schemas.microsoft.com/office/powerpoint/2010/main" val="34733073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94AC-9D8D-610E-158B-EBDD1BB654B1}"/>
              </a:ext>
            </a:extLst>
          </p:cNvPr>
          <p:cNvSpPr>
            <a:spLocks noGrp="1"/>
          </p:cNvSpPr>
          <p:nvPr>
            <p:ph type="title"/>
          </p:nvPr>
        </p:nvSpPr>
        <p:spPr/>
        <p:txBody>
          <a:bodyPr/>
          <a:lstStyle/>
          <a:p>
            <a:r>
              <a:rPr lang="en-US" dirty="0"/>
              <a:t>Check Errors</a:t>
            </a:r>
          </a:p>
        </p:txBody>
      </p:sp>
      <p:sp>
        <p:nvSpPr>
          <p:cNvPr id="3" name="Content Placeholder 2">
            <a:extLst>
              <a:ext uri="{FF2B5EF4-FFF2-40B4-BE49-F238E27FC236}">
                <a16:creationId xmlns:a16="http://schemas.microsoft.com/office/drawing/2014/main" id="{B5EEB98B-10B9-9CD0-B688-DB7A12A455F1}"/>
              </a:ext>
            </a:extLst>
          </p:cNvPr>
          <p:cNvSpPr>
            <a:spLocks noGrp="1"/>
          </p:cNvSpPr>
          <p:nvPr>
            <p:ph idx="1"/>
          </p:nvPr>
        </p:nvSpPr>
        <p:spPr>
          <a:xfrm>
            <a:off x="838200" y="1825625"/>
            <a:ext cx="10515600" cy="1650267"/>
          </a:xfrm>
        </p:spPr>
        <p:txBody>
          <a:bodyPr/>
          <a:lstStyle/>
          <a:p>
            <a:r>
              <a:rPr lang="en-US" dirty="0"/>
              <a:t>Just like shader compilation, we can also check if linking a shader program failed and retrieve the corresponding log. </a:t>
            </a:r>
          </a:p>
          <a:p>
            <a:r>
              <a:rPr lang="en-US" dirty="0"/>
              <a:t>Instead of using glGetShaderiv and glGetShaderInfoLog, we now use:</a:t>
            </a:r>
          </a:p>
        </p:txBody>
      </p:sp>
      <p:sp>
        <p:nvSpPr>
          <p:cNvPr id="4" name="Slide Number Placeholder 3">
            <a:extLst>
              <a:ext uri="{FF2B5EF4-FFF2-40B4-BE49-F238E27FC236}">
                <a16:creationId xmlns:a16="http://schemas.microsoft.com/office/drawing/2014/main" id="{0FC8806F-46D2-9F1C-FB1E-381FC604A352}"/>
              </a:ext>
            </a:extLst>
          </p:cNvPr>
          <p:cNvSpPr>
            <a:spLocks noGrp="1"/>
          </p:cNvSpPr>
          <p:nvPr>
            <p:ph type="sldNum" sz="quarter" idx="12"/>
          </p:nvPr>
        </p:nvSpPr>
        <p:spPr/>
        <p:txBody>
          <a:bodyPr/>
          <a:lstStyle/>
          <a:p>
            <a:fld id="{8012A267-E1DD-44E7-983C-C39AABB85FC4}" type="slidenum">
              <a:rPr lang="en-US" smtClean="0"/>
              <a:t>28</a:t>
            </a:fld>
            <a:endParaRPr lang="en-US"/>
          </a:p>
        </p:txBody>
      </p:sp>
      <p:sp>
        <p:nvSpPr>
          <p:cNvPr id="6" name="TextBox 5">
            <a:extLst>
              <a:ext uri="{FF2B5EF4-FFF2-40B4-BE49-F238E27FC236}">
                <a16:creationId xmlns:a16="http://schemas.microsoft.com/office/drawing/2014/main" id="{98563D98-5A44-C8E3-1DED-51CDE2182851}"/>
              </a:ext>
            </a:extLst>
          </p:cNvPr>
          <p:cNvSpPr txBox="1"/>
          <p:nvPr/>
        </p:nvSpPr>
        <p:spPr>
          <a:xfrm>
            <a:off x="955630" y="3610829"/>
            <a:ext cx="10398170" cy="1569660"/>
          </a:xfrm>
          <a:prstGeom prst="rect">
            <a:avLst/>
          </a:prstGeom>
          <a:noFill/>
        </p:spPr>
        <p:txBody>
          <a:bodyPr wrap="square">
            <a:spAutoFit/>
          </a:bodyPr>
          <a:lstStyle/>
          <a:p>
            <a:r>
              <a:rPr lang="en-US" sz="1600" dirty="0">
                <a:solidFill>
                  <a:srgbClr val="008000"/>
                </a:solidFill>
                <a:latin typeface="Cascadia Mono" panose="020B0609020000020004" pitchFamily="49" charset="0"/>
              </a:rPr>
              <a:t>//Check for linking errors</a:t>
            </a:r>
            <a:endParaRPr lang="en-US" sz="1600" dirty="0">
              <a:solidFill>
                <a:srgbClr val="000000"/>
              </a:solidFill>
              <a:latin typeface="Cascadia Mono" panose="020B0609020000020004" pitchFamily="49" charset="0"/>
            </a:endParaRPr>
          </a:p>
          <a:p>
            <a:r>
              <a:rPr lang="en-US" sz="1600" dirty="0">
                <a:solidFill>
                  <a:srgbClr val="6F008A"/>
                </a:solidFill>
                <a:latin typeface="Cascadia Mono" panose="020B0609020000020004" pitchFamily="49" charset="0"/>
              </a:rPr>
              <a:t>glGetProgramiv</a:t>
            </a:r>
            <a:r>
              <a:rPr lang="en-US" sz="1600" dirty="0">
                <a:solidFill>
                  <a:srgbClr val="000000"/>
                </a:solidFill>
                <a:latin typeface="Cascadia Mono" panose="020B0609020000020004" pitchFamily="49" charset="0"/>
              </a:rPr>
              <a:t>(shaderProgram, </a:t>
            </a:r>
            <a:r>
              <a:rPr lang="en-US" sz="1600" dirty="0">
                <a:solidFill>
                  <a:srgbClr val="6F008A"/>
                </a:solidFill>
                <a:latin typeface="Cascadia Mono" panose="020B0609020000020004" pitchFamily="49" charset="0"/>
              </a:rPr>
              <a:t>GL_LINK_STATUS</a:t>
            </a:r>
            <a:r>
              <a:rPr lang="en-US" sz="1600" dirty="0">
                <a:solidFill>
                  <a:srgbClr val="000000"/>
                </a:solidFill>
                <a:latin typeface="Cascadia Mono" panose="020B0609020000020004" pitchFamily="49" charset="0"/>
              </a:rPr>
              <a:t>, &amp;success);</a:t>
            </a:r>
          </a:p>
          <a:p>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(!success) {</a:t>
            </a:r>
          </a:p>
          <a:p>
            <a:pPr lvl="1"/>
            <a:r>
              <a:rPr lang="en-US" sz="1600" dirty="0">
                <a:solidFill>
                  <a:srgbClr val="6F008A"/>
                </a:solidFill>
                <a:latin typeface="Cascadia Mono" panose="020B0609020000020004" pitchFamily="49" charset="0"/>
              </a:rPr>
              <a:t>glGetProgramInfoLog</a:t>
            </a:r>
            <a:r>
              <a:rPr lang="en-US" sz="1600" dirty="0">
                <a:solidFill>
                  <a:srgbClr val="000000"/>
                </a:solidFill>
                <a:latin typeface="Cascadia Mono" panose="020B0609020000020004" pitchFamily="49" charset="0"/>
              </a:rPr>
              <a:t>(shaderProgram, 512, </a:t>
            </a:r>
            <a:r>
              <a:rPr lang="en-US" sz="1600" dirty="0">
                <a:solidFill>
                  <a:srgbClr val="6F008A"/>
                </a:solidFill>
                <a:latin typeface="Cascadia Mono" panose="020B0609020000020004" pitchFamily="49" charset="0"/>
              </a:rPr>
              <a:t>NULL</a:t>
            </a:r>
            <a:r>
              <a:rPr lang="en-US" sz="1600" dirty="0">
                <a:solidFill>
                  <a:srgbClr val="000000"/>
                </a:solidFill>
                <a:latin typeface="Cascadia Mono" panose="020B0609020000020004" pitchFamily="49" charset="0"/>
              </a:rPr>
              <a:t>, infoLog);</a:t>
            </a:r>
          </a:p>
          <a:p>
            <a:pPr lvl="1"/>
            <a:r>
              <a:rPr lang="en-US" sz="1600" dirty="0">
                <a:solidFill>
                  <a:srgbClr val="000000"/>
                </a:solidFill>
                <a:latin typeface="Cascadia Mono" panose="020B0609020000020004" pitchFamily="49" charset="0"/>
              </a:rPr>
              <a:t>std::cout </a:t>
            </a:r>
            <a:r>
              <a:rPr lang="en-US" sz="1600" dirty="0">
                <a:solidFill>
                  <a:srgbClr val="008080"/>
                </a:solidFill>
                <a:latin typeface="Cascadia Mono" panose="020B0609020000020004" pitchFamily="49" charset="0"/>
              </a:rPr>
              <a:t>&lt;&lt;</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"ERROR::SHADER::PROGRAM::LINKING_FAILED\n"</a:t>
            </a:r>
            <a:r>
              <a:rPr lang="en-US" sz="1600" dirty="0">
                <a:solidFill>
                  <a:srgbClr val="000000"/>
                </a:solidFill>
                <a:latin typeface="Cascadia Mono" panose="020B0609020000020004" pitchFamily="49" charset="0"/>
              </a:rPr>
              <a:t> </a:t>
            </a:r>
            <a:r>
              <a:rPr lang="en-US" sz="1600" dirty="0">
                <a:solidFill>
                  <a:srgbClr val="008080"/>
                </a:solidFill>
                <a:latin typeface="Cascadia Mono" panose="020B0609020000020004" pitchFamily="49" charset="0"/>
              </a:rPr>
              <a:t>&lt;&lt;</a:t>
            </a:r>
            <a:r>
              <a:rPr lang="en-US" sz="1600" dirty="0">
                <a:solidFill>
                  <a:srgbClr val="000000"/>
                </a:solidFill>
                <a:latin typeface="Cascadia Mono" panose="020B0609020000020004" pitchFamily="49" charset="0"/>
              </a:rPr>
              <a:t> infoLog </a:t>
            </a:r>
            <a:r>
              <a:rPr lang="en-US" sz="1600" dirty="0">
                <a:solidFill>
                  <a:srgbClr val="008080"/>
                </a:solidFill>
                <a:latin typeface="Cascadia Mono" panose="020B0609020000020004" pitchFamily="49" charset="0"/>
              </a:rPr>
              <a:t>&lt;&lt;</a:t>
            </a:r>
            <a:r>
              <a:rPr lang="en-US" sz="1600" dirty="0">
                <a:solidFill>
                  <a:srgbClr val="000000"/>
                </a:solidFill>
                <a:latin typeface="Cascadia Mono" panose="020B0609020000020004" pitchFamily="49" charset="0"/>
              </a:rPr>
              <a:t> std::endl;</a:t>
            </a:r>
          </a:p>
          <a:p>
            <a:r>
              <a:rPr lang="en-US" sz="1600" dirty="0">
                <a:solidFill>
                  <a:srgbClr val="000000"/>
                </a:solidFill>
                <a:latin typeface="Cascadia Mono" panose="020B0609020000020004" pitchFamily="49" charset="0"/>
              </a:rPr>
              <a:t>}</a:t>
            </a:r>
            <a:endParaRPr lang="en-US" sz="1600" dirty="0"/>
          </a:p>
        </p:txBody>
      </p:sp>
    </p:spTree>
    <p:extLst>
      <p:ext uri="{BB962C8B-B14F-4D97-AF65-F5344CB8AC3E}">
        <p14:creationId xmlns:p14="http://schemas.microsoft.com/office/powerpoint/2010/main" val="3271512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D6466-0373-6FAD-F5AE-2034A450E044}"/>
              </a:ext>
            </a:extLst>
          </p:cNvPr>
          <p:cNvSpPr>
            <a:spLocks noGrp="1"/>
          </p:cNvSpPr>
          <p:nvPr>
            <p:ph type="title"/>
          </p:nvPr>
        </p:nvSpPr>
        <p:spPr/>
        <p:txBody>
          <a:bodyPr/>
          <a:lstStyle/>
          <a:p>
            <a:r>
              <a:rPr lang="en-US" dirty="0"/>
              <a:t>Delete the Shader Objects</a:t>
            </a:r>
          </a:p>
        </p:txBody>
      </p:sp>
      <p:sp>
        <p:nvSpPr>
          <p:cNvPr id="3" name="Content Placeholder 2">
            <a:extLst>
              <a:ext uri="{FF2B5EF4-FFF2-40B4-BE49-F238E27FC236}">
                <a16:creationId xmlns:a16="http://schemas.microsoft.com/office/drawing/2014/main" id="{C3AD2D02-17E4-41CE-FBA4-878406546CBB}"/>
              </a:ext>
            </a:extLst>
          </p:cNvPr>
          <p:cNvSpPr>
            <a:spLocks noGrp="1"/>
          </p:cNvSpPr>
          <p:nvPr>
            <p:ph idx="1"/>
          </p:nvPr>
        </p:nvSpPr>
        <p:spPr>
          <a:xfrm>
            <a:off x="838200" y="1825625"/>
            <a:ext cx="10515600" cy="1775608"/>
          </a:xfrm>
        </p:spPr>
        <p:txBody>
          <a:bodyPr>
            <a:normAutofit/>
          </a:bodyPr>
          <a:lstStyle/>
          <a:p>
            <a:r>
              <a:rPr lang="en-US" sz="3000" dirty="0"/>
              <a:t>Delete the shader objects once we've linked them to the program object.</a:t>
            </a:r>
          </a:p>
          <a:p>
            <a:r>
              <a:rPr lang="en-US" sz="3000" dirty="0"/>
              <a:t>We no longer need them anymore</a:t>
            </a:r>
          </a:p>
          <a:p>
            <a:endParaRPr lang="en-US" dirty="0"/>
          </a:p>
        </p:txBody>
      </p:sp>
      <p:sp>
        <p:nvSpPr>
          <p:cNvPr id="4" name="Slide Number Placeholder 3">
            <a:extLst>
              <a:ext uri="{FF2B5EF4-FFF2-40B4-BE49-F238E27FC236}">
                <a16:creationId xmlns:a16="http://schemas.microsoft.com/office/drawing/2014/main" id="{A914EA4D-6AD8-A87D-2588-86546FFED4EF}"/>
              </a:ext>
            </a:extLst>
          </p:cNvPr>
          <p:cNvSpPr>
            <a:spLocks noGrp="1"/>
          </p:cNvSpPr>
          <p:nvPr>
            <p:ph type="sldNum" sz="quarter" idx="12"/>
          </p:nvPr>
        </p:nvSpPr>
        <p:spPr/>
        <p:txBody>
          <a:bodyPr/>
          <a:lstStyle/>
          <a:p>
            <a:fld id="{8012A267-E1DD-44E7-983C-C39AABB85FC4}" type="slidenum">
              <a:rPr lang="en-US" smtClean="0"/>
              <a:t>29</a:t>
            </a:fld>
            <a:endParaRPr lang="en-US"/>
          </a:p>
        </p:txBody>
      </p:sp>
      <p:sp>
        <p:nvSpPr>
          <p:cNvPr id="6" name="TextBox 5">
            <a:extLst>
              <a:ext uri="{FF2B5EF4-FFF2-40B4-BE49-F238E27FC236}">
                <a16:creationId xmlns:a16="http://schemas.microsoft.com/office/drawing/2014/main" id="{843BA610-9352-4BA8-DFA5-EC3A9DD3D0C6}"/>
              </a:ext>
            </a:extLst>
          </p:cNvPr>
          <p:cNvSpPr txBox="1"/>
          <p:nvPr/>
        </p:nvSpPr>
        <p:spPr>
          <a:xfrm>
            <a:off x="1056883" y="3853634"/>
            <a:ext cx="6097044" cy="830997"/>
          </a:xfrm>
          <a:prstGeom prst="rect">
            <a:avLst/>
          </a:prstGeom>
          <a:noFill/>
        </p:spPr>
        <p:txBody>
          <a:bodyPr wrap="square">
            <a:spAutoFit/>
          </a:bodyPr>
          <a:lstStyle/>
          <a:p>
            <a:r>
              <a:rPr lang="en-US" sz="2400" dirty="0">
                <a:solidFill>
                  <a:srgbClr val="6F008A"/>
                </a:solidFill>
                <a:latin typeface="Cascadia Mono" panose="020B0609020000020004" pitchFamily="49" charset="0"/>
              </a:rPr>
              <a:t>glDeleteShader</a:t>
            </a:r>
            <a:r>
              <a:rPr lang="en-US" sz="2400" dirty="0">
                <a:solidFill>
                  <a:srgbClr val="000000"/>
                </a:solidFill>
                <a:latin typeface="Cascadia Mono" panose="020B0609020000020004" pitchFamily="49" charset="0"/>
              </a:rPr>
              <a:t>(vertexShader);</a:t>
            </a:r>
          </a:p>
          <a:p>
            <a:r>
              <a:rPr lang="en-US" sz="2400" dirty="0">
                <a:solidFill>
                  <a:srgbClr val="6F008A"/>
                </a:solidFill>
                <a:latin typeface="Cascadia Mono" panose="020B0609020000020004" pitchFamily="49" charset="0"/>
              </a:rPr>
              <a:t>glDeleteShader</a:t>
            </a:r>
            <a:r>
              <a:rPr lang="en-US" sz="2400" dirty="0">
                <a:solidFill>
                  <a:srgbClr val="000000"/>
                </a:solidFill>
                <a:latin typeface="Cascadia Mono" panose="020B0609020000020004" pitchFamily="49" charset="0"/>
              </a:rPr>
              <a:t>(fragmentShader);</a:t>
            </a:r>
            <a:endParaRPr lang="en-US" sz="2400" dirty="0"/>
          </a:p>
        </p:txBody>
      </p:sp>
    </p:spTree>
    <p:extLst>
      <p:ext uri="{BB962C8B-B14F-4D97-AF65-F5344CB8AC3E}">
        <p14:creationId xmlns:p14="http://schemas.microsoft.com/office/powerpoint/2010/main" val="2946176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F025F-D8FB-05BB-BEED-975BD41DA3E9}"/>
              </a:ext>
            </a:extLst>
          </p:cNvPr>
          <p:cNvSpPr>
            <a:spLocks noGrp="1"/>
          </p:cNvSpPr>
          <p:nvPr>
            <p:ph type="title"/>
          </p:nvPr>
        </p:nvSpPr>
        <p:spPr/>
        <p:txBody>
          <a:bodyPr/>
          <a:lstStyle/>
          <a:p>
            <a:r>
              <a:rPr lang="en-US" dirty="0"/>
              <a:t>Set Up Vertex Data</a:t>
            </a:r>
          </a:p>
        </p:txBody>
      </p:sp>
      <p:sp>
        <p:nvSpPr>
          <p:cNvPr id="3" name="Content Placeholder 2">
            <a:extLst>
              <a:ext uri="{FF2B5EF4-FFF2-40B4-BE49-F238E27FC236}">
                <a16:creationId xmlns:a16="http://schemas.microsoft.com/office/drawing/2014/main" id="{9FEB1497-5B25-30B4-D327-D055497549C8}"/>
              </a:ext>
            </a:extLst>
          </p:cNvPr>
          <p:cNvSpPr>
            <a:spLocks noGrp="1"/>
          </p:cNvSpPr>
          <p:nvPr>
            <p:ph idx="1"/>
          </p:nvPr>
        </p:nvSpPr>
        <p:spPr>
          <a:xfrm>
            <a:off x="838200" y="1825625"/>
            <a:ext cx="10515600" cy="491690"/>
          </a:xfrm>
        </p:spPr>
        <p:txBody>
          <a:bodyPr/>
          <a:lstStyle/>
          <a:p>
            <a:r>
              <a:rPr lang="en-US" dirty="0"/>
              <a:t>Set up vertex data in texture space:</a:t>
            </a:r>
          </a:p>
        </p:txBody>
      </p:sp>
      <p:sp>
        <p:nvSpPr>
          <p:cNvPr id="4" name="Slide Number Placeholder 3">
            <a:extLst>
              <a:ext uri="{FF2B5EF4-FFF2-40B4-BE49-F238E27FC236}">
                <a16:creationId xmlns:a16="http://schemas.microsoft.com/office/drawing/2014/main" id="{8E6ECD27-09C9-D101-C07C-7613AE54F216}"/>
              </a:ext>
            </a:extLst>
          </p:cNvPr>
          <p:cNvSpPr>
            <a:spLocks noGrp="1"/>
          </p:cNvSpPr>
          <p:nvPr>
            <p:ph type="sldNum" sz="quarter" idx="12"/>
          </p:nvPr>
        </p:nvSpPr>
        <p:spPr/>
        <p:txBody>
          <a:bodyPr/>
          <a:lstStyle/>
          <a:p>
            <a:fld id="{8012A267-E1DD-44E7-983C-C39AABB85FC4}" type="slidenum">
              <a:rPr lang="en-US" smtClean="0"/>
              <a:t>3</a:t>
            </a:fld>
            <a:endParaRPr lang="en-US"/>
          </a:p>
        </p:txBody>
      </p:sp>
      <p:sp>
        <p:nvSpPr>
          <p:cNvPr id="6" name="TextBox 5">
            <a:extLst>
              <a:ext uri="{FF2B5EF4-FFF2-40B4-BE49-F238E27FC236}">
                <a16:creationId xmlns:a16="http://schemas.microsoft.com/office/drawing/2014/main" id="{A95245A6-6634-F49B-9C55-3B355447E2F0}"/>
              </a:ext>
            </a:extLst>
          </p:cNvPr>
          <p:cNvSpPr txBox="1"/>
          <p:nvPr/>
        </p:nvSpPr>
        <p:spPr>
          <a:xfrm>
            <a:off x="1000517" y="2859504"/>
            <a:ext cx="6097044" cy="1477328"/>
          </a:xfrm>
          <a:prstGeom prst="rect">
            <a:avLst/>
          </a:prstGeom>
          <a:noFill/>
        </p:spPr>
        <p:txBody>
          <a:bodyPr wrap="square">
            <a:spAutoFit/>
          </a:bodyPr>
          <a:lstStyle/>
          <a:p>
            <a:r>
              <a:rPr lang="en-US" sz="1800" dirty="0">
                <a:solidFill>
                  <a:srgbClr val="0000FF"/>
                </a:solidFill>
                <a:latin typeface="Cascadia Mono" panose="020B0609020000020004" pitchFamily="49" charset="0"/>
              </a:rPr>
              <a:t>float</a:t>
            </a:r>
            <a:r>
              <a:rPr lang="en-US" sz="1800" dirty="0">
                <a:solidFill>
                  <a:srgbClr val="000000"/>
                </a:solidFill>
                <a:latin typeface="Cascadia Mono" panose="020B0609020000020004" pitchFamily="49" charset="0"/>
              </a:rPr>
              <a:t> vertices[] = {</a:t>
            </a:r>
          </a:p>
          <a:p>
            <a:pPr lvl="1"/>
            <a:r>
              <a:rPr lang="en-US" dirty="0">
                <a:solidFill>
                  <a:srgbClr val="000000"/>
                </a:solidFill>
                <a:latin typeface="Cascadia Mono" panose="020B0609020000020004" pitchFamily="49" charset="0"/>
              </a:rPr>
              <a:t>-0.5f, -0.5f, 0.0f, </a:t>
            </a:r>
            <a:r>
              <a:rPr lang="en-US" dirty="0">
                <a:solidFill>
                  <a:srgbClr val="008000"/>
                </a:solidFill>
                <a:latin typeface="Cascadia Mono" panose="020B0609020000020004" pitchFamily="49" charset="0"/>
              </a:rPr>
              <a:t>//left  </a:t>
            </a:r>
            <a:endParaRPr lang="en-US" dirty="0">
              <a:solidFill>
                <a:srgbClr val="000000"/>
              </a:solidFill>
              <a:latin typeface="Cascadia Mono" panose="020B0609020000020004" pitchFamily="49" charset="0"/>
            </a:endParaRPr>
          </a:p>
          <a:p>
            <a:pPr lvl="1"/>
            <a:r>
              <a:rPr lang="en-US" dirty="0">
                <a:solidFill>
                  <a:srgbClr val="000000"/>
                </a:solidFill>
                <a:latin typeface="Cascadia Mono" panose="020B0609020000020004" pitchFamily="49" charset="0"/>
              </a:rPr>
              <a:t> 0.5f, -0.5f, 0.0f, </a:t>
            </a:r>
            <a:r>
              <a:rPr lang="en-US" dirty="0">
                <a:solidFill>
                  <a:srgbClr val="008000"/>
                </a:solidFill>
                <a:latin typeface="Cascadia Mono" panose="020B0609020000020004" pitchFamily="49" charset="0"/>
              </a:rPr>
              <a:t>//right </a:t>
            </a:r>
            <a:endParaRPr lang="en-US" dirty="0">
              <a:solidFill>
                <a:srgbClr val="000000"/>
              </a:solidFill>
              <a:latin typeface="Cascadia Mono" panose="020B0609020000020004" pitchFamily="49" charset="0"/>
            </a:endParaRPr>
          </a:p>
          <a:p>
            <a:pPr lvl="1"/>
            <a:r>
              <a:rPr lang="en-US" dirty="0">
                <a:solidFill>
                  <a:srgbClr val="000000"/>
                </a:solidFill>
                <a:latin typeface="Cascadia Mono" panose="020B0609020000020004" pitchFamily="49" charset="0"/>
              </a:rPr>
              <a:t> 0.0f,  0.5f, 0.0f  </a:t>
            </a:r>
            <a:r>
              <a:rPr lang="en-US" dirty="0">
                <a:solidFill>
                  <a:srgbClr val="008000"/>
                </a:solidFill>
                <a:latin typeface="Cascadia Mono" panose="020B0609020000020004" pitchFamily="49" charset="0"/>
              </a:rPr>
              <a:t>//top   </a:t>
            </a:r>
            <a:endParaRPr lang="en-US"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73937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1D0F-74AA-E3F3-9B14-B59F3AE4326C}"/>
              </a:ext>
            </a:extLst>
          </p:cNvPr>
          <p:cNvSpPr>
            <a:spLocks noGrp="1"/>
          </p:cNvSpPr>
          <p:nvPr>
            <p:ph type="title"/>
          </p:nvPr>
        </p:nvSpPr>
        <p:spPr/>
        <p:txBody>
          <a:bodyPr/>
          <a:lstStyle/>
          <a:p>
            <a:r>
              <a:rPr lang="en-US" dirty="0"/>
              <a:t>Return Shader Program</a:t>
            </a:r>
          </a:p>
        </p:txBody>
      </p:sp>
      <p:sp>
        <p:nvSpPr>
          <p:cNvPr id="3" name="Content Placeholder 2">
            <a:extLst>
              <a:ext uri="{FF2B5EF4-FFF2-40B4-BE49-F238E27FC236}">
                <a16:creationId xmlns:a16="http://schemas.microsoft.com/office/drawing/2014/main" id="{7710F87A-2677-A197-0A12-F381EE4E9B07}"/>
              </a:ext>
            </a:extLst>
          </p:cNvPr>
          <p:cNvSpPr>
            <a:spLocks noGrp="1"/>
          </p:cNvSpPr>
          <p:nvPr>
            <p:ph idx="1"/>
          </p:nvPr>
        </p:nvSpPr>
        <p:spPr>
          <a:xfrm>
            <a:off x="838200" y="1825625"/>
            <a:ext cx="10515600" cy="1650348"/>
          </a:xfrm>
        </p:spPr>
        <p:txBody>
          <a:bodyPr>
            <a:normAutofit/>
          </a:bodyPr>
          <a:lstStyle/>
          <a:p>
            <a:r>
              <a:rPr lang="en-US" dirty="0"/>
              <a:t>Return the ID of the created shader program from the function </a:t>
            </a:r>
            <a:r>
              <a:rPr lang="en-US" sz="2800" dirty="0">
                <a:solidFill>
                  <a:srgbClr val="0000FF"/>
                </a:solidFill>
                <a:latin typeface="Cascadia Mono" panose="020B0609020000020004" pitchFamily="49" charset="0"/>
              </a:rPr>
              <a:t>int</a:t>
            </a:r>
            <a:r>
              <a:rPr lang="en-US" sz="2800" dirty="0">
                <a:solidFill>
                  <a:srgbClr val="000000"/>
                </a:solidFill>
                <a:latin typeface="Cascadia Mono" panose="020B0609020000020004" pitchFamily="49" charset="0"/>
              </a:rPr>
              <a:t> loadShader(</a:t>
            </a:r>
            <a:r>
              <a:rPr lang="en-US" sz="2800" dirty="0">
                <a:solidFill>
                  <a:srgbClr val="0000FF"/>
                </a:solidFill>
                <a:latin typeface="Cascadia Mono" panose="020B0609020000020004" pitchFamily="49" charset="0"/>
              </a:rPr>
              <a:t>const</a:t>
            </a:r>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char</a:t>
            </a:r>
            <a:r>
              <a:rPr lang="en-US" sz="2800" dirty="0">
                <a:solidFill>
                  <a:srgbClr val="000000"/>
                </a:solidFill>
                <a:latin typeface="Cascadia Mono" panose="020B0609020000020004" pitchFamily="49" charset="0"/>
              </a:rPr>
              <a:t>* </a:t>
            </a:r>
            <a:r>
              <a:rPr lang="en-US" sz="2800" dirty="0" err="1">
                <a:solidFill>
                  <a:srgbClr val="808080"/>
                </a:solidFill>
                <a:latin typeface="Cascadia Mono" panose="020B0609020000020004" pitchFamily="49" charset="0"/>
              </a:rPr>
              <a:t>vShaderFile</a:t>
            </a:r>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const</a:t>
            </a:r>
            <a:r>
              <a:rPr lang="en-US" sz="2800" dirty="0">
                <a:solidFill>
                  <a:srgbClr val="000000"/>
                </a:solidFill>
                <a:latin typeface="Cascadia Mono" panose="020B0609020000020004" pitchFamily="49" charset="0"/>
              </a:rPr>
              <a:t> </a:t>
            </a:r>
            <a:r>
              <a:rPr lang="en-US" sz="2800" dirty="0">
                <a:solidFill>
                  <a:srgbClr val="0000FF"/>
                </a:solidFill>
                <a:latin typeface="Cascadia Mono" panose="020B0609020000020004" pitchFamily="49" charset="0"/>
              </a:rPr>
              <a:t>char</a:t>
            </a:r>
            <a:r>
              <a:rPr lang="en-US" sz="2800" dirty="0">
                <a:solidFill>
                  <a:srgbClr val="000000"/>
                </a:solidFill>
                <a:latin typeface="Cascadia Mono" panose="020B0609020000020004" pitchFamily="49" charset="0"/>
              </a:rPr>
              <a:t>* </a:t>
            </a:r>
            <a:r>
              <a:rPr lang="en-US" sz="2800" dirty="0" err="1">
                <a:solidFill>
                  <a:srgbClr val="808080"/>
                </a:solidFill>
                <a:latin typeface="Cascadia Mono" panose="020B0609020000020004" pitchFamily="49" charset="0"/>
              </a:rPr>
              <a:t>fShaderFile</a:t>
            </a:r>
            <a:r>
              <a:rPr lang="en-US" sz="2800" dirty="0">
                <a:solidFill>
                  <a:srgbClr val="000000"/>
                </a:solidFill>
                <a:latin typeface="Cascadia Mono" panose="020B0609020000020004" pitchFamily="49" charset="0"/>
              </a:rPr>
              <a:t>)</a:t>
            </a:r>
            <a:endParaRPr lang="en-US" dirty="0"/>
          </a:p>
        </p:txBody>
      </p:sp>
      <p:sp>
        <p:nvSpPr>
          <p:cNvPr id="4" name="Slide Number Placeholder 3">
            <a:extLst>
              <a:ext uri="{FF2B5EF4-FFF2-40B4-BE49-F238E27FC236}">
                <a16:creationId xmlns:a16="http://schemas.microsoft.com/office/drawing/2014/main" id="{C8A6ED10-BECF-64F6-B126-D468B22D8DD5}"/>
              </a:ext>
            </a:extLst>
          </p:cNvPr>
          <p:cNvSpPr>
            <a:spLocks noGrp="1"/>
          </p:cNvSpPr>
          <p:nvPr>
            <p:ph type="sldNum" sz="quarter" idx="12"/>
          </p:nvPr>
        </p:nvSpPr>
        <p:spPr/>
        <p:txBody>
          <a:bodyPr/>
          <a:lstStyle/>
          <a:p>
            <a:fld id="{8012A267-E1DD-44E7-983C-C39AABB85FC4}" type="slidenum">
              <a:rPr lang="en-US" smtClean="0"/>
              <a:t>30</a:t>
            </a:fld>
            <a:endParaRPr lang="en-US" dirty="0"/>
          </a:p>
        </p:txBody>
      </p:sp>
      <p:sp>
        <p:nvSpPr>
          <p:cNvPr id="6" name="TextBox 5">
            <a:extLst>
              <a:ext uri="{FF2B5EF4-FFF2-40B4-BE49-F238E27FC236}">
                <a16:creationId xmlns:a16="http://schemas.microsoft.com/office/drawing/2014/main" id="{177D78F8-C6B0-85C3-D53F-520AA9E2E510}"/>
              </a:ext>
            </a:extLst>
          </p:cNvPr>
          <p:cNvSpPr txBox="1"/>
          <p:nvPr/>
        </p:nvSpPr>
        <p:spPr>
          <a:xfrm>
            <a:off x="1106988" y="3429000"/>
            <a:ext cx="6097044" cy="461665"/>
          </a:xfrm>
          <a:prstGeom prst="rect">
            <a:avLst/>
          </a:prstGeom>
          <a:noFill/>
        </p:spPr>
        <p:txBody>
          <a:bodyPr wrap="square">
            <a:spAutoFit/>
          </a:bodyPr>
          <a:lstStyle/>
          <a:p>
            <a:r>
              <a:rPr lang="en-US" sz="2400" dirty="0">
                <a:solidFill>
                  <a:srgbClr val="0000FF"/>
                </a:solidFill>
                <a:latin typeface="Cascadia Mono" panose="020B0609020000020004" pitchFamily="49" charset="0"/>
              </a:rPr>
              <a:t>return</a:t>
            </a:r>
            <a:r>
              <a:rPr lang="en-US" sz="2400" dirty="0">
                <a:solidFill>
                  <a:srgbClr val="000000"/>
                </a:solidFill>
                <a:latin typeface="Cascadia Mono" panose="020B0609020000020004" pitchFamily="49" charset="0"/>
              </a:rPr>
              <a:t> shaderProgram;</a:t>
            </a:r>
            <a:endParaRPr lang="en-US" sz="2400" dirty="0"/>
          </a:p>
        </p:txBody>
      </p:sp>
    </p:spTree>
    <p:extLst>
      <p:ext uri="{BB962C8B-B14F-4D97-AF65-F5344CB8AC3E}">
        <p14:creationId xmlns:p14="http://schemas.microsoft.com/office/powerpoint/2010/main" val="3662177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95ED-9095-D88A-CB3F-33F9CC8F0869}"/>
              </a:ext>
            </a:extLst>
          </p:cNvPr>
          <p:cNvSpPr>
            <a:spLocks noGrp="1"/>
          </p:cNvSpPr>
          <p:nvPr>
            <p:ph type="title"/>
          </p:nvPr>
        </p:nvSpPr>
        <p:spPr/>
        <p:txBody>
          <a:bodyPr/>
          <a:lstStyle/>
          <a:p>
            <a:r>
              <a:rPr lang="en-US" dirty="0"/>
              <a:t>The Shader Program ID</a:t>
            </a:r>
          </a:p>
        </p:txBody>
      </p:sp>
      <p:sp>
        <p:nvSpPr>
          <p:cNvPr id="4" name="Slide Number Placeholder 3">
            <a:extLst>
              <a:ext uri="{FF2B5EF4-FFF2-40B4-BE49-F238E27FC236}">
                <a16:creationId xmlns:a16="http://schemas.microsoft.com/office/drawing/2014/main" id="{8539ADCD-DD40-DB0C-4265-A15C4F43EB04}"/>
              </a:ext>
            </a:extLst>
          </p:cNvPr>
          <p:cNvSpPr>
            <a:spLocks noGrp="1"/>
          </p:cNvSpPr>
          <p:nvPr>
            <p:ph type="sldNum" sz="quarter" idx="12"/>
          </p:nvPr>
        </p:nvSpPr>
        <p:spPr/>
        <p:txBody>
          <a:bodyPr/>
          <a:lstStyle/>
          <a:p>
            <a:fld id="{8012A267-E1DD-44E7-983C-C39AABB85FC4}" type="slidenum">
              <a:rPr lang="en-US" smtClean="0"/>
              <a:t>31</a:t>
            </a:fld>
            <a:endParaRPr lang="en-US"/>
          </a:p>
        </p:txBody>
      </p:sp>
      <p:sp>
        <p:nvSpPr>
          <p:cNvPr id="6" name="TextBox 5">
            <a:extLst>
              <a:ext uri="{FF2B5EF4-FFF2-40B4-BE49-F238E27FC236}">
                <a16:creationId xmlns:a16="http://schemas.microsoft.com/office/drawing/2014/main" id="{DC30CE78-8C66-AEB0-B459-7FE41EB04797}"/>
              </a:ext>
            </a:extLst>
          </p:cNvPr>
          <p:cNvSpPr txBox="1"/>
          <p:nvPr/>
        </p:nvSpPr>
        <p:spPr>
          <a:xfrm>
            <a:off x="900308" y="1996568"/>
            <a:ext cx="9527610" cy="646331"/>
          </a:xfrm>
          <a:prstGeom prst="rect">
            <a:avLst/>
          </a:prstGeom>
          <a:noFill/>
        </p:spPr>
        <p:txBody>
          <a:bodyPr wrap="square">
            <a:spAutoFit/>
          </a:bodyPr>
          <a:lstStyle/>
          <a:p>
            <a:r>
              <a:rPr lang="en-US" sz="1800" dirty="0">
                <a:solidFill>
                  <a:srgbClr val="008000"/>
                </a:solidFill>
                <a:latin typeface="Cascadia Mono" panose="020B0609020000020004" pitchFamily="49" charset="0"/>
              </a:rPr>
              <a:t>// Declare the Shader Program (shaderProgram)'s ID</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programID;</a:t>
            </a:r>
            <a:endParaRPr lang="en-US" dirty="0"/>
          </a:p>
        </p:txBody>
      </p:sp>
      <p:sp>
        <p:nvSpPr>
          <p:cNvPr id="8" name="TextBox 7">
            <a:extLst>
              <a:ext uri="{FF2B5EF4-FFF2-40B4-BE49-F238E27FC236}">
                <a16:creationId xmlns:a16="http://schemas.microsoft.com/office/drawing/2014/main" id="{51E7D392-C652-F4E4-5993-83A1C2C273A9}"/>
              </a:ext>
            </a:extLst>
          </p:cNvPr>
          <p:cNvSpPr txBox="1"/>
          <p:nvPr/>
        </p:nvSpPr>
        <p:spPr>
          <a:xfrm>
            <a:off x="900307" y="3429000"/>
            <a:ext cx="9659133" cy="1631216"/>
          </a:xfrm>
          <a:prstGeom prst="rect">
            <a:avLst/>
          </a:prstGeom>
          <a:noFill/>
        </p:spPr>
        <p:txBody>
          <a:bodyPr wrap="square">
            <a:spAutoFit/>
          </a:bodyPr>
          <a:lstStyle/>
          <a:p>
            <a:r>
              <a:rPr lang="en-US" sz="2000" dirty="0">
                <a:solidFill>
                  <a:srgbClr val="008000"/>
                </a:solidFill>
                <a:latin typeface="Cascadia Mono" panose="020B0609020000020004" pitchFamily="49" charset="0"/>
              </a:rPr>
              <a:t>// Initialize the shader program id with the created shaderProgram</a:t>
            </a:r>
          </a:p>
          <a:p>
            <a:r>
              <a:rPr lang="en-US" sz="2000" dirty="0">
                <a:solidFill>
                  <a:srgbClr val="000000"/>
                </a:solidFill>
                <a:latin typeface="Cascadia Mono" panose="020B0609020000020004" pitchFamily="49" charset="0"/>
              </a:rPr>
              <a:t>programID = loadShader(</a:t>
            </a:r>
            <a:r>
              <a:rPr lang="en-US" sz="2000" dirty="0">
                <a:solidFill>
                  <a:srgbClr val="A31515"/>
                </a:solidFill>
                <a:latin typeface="Cascadia Mono" panose="020B0609020000020004" pitchFamily="49" charset="0"/>
              </a:rPr>
              <a:t>"../../src/shader/vshader_lec07_01.glsl"</a:t>
            </a:r>
            <a:r>
              <a:rPr lang="en-US" sz="2000" dirty="0">
                <a:solidFill>
                  <a:srgbClr val="000000"/>
                </a:solidFill>
                <a:latin typeface="Cascadia Mono" panose="020B0609020000020004" pitchFamily="49" charset="0"/>
              </a:rPr>
              <a:t>, </a:t>
            </a:r>
            <a:r>
              <a:rPr lang="en-US" sz="2000" dirty="0">
                <a:solidFill>
                  <a:srgbClr val="A31515"/>
                </a:solidFill>
                <a:latin typeface="Cascadia Mono" panose="020B0609020000020004" pitchFamily="49" charset="0"/>
              </a:rPr>
              <a:t>"../../src/shader/fshader_lec07_01.glsl"</a:t>
            </a:r>
            <a:r>
              <a:rPr lang="en-US" sz="2000" dirty="0">
                <a:solidFill>
                  <a:srgbClr val="000000"/>
                </a:solidFill>
                <a:latin typeface="Cascadia Mono" panose="020B0609020000020004" pitchFamily="49" charset="0"/>
              </a:rPr>
              <a:t>);</a:t>
            </a:r>
            <a:endParaRPr lang="en-US" sz="2000" dirty="0"/>
          </a:p>
        </p:txBody>
      </p:sp>
    </p:spTree>
    <p:extLst>
      <p:ext uri="{BB962C8B-B14F-4D97-AF65-F5344CB8AC3E}">
        <p14:creationId xmlns:p14="http://schemas.microsoft.com/office/powerpoint/2010/main" val="15608977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94AC-9D8D-610E-158B-EBDD1BB654B1}"/>
              </a:ext>
            </a:extLst>
          </p:cNvPr>
          <p:cNvSpPr>
            <a:spLocks noGrp="1"/>
          </p:cNvSpPr>
          <p:nvPr>
            <p:ph type="title"/>
          </p:nvPr>
        </p:nvSpPr>
        <p:spPr>
          <a:xfrm>
            <a:off x="838200" y="365125"/>
            <a:ext cx="10515600" cy="1223963"/>
          </a:xfrm>
        </p:spPr>
        <p:txBody>
          <a:bodyPr/>
          <a:lstStyle/>
          <a:p>
            <a:r>
              <a:rPr lang="en-US" dirty="0"/>
              <a:t>Active Created Program Object</a:t>
            </a:r>
          </a:p>
        </p:txBody>
      </p:sp>
      <p:sp>
        <p:nvSpPr>
          <p:cNvPr id="3" name="Content Placeholder 2">
            <a:extLst>
              <a:ext uri="{FF2B5EF4-FFF2-40B4-BE49-F238E27FC236}">
                <a16:creationId xmlns:a16="http://schemas.microsoft.com/office/drawing/2014/main" id="{B5EEB98B-10B9-9CD0-B688-DB7A12A455F1}"/>
              </a:ext>
            </a:extLst>
          </p:cNvPr>
          <p:cNvSpPr>
            <a:spLocks noGrp="1"/>
          </p:cNvSpPr>
          <p:nvPr>
            <p:ph idx="1"/>
          </p:nvPr>
        </p:nvSpPr>
        <p:spPr>
          <a:xfrm>
            <a:off x="797560" y="1774826"/>
            <a:ext cx="10515600" cy="2093790"/>
          </a:xfrm>
        </p:spPr>
        <p:txBody>
          <a:bodyPr/>
          <a:lstStyle/>
          <a:p>
            <a:r>
              <a:rPr lang="en-US" dirty="0"/>
              <a:t>The result is a program object we can activate by calling glUseProgram with the newly created program object as its argument. </a:t>
            </a:r>
          </a:p>
          <a:p>
            <a:r>
              <a:rPr lang="en-US" dirty="0"/>
              <a:t>Every shader and rendering call after glUseProgram will now use this program object (and thus the shaders).</a:t>
            </a:r>
          </a:p>
        </p:txBody>
      </p:sp>
      <p:sp>
        <p:nvSpPr>
          <p:cNvPr id="4" name="Slide Number Placeholder 3">
            <a:extLst>
              <a:ext uri="{FF2B5EF4-FFF2-40B4-BE49-F238E27FC236}">
                <a16:creationId xmlns:a16="http://schemas.microsoft.com/office/drawing/2014/main" id="{0FC8806F-46D2-9F1C-FB1E-381FC604A352}"/>
              </a:ext>
            </a:extLst>
          </p:cNvPr>
          <p:cNvSpPr>
            <a:spLocks noGrp="1"/>
          </p:cNvSpPr>
          <p:nvPr>
            <p:ph type="sldNum" sz="quarter" idx="12"/>
          </p:nvPr>
        </p:nvSpPr>
        <p:spPr/>
        <p:txBody>
          <a:bodyPr/>
          <a:lstStyle/>
          <a:p>
            <a:fld id="{8012A267-E1DD-44E7-983C-C39AABB85FC4}" type="slidenum">
              <a:rPr lang="en-US" smtClean="0"/>
              <a:t>32</a:t>
            </a:fld>
            <a:endParaRPr lang="en-US"/>
          </a:p>
        </p:txBody>
      </p:sp>
      <p:sp>
        <p:nvSpPr>
          <p:cNvPr id="7" name="TextBox 6">
            <a:extLst>
              <a:ext uri="{FF2B5EF4-FFF2-40B4-BE49-F238E27FC236}">
                <a16:creationId xmlns:a16="http://schemas.microsoft.com/office/drawing/2014/main" id="{3F382499-CA62-EC55-FB31-F215609E9679}"/>
              </a:ext>
            </a:extLst>
          </p:cNvPr>
          <p:cNvSpPr txBox="1"/>
          <p:nvPr/>
        </p:nvSpPr>
        <p:spPr>
          <a:xfrm>
            <a:off x="1032092" y="4054354"/>
            <a:ext cx="10127815" cy="923330"/>
          </a:xfrm>
          <a:prstGeom prst="rect">
            <a:avLst/>
          </a:prstGeom>
          <a:noFill/>
        </p:spPr>
        <p:txBody>
          <a:bodyPr wrap="square">
            <a:spAutoFit/>
          </a:bodyPr>
          <a:lstStyle/>
          <a:p>
            <a:r>
              <a:rPr lang="en-US" sz="1800" dirty="0">
                <a:solidFill>
                  <a:srgbClr val="008000"/>
                </a:solidFill>
                <a:latin typeface="Cascadia Mono" panose="020B0609020000020004" pitchFamily="49" charset="0"/>
              </a:rPr>
              <a:t>// Activate by calling glUseProgram with the newly created program object </a:t>
            </a:r>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 Use the shader program when we want to render an object</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glUseProgram</a:t>
            </a:r>
            <a:r>
              <a:rPr lang="en-US" sz="1800" dirty="0">
                <a:solidFill>
                  <a:srgbClr val="000000"/>
                </a:solidFill>
                <a:latin typeface="Cascadia Mono" panose="020B0609020000020004" pitchFamily="49" charset="0"/>
              </a:rPr>
              <a:t>(programID);</a:t>
            </a:r>
            <a:endParaRPr lang="en-US" dirty="0"/>
          </a:p>
        </p:txBody>
      </p:sp>
    </p:spTree>
    <p:extLst>
      <p:ext uri="{BB962C8B-B14F-4D97-AF65-F5344CB8AC3E}">
        <p14:creationId xmlns:p14="http://schemas.microsoft.com/office/powerpoint/2010/main" val="1775755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9943B-677C-4602-11EF-25CCEE3157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78104A-DFDF-FF2B-9B54-5C133523AA90}"/>
              </a:ext>
            </a:extLst>
          </p:cNvPr>
          <p:cNvSpPr>
            <a:spLocks noGrp="1"/>
          </p:cNvSpPr>
          <p:nvPr>
            <p:ph type="title"/>
          </p:nvPr>
        </p:nvSpPr>
        <p:spPr>
          <a:xfrm>
            <a:off x="838200" y="365125"/>
            <a:ext cx="10515600" cy="1108999"/>
          </a:xfrm>
        </p:spPr>
        <p:txBody>
          <a:bodyPr/>
          <a:lstStyle/>
          <a:p>
            <a:r>
              <a:rPr lang="en-US" dirty="0"/>
              <a:t>Vertex Array Object</a:t>
            </a:r>
          </a:p>
        </p:txBody>
      </p:sp>
      <p:sp>
        <p:nvSpPr>
          <p:cNvPr id="3" name="Content Placeholder 2">
            <a:extLst>
              <a:ext uri="{FF2B5EF4-FFF2-40B4-BE49-F238E27FC236}">
                <a16:creationId xmlns:a16="http://schemas.microsoft.com/office/drawing/2014/main" id="{A61EF797-3F3A-9C71-3AFA-32B478EDF28D}"/>
              </a:ext>
            </a:extLst>
          </p:cNvPr>
          <p:cNvSpPr>
            <a:spLocks noGrp="1"/>
          </p:cNvSpPr>
          <p:nvPr>
            <p:ph idx="1"/>
          </p:nvPr>
        </p:nvSpPr>
        <p:spPr/>
        <p:txBody>
          <a:bodyPr>
            <a:normAutofit/>
          </a:bodyPr>
          <a:lstStyle/>
          <a:p>
            <a:r>
              <a:rPr lang="en-US" dirty="0"/>
              <a:t>A vertex array object (also known as VAO) can be bound just like a vertex buffer object (VBO), and any subsequent vertex attribute calls from that point on will be stored inside the VAO. </a:t>
            </a:r>
          </a:p>
          <a:p>
            <a:r>
              <a:rPr lang="en-US" dirty="0"/>
              <a:t>This has the advantage that when configuring vertex attribute pointers, you only have to make those calls once, and whenever we want to draw the object, we can bind the corresponding VAO. </a:t>
            </a:r>
          </a:p>
          <a:p>
            <a:r>
              <a:rPr lang="en-US" dirty="0"/>
              <a:t>This makes switching between vertex data and attribute configurations as easy as binding a different VAO. </a:t>
            </a:r>
          </a:p>
          <a:p>
            <a:r>
              <a:rPr lang="en-US" dirty="0"/>
              <a:t>All the states we just set are stored inside the VAO. </a:t>
            </a:r>
          </a:p>
        </p:txBody>
      </p:sp>
      <p:sp>
        <p:nvSpPr>
          <p:cNvPr id="4" name="Slide Number Placeholder 3">
            <a:extLst>
              <a:ext uri="{FF2B5EF4-FFF2-40B4-BE49-F238E27FC236}">
                <a16:creationId xmlns:a16="http://schemas.microsoft.com/office/drawing/2014/main" id="{C98A7E17-5F07-399C-E84A-780269F5C83E}"/>
              </a:ext>
            </a:extLst>
          </p:cNvPr>
          <p:cNvSpPr>
            <a:spLocks noGrp="1"/>
          </p:cNvSpPr>
          <p:nvPr>
            <p:ph type="sldNum" sz="quarter" idx="12"/>
          </p:nvPr>
        </p:nvSpPr>
        <p:spPr/>
        <p:txBody>
          <a:bodyPr/>
          <a:lstStyle/>
          <a:p>
            <a:fld id="{8012A267-E1DD-44E7-983C-C39AABB85FC4}" type="slidenum">
              <a:rPr lang="en-US" smtClean="0"/>
              <a:t>33</a:t>
            </a:fld>
            <a:endParaRPr lang="en-US"/>
          </a:p>
        </p:txBody>
      </p:sp>
    </p:spTree>
    <p:extLst>
      <p:ext uri="{BB962C8B-B14F-4D97-AF65-F5344CB8AC3E}">
        <p14:creationId xmlns:p14="http://schemas.microsoft.com/office/powerpoint/2010/main" val="1765101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A1BE7-F839-4044-ACF3-8796A39E1A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A9DA4-3C2D-1BFD-27F5-E598E6A37512}"/>
              </a:ext>
            </a:extLst>
          </p:cNvPr>
          <p:cNvSpPr>
            <a:spLocks noGrp="1"/>
          </p:cNvSpPr>
          <p:nvPr>
            <p:ph type="title"/>
          </p:nvPr>
        </p:nvSpPr>
        <p:spPr>
          <a:xfrm>
            <a:off x="838200" y="365126"/>
            <a:ext cx="10515600" cy="754322"/>
          </a:xfrm>
        </p:spPr>
        <p:txBody>
          <a:bodyPr/>
          <a:lstStyle/>
          <a:p>
            <a:r>
              <a:rPr lang="en-US" dirty="0"/>
              <a:t>Vertex Array Object</a:t>
            </a:r>
          </a:p>
        </p:txBody>
      </p:sp>
      <p:sp>
        <p:nvSpPr>
          <p:cNvPr id="3" name="Content Placeholder 2">
            <a:extLst>
              <a:ext uri="{FF2B5EF4-FFF2-40B4-BE49-F238E27FC236}">
                <a16:creationId xmlns:a16="http://schemas.microsoft.com/office/drawing/2014/main" id="{A4708A39-08D5-A3DA-CF44-5280791A3319}"/>
              </a:ext>
            </a:extLst>
          </p:cNvPr>
          <p:cNvSpPr>
            <a:spLocks noGrp="1"/>
          </p:cNvSpPr>
          <p:nvPr>
            <p:ph idx="1"/>
          </p:nvPr>
        </p:nvSpPr>
        <p:spPr>
          <a:xfrm>
            <a:off x="838200" y="1440873"/>
            <a:ext cx="4451350" cy="4768305"/>
          </a:xfrm>
        </p:spPr>
        <p:txBody>
          <a:bodyPr>
            <a:normAutofit/>
          </a:bodyPr>
          <a:lstStyle/>
          <a:p>
            <a:r>
              <a:rPr lang="en-US" dirty="0"/>
              <a:t>Calls to glEnableVertexAttribArray or glDisableVertexAttribArray.</a:t>
            </a:r>
          </a:p>
          <a:p>
            <a:r>
              <a:rPr lang="en-US" dirty="0"/>
              <a:t>Vertex attribute configurations via </a:t>
            </a:r>
            <a:r>
              <a:rPr lang="en-US" dirty="0">
                <a:solidFill>
                  <a:srgbClr val="FF0000"/>
                </a:solidFill>
              </a:rPr>
              <a:t>glVertexAttribPointer</a:t>
            </a:r>
            <a:r>
              <a:rPr lang="en-US" dirty="0"/>
              <a:t>.</a:t>
            </a:r>
          </a:p>
          <a:p>
            <a:r>
              <a:rPr lang="en-US" dirty="0"/>
              <a:t>Vertex buffer objects associated with vertex attributes by calls to glVertexAttribPointer.</a:t>
            </a:r>
          </a:p>
          <a:p>
            <a:endParaRPr lang="en-US" dirty="0"/>
          </a:p>
        </p:txBody>
      </p:sp>
      <p:sp>
        <p:nvSpPr>
          <p:cNvPr id="4" name="Slide Number Placeholder 3">
            <a:extLst>
              <a:ext uri="{FF2B5EF4-FFF2-40B4-BE49-F238E27FC236}">
                <a16:creationId xmlns:a16="http://schemas.microsoft.com/office/drawing/2014/main" id="{4F4CF111-F234-1DAC-C70E-51B3916C91BB}"/>
              </a:ext>
            </a:extLst>
          </p:cNvPr>
          <p:cNvSpPr>
            <a:spLocks noGrp="1"/>
          </p:cNvSpPr>
          <p:nvPr>
            <p:ph type="sldNum" sz="quarter" idx="12"/>
          </p:nvPr>
        </p:nvSpPr>
        <p:spPr/>
        <p:txBody>
          <a:bodyPr/>
          <a:lstStyle/>
          <a:p>
            <a:fld id="{8012A267-E1DD-44E7-983C-C39AABB85FC4}" type="slidenum">
              <a:rPr lang="en-US" smtClean="0"/>
              <a:t>34</a:t>
            </a:fld>
            <a:endParaRPr lang="en-US"/>
          </a:p>
        </p:txBody>
      </p:sp>
      <p:pic>
        <p:nvPicPr>
          <p:cNvPr id="6" name="Picture 5" descr="Graphical user interface&#10;&#10;Description automatically generated">
            <a:extLst>
              <a:ext uri="{FF2B5EF4-FFF2-40B4-BE49-F238E27FC236}">
                <a16:creationId xmlns:a16="http://schemas.microsoft.com/office/drawing/2014/main" id="{2585DFDC-E35C-9DB6-94C9-BCC3CA259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3933" y="1523464"/>
            <a:ext cx="6933333" cy="4685714"/>
          </a:xfrm>
          <a:prstGeom prst="rect">
            <a:avLst/>
          </a:prstGeom>
        </p:spPr>
      </p:pic>
    </p:spTree>
    <p:extLst>
      <p:ext uri="{BB962C8B-B14F-4D97-AF65-F5344CB8AC3E}">
        <p14:creationId xmlns:p14="http://schemas.microsoft.com/office/powerpoint/2010/main" val="11834782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83F9C-9718-A51D-745A-5B76E4D64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7F9D52-AF7C-6D41-F19B-D34FAD92B7DC}"/>
              </a:ext>
            </a:extLst>
          </p:cNvPr>
          <p:cNvSpPr>
            <a:spLocks noGrp="1"/>
          </p:cNvSpPr>
          <p:nvPr>
            <p:ph type="title"/>
          </p:nvPr>
        </p:nvSpPr>
        <p:spPr>
          <a:xfrm>
            <a:off x="838200" y="365125"/>
            <a:ext cx="10515600" cy="600075"/>
          </a:xfrm>
        </p:spPr>
        <p:txBody>
          <a:bodyPr>
            <a:normAutofit fontScale="90000"/>
          </a:bodyPr>
          <a:lstStyle/>
          <a:p>
            <a:r>
              <a:rPr lang="en-US" sz="4400" dirty="0"/>
              <a:t>Use Vertex Array Object</a:t>
            </a:r>
            <a:endParaRPr lang="en-US" dirty="0"/>
          </a:p>
        </p:txBody>
      </p:sp>
      <p:sp>
        <p:nvSpPr>
          <p:cNvPr id="3" name="Content Placeholder 2">
            <a:extLst>
              <a:ext uri="{FF2B5EF4-FFF2-40B4-BE49-F238E27FC236}">
                <a16:creationId xmlns:a16="http://schemas.microsoft.com/office/drawing/2014/main" id="{D28BC0C3-A1A3-65FB-81BD-1C24860ADEA1}"/>
              </a:ext>
            </a:extLst>
          </p:cNvPr>
          <p:cNvSpPr>
            <a:spLocks noGrp="1"/>
          </p:cNvSpPr>
          <p:nvPr>
            <p:ph idx="1"/>
          </p:nvPr>
        </p:nvSpPr>
        <p:spPr>
          <a:xfrm>
            <a:off x="838200" y="1173480"/>
            <a:ext cx="4549574" cy="5125720"/>
          </a:xfrm>
        </p:spPr>
        <p:txBody>
          <a:bodyPr>
            <a:normAutofit/>
          </a:bodyPr>
          <a:lstStyle/>
          <a:p>
            <a:r>
              <a:rPr lang="en-US" sz="2400" dirty="0"/>
              <a:t>A VAO that stores our vertex attribute configuration and which VBO to use. </a:t>
            </a:r>
          </a:p>
          <a:p>
            <a:r>
              <a:rPr lang="en-US" sz="2400" dirty="0"/>
              <a:t>Usually, when you have multiple objects, you want to draw, you first generate/configure all the VAOs (and thus the required VBO and attribute pointers) and store those for later use. </a:t>
            </a:r>
          </a:p>
          <a:p>
            <a:r>
              <a:rPr lang="en-US" sz="2400" dirty="0"/>
              <a:t>The moment we want to draw one of our objects, we take the corresponding VAO, bind it, then draw the object and unbind the VAO again. </a:t>
            </a:r>
          </a:p>
        </p:txBody>
      </p:sp>
      <p:sp>
        <p:nvSpPr>
          <p:cNvPr id="4" name="Slide Number Placeholder 3">
            <a:extLst>
              <a:ext uri="{FF2B5EF4-FFF2-40B4-BE49-F238E27FC236}">
                <a16:creationId xmlns:a16="http://schemas.microsoft.com/office/drawing/2014/main" id="{C08EAD73-B778-15FE-A2D2-66FC24F66AEE}"/>
              </a:ext>
            </a:extLst>
          </p:cNvPr>
          <p:cNvSpPr>
            <a:spLocks noGrp="1"/>
          </p:cNvSpPr>
          <p:nvPr>
            <p:ph type="sldNum" sz="quarter" idx="12"/>
          </p:nvPr>
        </p:nvSpPr>
        <p:spPr/>
        <p:txBody>
          <a:bodyPr/>
          <a:lstStyle/>
          <a:p>
            <a:fld id="{8012A267-E1DD-44E7-983C-C39AABB85FC4}" type="slidenum">
              <a:rPr lang="en-US" smtClean="0"/>
              <a:t>35</a:t>
            </a:fld>
            <a:endParaRPr lang="en-US"/>
          </a:p>
        </p:txBody>
      </p:sp>
      <p:pic>
        <p:nvPicPr>
          <p:cNvPr id="5" name="Picture 4" descr="Graphical user interface&#10;&#10;Description automatically generated">
            <a:extLst>
              <a:ext uri="{FF2B5EF4-FFF2-40B4-BE49-F238E27FC236}">
                <a16:creationId xmlns:a16="http://schemas.microsoft.com/office/drawing/2014/main" id="{EB577C4B-A5B5-BAB6-04BE-8F79FB6D7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7774" y="1026518"/>
            <a:ext cx="6804226" cy="4598460"/>
          </a:xfrm>
          <a:prstGeom prst="rect">
            <a:avLst/>
          </a:prstGeom>
        </p:spPr>
      </p:pic>
    </p:spTree>
    <p:extLst>
      <p:ext uri="{BB962C8B-B14F-4D97-AF65-F5344CB8AC3E}">
        <p14:creationId xmlns:p14="http://schemas.microsoft.com/office/powerpoint/2010/main" val="40775412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D0296-E0D6-EAD1-E366-4163036511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ABF2C-F2A9-2C40-72F9-B2FB4BFC3D90}"/>
              </a:ext>
            </a:extLst>
          </p:cNvPr>
          <p:cNvSpPr>
            <a:spLocks noGrp="1"/>
          </p:cNvSpPr>
          <p:nvPr>
            <p:ph type="title"/>
          </p:nvPr>
        </p:nvSpPr>
        <p:spPr>
          <a:xfrm>
            <a:off x="838200" y="365126"/>
            <a:ext cx="10515600" cy="562268"/>
          </a:xfrm>
        </p:spPr>
        <p:txBody>
          <a:bodyPr>
            <a:normAutofit/>
          </a:bodyPr>
          <a:lstStyle/>
          <a:p>
            <a:r>
              <a:rPr lang="en-US" sz="3200" dirty="0"/>
              <a:t>Draw An Object</a:t>
            </a:r>
          </a:p>
        </p:txBody>
      </p:sp>
      <p:sp>
        <p:nvSpPr>
          <p:cNvPr id="3" name="Content Placeholder 2">
            <a:extLst>
              <a:ext uri="{FF2B5EF4-FFF2-40B4-BE49-F238E27FC236}">
                <a16:creationId xmlns:a16="http://schemas.microsoft.com/office/drawing/2014/main" id="{BA7ECC87-ED94-3E27-FB7F-824729116402}"/>
              </a:ext>
            </a:extLst>
          </p:cNvPr>
          <p:cNvSpPr>
            <a:spLocks noGrp="1"/>
          </p:cNvSpPr>
          <p:nvPr>
            <p:ph idx="1"/>
          </p:nvPr>
        </p:nvSpPr>
        <p:spPr>
          <a:xfrm>
            <a:off x="753794" y="1567543"/>
            <a:ext cx="10515600" cy="3856155"/>
          </a:xfrm>
        </p:spPr>
        <p:txBody>
          <a:bodyPr>
            <a:normAutofit/>
          </a:bodyPr>
          <a:lstStyle/>
          <a:p>
            <a:r>
              <a:rPr lang="en-US" sz="2400" dirty="0"/>
              <a:t>Now that we have specified how OpenGL should interpret the vertex data, we should also enable the vertex attribute with </a:t>
            </a:r>
            <a:r>
              <a:rPr lang="en-US" sz="2400" dirty="0">
                <a:solidFill>
                  <a:srgbClr val="FF0000"/>
                </a:solidFill>
              </a:rPr>
              <a:t>glEnableVertexAttribArray,</a:t>
            </a:r>
            <a:r>
              <a:rPr lang="en-US" sz="2400" dirty="0"/>
              <a:t> giving the vertex attribute location as its argument; vertex attributes are disabled by default. </a:t>
            </a:r>
          </a:p>
          <a:p>
            <a:r>
              <a:rPr lang="en-US" sz="2400" dirty="0"/>
              <a:t>From that point on, we have everything set up: we initialized the vertex data in a buffer using a vertex buffer object and set up a vertex and fragment shader. </a:t>
            </a:r>
          </a:p>
          <a:p>
            <a:r>
              <a:rPr lang="en-US" sz="2400" dirty="0"/>
              <a:t>We told OpenGL how to link the vertex data to the vertex shader's attributes.</a:t>
            </a:r>
          </a:p>
        </p:txBody>
      </p:sp>
      <p:sp>
        <p:nvSpPr>
          <p:cNvPr id="4" name="Slide Number Placeholder 3">
            <a:extLst>
              <a:ext uri="{FF2B5EF4-FFF2-40B4-BE49-F238E27FC236}">
                <a16:creationId xmlns:a16="http://schemas.microsoft.com/office/drawing/2014/main" id="{4F93F41C-B3E0-6B7C-F6DB-62E76060FA94}"/>
              </a:ext>
            </a:extLst>
          </p:cNvPr>
          <p:cNvSpPr>
            <a:spLocks noGrp="1"/>
          </p:cNvSpPr>
          <p:nvPr>
            <p:ph type="sldNum" sz="quarter" idx="12"/>
          </p:nvPr>
        </p:nvSpPr>
        <p:spPr/>
        <p:txBody>
          <a:bodyPr/>
          <a:lstStyle/>
          <a:p>
            <a:fld id="{8012A267-E1DD-44E7-983C-C39AABB85FC4}" type="slidenum">
              <a:rPr lang="en-US" smtClean="0"/>
              <a:t>36</a:t>
            </a:fld>
            <a:endParaRPr lang="en-US"/>
          </a:p>
        </p:txBody>
      </p:sp>
    </p:spTree>
    <p:extLst>
      <p:ext uri="{BB962C8B-B14F-4D97-AF65-F5344CB8AC3E}">
        <p14:creationId xmlns:p14="http://schemas.microsoft.com/office/powerpoint/2010/main" val="37743841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5D477D-5A50-2DC7-D760-3E45B38218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DD1AA0-15D2-98A3-267D-FA3A6E92DEC0}"/>
              </a:ext>
            </a:extLst>
          </p:cNvPr>
          <p:cNvSpPr>
            <a:spLocks noGrp="1"/>
          </p:cNvSpPr>
          <p:nvPr>
            <p:ph type="title"/>
          </p:nvPr>
        </p:nvSpPr>
        <p:spPr>
          <a:xfrm>
            <a:off x="838200" y="365126"/>
            <a:ext cx="10515600" cy="698698"/>
          </a:xfrm>
        </p:spPr>
        <p:txBody>
          <a:bodyPr/>
          <a:lstStyle/>
          <a:p>
            <a:r>
              <a:rPr lang="en-US" dirty="0"/>
              <a:t>Vertex Array Object</a:t>
            </a:r>
          </a:p>
        </p:txBody>
      </p:sp>
      <p:sp>
        <p:nvSpPr>
          <p:cNvPr id="4" name="Slide Number Placeholder 3">
            <a:extLst>
              <a:ext uri="{FF2B5EF4-FFF2-40B4-BE49-F238E27FC236}">
                <a16:creationId xmlns:a16="http://schemas.microsoft.com/office/drawing/2014/main" id="{2D7DC537-14E2-5B00-F3DB-DC727105568F}"/>
              </a:ext>
            </a:extLst>
          </p:cNvPr>
          <p:cNvSpPr>
            <a:spLocks noGrp="1"/>
          </p:cNvSpPr>
          <p:nvPr>
            <p:ph type="sldNum" sz="quarter" idx="12"/>
          </p:nvPr>
        </p:nvSpPr>
        <p:spPr/>
        <p:txBody>
          <a:bodyPr/>
          <a:lstStyle/>
          <a:p>
            <a:fld id="{8012A267-E1DD-44E7-983C-C39AABB85FC4}" type="slidenum">
              <a:rPr lang="en-US" smtClean="0"/>
              <a:t>37</a:t>
            </a:fld>
            <a:endParaRPr lang="en-US"/>
          </a:p>
        </p:txBody>
      </p:sp>
      <p:sp>
        <p:nvSpPr>
          <p:cNvPr id="9" name="TextBox 8">
            <a:extLst>
              <a:ext uri="{FF2B5EF4-FFF2-40B4-BE49-F238E27FC236}">
                <a16:creationId xmlns:a16="http://schemas.microsoft.com/office/drawing/2014/main" id="{297BDD6A-96D3-29DD-E944-0949D55D77C3}"/>
              </a:ext>
            </a:extLst>
          </p:cNvPr>
          <p:cNvSpPr txBox="1"/>
          <p:nvPr/>
        </p:nvSpPr>
        <p:spPr>
          <a:xfrm>
            <a:off x="971412" y="1391356"/>
            <a:ext cx="6097604" cy="584775"/>
          </a:xfrm>
          <a:prstGeom prst="rect">
            <a:avLst/>
          </a:prstGeom>
          <a:noFill/>
        </p:spPr>
        <p:txBody>
          <a:bodyPr wrap="square">
            <a:spAutoFit/>
          </a:bodyPr>
          <a:lstStyle/>
          <a:p>
            <a:r>
              <a:rPr lang="en-US" sz="1600" dirty="0">
                <a:solidFill>
                  <a:srgbClr val="008000"/>
                </a:solidFill>
                <a:latin typeface="Cascadia Mono" panose="020B0609020000020004" pitchFamily="49" charset="0"/>
              </a:rPr>
              <a:t>// Declare Vertex Array Object (VAO)</a:t>
            </a:r>
            <a:endParaRPr lang="en-US" sz="1600" dirty="0">
              <a:solidFill>
                <a:srgbClr val="000000"/>
              </a:solidFill>
              <a:latin typeface="Cascadia Mono" panose="020B0609020000020004" pitchFamily="49" charset="0"/>
            </a:endParaRPr>
          </a:p>
          <a:p>
            <a:r>
              <a:rPr lang="en-US" sz="1600" dirty="0">
                <a:solidFill>
                  <a:srgbClr val="0000FF"/>
                </a:solidFill>
                <a:latin typeface="Cascadia Mono" panose="020B0609020000020004" pitchFamily="49" charset="0"/>
              </a:rPr>
              <a:t>unsigned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int</a:t>
            </a:r>
            <a:r>
              <a:rPr lang="en-US" sz="1600" dirty="0">
                <a:solidFill>
                  <a:srgbClr val="000000"/>
                </a:solidFill>
                <a:latin typeface="Cascadia Mono" panose="020B0609020000020004" pitchFamily="49" charset="0"/>
              </a:rPr>
              <a:t> VAO;</a:t>
            </a:r>
            <a:endParaRPr lang="en-US" sz="1600" dirty="0"/>
          </a:p>
        </p:txBody>
      </p:sp>
      <p:sp>
        <p:nvSpPr>
          <p:cNvPr id="6" name="TextBox 5">
            <a:extLst>
              <a:ext uri="{FF2B5EF4-FFF2-40B4-BE49-F238E27FC236}">
                <a16:creationId xmlns:a16="http://schemas.microsoft.com/office/drawing/2014/main" id="{E81D7651-BD04-96E1-B48C-48CF4925AA61}"/>
              </a:ext>
            </a:extLst>
          </p:cNvPr>
          <p:cNvSpPr txBox="1"/>
          <p:nvPr/>
        </p:nvSpPr>
        <p:spPr>
          <a:xfrm>
            <a:off x="920748" y="2182307"/>
            <a:ext cx="6097044" cy="646331"/>
          </a:xfrm>
          <a:prstGeom prst="rect">
            <a:avLst/>
          </a:prstGeom>
          <a:noFill/>
        </p:spPr>
        <p:txBody>
          <a:bodyPr wrap="square">
            <a:spAutoFit/>
          </a:bodyPr>
          <a:lstStyle/>
          <a:p>
            <a:r>
              <a:rPr lang="en-US" sz="1800" dirty="0">
                <a:solidFill>
                  <a:srgbClr val="008000"/>
                </a:solidFill>
                <a:latin typeface="Cascadia Mono" panose="020B0609020000020004" pitchFamily="49" charset="0"/>
              </a:rPr>
              <a:t>// Generate VAO </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glGenVertexArrays</a:t>
            </a:r>
            <a:r>
              <a:rPr lang="en-US" sz="1800" dirty="0">
                <a:solidFill>
                  <a:srgbClr val="000000"/>
                </a:solidFill>
                <a:latin typeface="Cascadia Mono" panose="020B0609020000020004" pitchFamily="49" charset="0"/>
              </a:rPr>
              <a:t>(1, &amp;VAO);</a:t>
            </a:r>
            <a:endParaRPr lang="en-US" dirty="0"/>
          </a:p>
        </p:txBody>
      </p:sp>
      <p:sp>
        <p:nvSpPr>
          <p:cNvPr id="8" name="TextBox 7">
            <a:extLst>
              <a:ext uri="{FF2B5EF4-FFF2-40B4-BE49-F238E27FC236}">
                <a16:creationId xmlns:a16="http://schemas.microsoft.com/office/drawing/2014/main" id="{AAEFC8B0-0991-BBFD-7A08-BF54C005290D}"/>
              </a:ext>
            </a:extLst>
          </p:cNvPr>
          <p:cNvSpPr txBox="1"/>
          <p:nvPr/>
        </p:nvSpPr>
        <p:spPr>
          <a:xfrm>
            <a:off x="920748" y="3094614"/>
            <a:ext cx="9951844" cy="923330"/>
          </a:xfrm>
          <a:prstGeom prst="rect">
            <a:avLst/>
          </a:prstGeom>
          <a:noFill/>
        </p:spPr>
        <p:txBody>
          <a:bodyPr wrap="square">
            <a:spAutoFit/>
          </a:bodyPr>
          <a:lstStyle/>
          <a:p>
            <a:r>
              <a:rPr lang="en-US" sz="1800" dirty="0">
                <a:solidFill>
                  <a:srgbClr val="008000"/>
                </a:solidFill>
                <a:latin typeface="Cascadia Mono" panose="020B0609020000020004" pitchFamily="49" charset="0"/>
              </a:rPr>
              <a:t>//As we only have a single VAO, there's no need to bind it every time, </a:t>
            </a:r>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//But we'll do so to keep things a bit more organized</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glBindVertexArray</a:t>
            </a:r>
            <a:r>
              <a:rPr lang="en-US" sz="1800" dirty="0">
                <a:solidFill>
                  <a:srgbClr val="000000"/>
                </a:solidFill>
                <a:latin typeface="Cascadia Mono" panose="020B0609020000020004" pitchFamily="49" charset="0"/>
              </a:rPr>
              <a:t>(VAO);</a:t>
            </a:r>
            <a:endParaRPr lang="en-US" dirty="0"/>
          </a:p>
        </p:txBody>
      </p:sp>
      <p:sp>
        <p:nvSpPr>
          <p:cNvPr id="10" name="Content Placeholder 2">
            <a:extLst>
              <a:ext uri="{FF2B5EF4-FFF2-40B4-BE49-F238E27FC236}">
                <a16:creationId xmlns:a16="http://schemas.microsoft.com/office/drawing/2014/main" id="{43565A52-B57D-4147-28C9-F9A3BB038533}"/>
              </a:ext>
            </a:extLst>
          </p:cNvPr>
          <p:cNvSpPr txBox="1">
            <a:spLocks/>
          </p:cNvSpPr>
          <p:nvPr/>
        </p:nvSpPr>
        <p:spPr>
          <a:xfrm>
            <a:off x="706718" y="4371584"/>
            <a:ext cx="10710756" cy="2075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To use a VAO, all you have to do is bind the VAO using glBindVertexArray. </a:t>
            </a:r>
          </a:p>
          <a:p>
            <a:r>
              <a:rPr lang="en-US" sz="2400" dirty="0"/>
              <a:t>From then on, we should bind/configure the corresponding VBO(s) and attribute pointer(s) and then unbind the VAO for later use. </a:t>
            </a:r>
          </a:p>
          <a:p>
            <a:r>
              <a:rPr lang="en-US" sz="2400" dirty="0"/>
              <a:t>As soon as we want to draw an object, we bind the VAO with the preferred settings before drawing the object.  </a:t>
            </a:r>
          </a:p>
        </p:txBody>
      </p:sp>
    </p:spTree>
    <p:extLst>
      <p:ext uri="{BB962C8B-B14F-4D97-AF65-F5344CB8AC3E}">
        <p14:creationId xmlns:p14="http://schemas.microsoft.com/office/powerpoint/2010/main" val="33799957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94AC-9D8D-610E-158B-EBDD1BB654B1}"/>
              </a:ext>
            </a:extLst>
          </p:cNvPr>
          <p:cNvSpPr>
            <a:spLocks noGrp="1"/>
          </p:cNvSpPr>
          <p:nvPr>
            <p:ph type="title"/>
          </p:nvPr>
        </p:nvSpPr>
        <p:spPr/>
        <p:txBody>
          <a:bodyPr/>
          <a:lstStyle/>
          <a:p>
            <a:r>
              <a:rPr lang="en-US" dirty="0"/>
              <a:t>Interpret the Vertex Data</a:t>
            </a:r>
          </a:p>
        </p:txBody>
      </p:sp>
      <p:sp>
        <p:nvSpPr>
          <p:cNvPr id="3" name="Content Placeholder 2">
            <a:extLst>
              <a:ext uri="{FF2B5EF4-FFF2-40B4-BE49-F238E27FC236}">
                <a16:creationId xmlns:a16="http://schemas.microsoft.com/office/drawing/2014/main" id="{B5EEB98B-10B9-9CD0-B688-DB7A12A455F1}"/>
              </a:ext>
            </a:extLst>
          </p:cNvPr>
          <p:cNvSpPr>
            <a:spLocks noGrp="1"/>
          </p:cNvSpPr>
          <p:nvPr>
            <p:ph idx="1"/>
          </p:nvPr>
        </p:nvSpPr>
        <p:spPr>
          <a:xfrm>
            <a:off x="838200" y="1825625"/>
            <a:ext cx="10515600" cy="2089883"/>
          </a:xfrm>
        </p:spPr>
        <p:txBody>
          <a:bodyPr>
            <a:normAutofit/>
          </a:bodyPr>
          <a:lstStyle/>
          <a:p>
            <a:r>
              <a:rPr lang="en-US" sz="2400" dirty="0"/>
              <a:t>Right now, we sent the input vertex data to the GPU and instructed the GPU on how it should process the vertex data within a vertex and fragment shader. </a:t>
            </a:r>
          </a:p>
          <a:p>
            <a:r>
              <a:rPr lang="en-US" sz="2400" dirty="0"/>
              <a:t>OpenGL does not yet know how it should interpret the vertex data in memory and how it should connect the vertex data to the vertex shader's attributes. </a:t>
            </a:r>
          </a:p>
          <a:p>
            <a:r>
              <a:rPr lang="en-US" sz="2400" dirty="0">
                <a:solidFill>
                  <a:srgbClr val="FF0000"/>
                </a:solidFill>
              </a:rPr>
              <a:t>We need to tell OpenGL how to do that.</a:t>
            </a:r>
          </a:p>
        </p:txBody>
      </p:sp>
      <p:sp>
        <p:nvSpPr>
          <p:cNvPr id="4" name="Slide Number Placeholder 3">
            <a:extLst>
              <a:ext uri="{FF2B5EF4-FFF2-40B4-BE49-F238E27FC236}">
                <a16:creationId xmlns:a16="http://schemas.microsoft.com/office/drawing/2014/main" id="{0FC8806F-46D2-9F1C-FB1E-381FC604A352}"/>
              </a:ext>
            </a:extLst>
          </p:cNvPr>
          <p:cNvSpPr>
            <a:spLocks noGrp="1"/>
          </p:cNvSpPr>
          <p:nvPr>
            <p:ph type="sldNum" sz="quarter" idx="12"/>
          </p:nvPr>
        </p:nvSpPr>
        <p:spPr/>
        <p:txBody>
          <a:bodyPr/>
          <a:lstStyle/>
          <a:p>
            <a:fld id="{8012A267-E1DD-44E7-983C-C39AABB85FC4}" type="slidenum">
              <a:rPr lang="en-US" smtClean="0"/>
              <a:t>38</a:t>
            </a:fld>
            <a:endParaRPr lang="en-US"/>
          </a:p>
        </p:txBody>
      </p:sp>
      <p:grpSp>
        <p:nvGrpSpPr>
          <p:cNvPr id="11" name="Group 10">
            <a:extLst>
              <a:ext uri="{FF2B5EF4-FFF2-40B4-BE49-F238E27FC236}">
                <a16:creationId xmlns:a16="http://schemas.microsoft.com/office/drawing/2014/main" id="{F941B635-BAE7-4C27-C918-2CD3F639F395}"/>
              </a:ext>
            </a:extLst>
          </p:cNvPr>
          <p:cNvGrpSpPr/>
          <p:nvPr/>
        </p:nvGrpSpPr>
        <p:grpSpPr>
          <a:xfrm>
            <a:off x="885435" y="3835767"/>
            <a:ext cx="8676395" cy="2447925"/>
            <a:chOff x="955285" y="3911967"/>
            <a:chExt cx="8676395" cy="2447925"/>
          </a:xfrm>
        </p:grpSpPr>
        <p:pic>
          <p:nvPicPr>
            <p:cNvPr id="6" name="Picture 5" descr="Diagram&#10;&#10;Description automatically generated">
              <a:extLst>
                <a:ext uri="{FF2B5EF4-FFF2-40B4-BE49-F238E27FC236}">
                  <a16:creationId xmlns:a16="http://schemas.microsoft.com/office/drawing/2014/main" id="{791B28A9-4F47-2D03-C530-F617780B0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5285" y="3911967"/>
              <a:ext cx="8096250" cy="2447925"/>
            </a:xfrm>
            <a:prstGeom prst="rect">
              <a:avLst/>
            </a:prstGeom>
          </p:spPr>
        </p:pic>
        <p:sp>
          <p:nvSpPr>
            <p:cNvPr id="8" name="TextBox 7">
              <a:extLst>
                <a:ext uri="{FF2B5EF4-FFF2-40B4-BE49-F238E27FC236}">
                  <a16:creationId xmlns:a16="http://schemas.microsoft.com/office/drawing/2014/main" id="{A09F4842-8801-0292-C99D-B8F21277CF86}"/>
                </a:ext>
              </a:extLst>
            </p:cNvPr>
            <p:cNvSpPr txBox="1"/>
            <p:nvPr/>
          </p:nvSpPr>
          <p:spPr>
            <a:xfrm>
              <a:off x="7371471" y="5817184"/>
              <a:ext cx="2260209" cy="369332"/>
            </a:xfrm>
            <a:prstGeom prst="rect">
              <a:avLst/>
            </a:prstGeom>
            <a:noFill/>
          </p:spPr>
          <p:txBody>
            <a:bodyPr wrap="square">
              <a:spAutoFit/>
            </a:bodyPr>
            <a:lstStyle/>
            <a:p>
              <a:r>
                <a:rPr lang="en-US" sz="1800" dirty="0"/>
                <a:t>fragment shader</a:t>
              </a:r>
              <a:endParaRPr lang="en-US" dirty="0"/>
            </a:p>
          </p:txBody>
        </p:sp>
        <p:cxnSp>
          <p:nvCxnSpPr>
            <p:cNvPr id="10" name="Straight Arrow Connector 9">
              <a:extLst>
                <a:ext uri="{FF2B5EF4-FFF2-40B4-BE49-F238E27FC236}">
                  <a16:creationId xmlns:a16="http://schemas.microsoft.com/office/drawing/2014/main" id="{AC0A6834-7FA5-1A94-0375-9E38E39D85AA}"/>
                </a:ext>
              </a:extLst>
            </p:cNvPr>
            <p:cNvCxnSpPr/>
            <p:nvPr/>
          </p:nvCxnSpPr>
          <p:spPr>
            <a:xfrm flipH="1">
              <a:off x="6958818" y="6053797"/>
              <a:ext cx="41265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011812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94AC-9D8D-610E-158B-EBDD1BB654B1}"/>
              </a:ext>
            </a:extLst>
          </p:cNvPr>
          <p:cNvSpPr>
            <a:spLocks noGrp="1"/>
          </p:cNvSpPr>
          <p:nvPr>
            <p:ph type="title"/>
          </p:nvPr>
        </p:nvSpPr>
        <p:spPr>
          <a:xfrm>
            <a:off x="838200" y="365125"/>
            <a:ext cx="10515600" cy="879475"/>
          </a:xfrm>
        </p:spPr>
        <p:txBody>
          <a:bodyPr/>
          <a:lstStyle/>
          <a:p>
            <a:r>
              <a:rPr lang="en-US" dirty="0"/>
              <a:t>Linking Vertex Attributes</a:t>
            </a:r>
          </a:p>
        </p:txBody>
      </p:sp>
      <p:sp>
        <p:nvSpPr>
          <p:cNvPr id="3" name="Content Placeholder 2">
            <a:extLst>
              <a:ext uri="{FF2B5EF4-FFF2-40B4-BE49-F238E27FC236}">
                <a16:creationId xmlns:a16="http://schemas.microsoft.com/office/drawing/2014/main" id="{B5EEB98B-10B9-9CD0-B688-DB7A12A455F1}"/>
              </a:ext>
            </a:extLst>
          </p:cNvPr>
          <p:cNvSpPr>
            <a:spLocks noGrp="1"/>
          </p:cNvSpPr>
          <p:nvPr>
            <p:ph idx="1"/>
          </p:nvPr>
        </p:nvSpPr>
        <p:spPr>
          <a:xfrm>
            <a:off x="895350" y="1244600"/>
            <a:ext cx="10515600" cy="2378075"/>
          </a:xfrm>
        </p:spPr>
        <p:txBody>
          <a:bodyPr>
            <a:normAutofit/>
          </a:bodyPr>
          <a:lstStyle/>
          <a:p>
            <a:r>
              <a:rPr lang="en-US" sz="2400" dirty="0"/>
              <a:t>The vertex shader allows us to specify any input we want in the form of vertex attributes, and while this allows for great flexibility</a:t>
            </a:r>
          </a:p>
          <a:p>
            <a:r>
              <a:rPr lang="en-US" sz="2400" dirty="0"/>
              <a:t>We must manually specify what part of our input data goes to which vertex attribute in the vertex shader. </a:t>
            </a:r>
          </a:p>
          <a:p>
            <a:r>
              <a:rPr lang="en-US" sz="2400" dirty="0"/>
              <a:t>This means we have to specify how OpenGL should interpret the vertex data before rendering.</a:t>
            </a:r>
          </a:p>
        </p:txBody>
      </p:sp>
      <p:sp>
        <p:nvSpPr>
          <p:cNvPr id="4" name="Slide Number Placeholder 3">
            <a:extLst>
              <a:ext uri="{FF2B5EF4-FFF2-40B4-BE49-F238E27FC236}">
                <a16:creationId xmlns:a16="http://schemas.microsoft.com/office/drawing/2014/main" id="{0FC8806F-46D2-9F1C-FB1E-381FC604A352}"/>
              </a:ext>
            </a:extLst>
          </p:cNvPr>
          <p:cNvSpPr>
            <a:spLocks noGrp="1"/>
          </p:cNvSpPr>
          <p:nvPr>
            <p:ph type="sldNum" sz="quarter" idx="12"/>
          </p:nvPr>
        </p:nvSpPr>
        <p:spPr/>
        <p:txBody>
          <a:bodyPr/>
          <a:lstStyle/>
          <a:p>
            <a:fld id="{8012A267-E1DD-44E7-983C-C39AABB85FC4}" type="slidenum">
              <a:rPr lang="en-US" smtClean="0"/>
              <a:t>39</a:t>
            </a:fld>
            <a:endParaRPr lang="en-US"/>
          </a:p>
        </p:txBody>
      </p:sp>
      <p:pic>
        <p:nvPicPr>
          <p:cNvPr id="5" name="Picture 4">
            <a:extLst>
              <a:ext uri="{FF2B5EF4-FFF2-40B4-BE49-F238E27FC236}">
                <a16:creationId xmlns:a16="http://schemas.microsoft.com/office/drawing/2014/main" id="{2161DF2D-F0EF-3383-AAE1-036AFB4A4518}"/>
              </a:ext>
            </a:extLst>
          </p:cNvPr>
          <p:cNvPicPr>
            <a:picLocks noChangeAspect="1"/>
          </p:cNvPicPr>
          <p:nvPr/>
        </p:nvPicPr>
        <p:blipFill>
          <a:blip r:embed="rId2"/>
          <a:stretch>
            <a:fillRect/>
          </a:stretch>
        </p:blipFill>
        <p:spPr>
          <a:xfrm>
            <a:off x="704850" y="3595687"/>
            <a:ext cx="6413500" cy="2672292"/>
          </a:xfrm>
          <a:prstGeom prst="rect">
            <a:avLst/>
          </a:prstGeom>
        </p:spPr>
      </p:pic>
      <p:sp>
        <p:nvSpPr>
          <p:cNvPr id="7" name="TextBox 6">
            <a:extLst>
              <a:ext uri="{FF2B5EF4-FFF2-40B4-BE49-F238E27FC236}">
                <a16:creationId xmlns:a16="http://schemas.microsoft.com/office/drawing/2014/main" id="{F078964B-4A0D-17F7-17A7-A659AB5ACC38}"/>
              </a:ext>
            </a:extLst>
          </p:cNvPr>
          <p:cNvSpPr txBox="1"/>
          <p:nvPr/>
        </p:nvSpPr>
        <p:spPr>
          <a:xfrm>
            <a:off x="895350" y="6171684"/>
            <a:ext cx="7747000" cy="369332"/>
          </a:xfrm>
          <a:prstGeom prst="rect">
            <a:avLst/>
          </a:prstGeom>
          <a:noFill/>
        </p:spPr>
        <p:txBody>
          <a:bodyPr wrap="square">
            <a:spAutoFit/>
          </a:bodyPr>
          <a:lstStyle/>
          <a:p>
            <a:r>
              <a:rPr lang="en-US" dirty="0">
                <a:hlinkClick r:id="rId3"/>
              </a:rPr>
              <a:t>https://www.haroldserrano.com/blog/what-is-a-vertex-shader-in-opengl</a:t>
            </a:r>
            <a:endParaRPr lang="en-US" dirty="0"/>
          </a:p>
        </p:txBody>
      </p:sp>
    </p:spTree>
    <p:extLst>
      <p:ext uri="{BB962C8B-B14F-4D97-AF65-F5344CB8AC3E}">
        <p14:creationId xmlns:p14="http://schemas.microsoft.com/office/powerpoint/2010/main" val="2303512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EF69-4A83-BD00-B19A-1AD8CA1D77A9}"/>
              </a:ext>
            </a:extLst>
          </p:cNvPr>
          <p:cNvSpPr>
            <a:spLocks noGrp="1"/>
          </p:cNvSpPr>
          <p:nvPr>
            <p:ph type="title"/>
          </p:nvPr>
        </p:nvSpPr>
        <p:spPr>
          <a:xfrm>
            <a:off x="838200" y="365126"/>
            <a:ext cx="3966556" cy="687820"/>
          </a:xfrm>
        </p:spPr>
        <p:txBody>
          <a:bodyPr>
            <a:normAutofit/>
          </a:bodyPr>
          <a:lstStyle/>
          <a:p>
            <a:r>
              <a:rPr lang="en-US" sz="3600" dirty="0"/>
              <a:t>Vertex Shader</a:t>
            </a:r>
          </a:p>
        </p:txBody>
      </p:sp>
      <p:sp>
        <p:nvSpPr>
          <p:cNvPr id="3" name="Content Placeholder 2">
            <a:extLst>
              <a:ext uri="{FF2B5EF4-FFF2-40B4-BE49-F238E27FC236}">
                <a16:creationId xmlns:a16="http://schemas.microsoft.com/office/drawing/2014/main" id="{D04B1AE6-567D-BC2A-64BE-FD5DC5EEF554}"/>
              </a:ext>
            </a:extLst>
          </p:cNvPr>
          <p:cNvSpPr>
            <a:spLocks noGrp="1"/>
          </p:cNvSpPr>
          <p:nvPr>
            <p:ph idx="1"/>
          </p:nvPr>
        </p:nvSpPr>
        <p:spPr>
          <a:xfrm>
            <a:off x="838200" y="1295400"/>
            <a:ext cx="5529349" cy="4572435"/>
          </a:xfrm>
        </p:spPr>
        <p:txBody>
          <a:bodyPr>
            <a:normAutofit/>
          </a:bodyPr>
          <a:lstStyle/>
          <a:p>
            <a:r>
              <a:rPr lang="en-US" sz="2400" dirty="0"/>
              <a:t>With the vertex data defined, we'd like to send it as input to the first graphics pipeline process: the vertex shader. </a:t>
            </a:r>
          </a:p>
          <a:p>
            <a:r>
              <a:rPr lang="en-US" sz="2400" dirty="0"/>
              <a:t>This is done by creating memory on the GPU where we store the vertex data, configuring how OpenGL should interpret the memory, and specifying how to send the data to the graphics card. </a:t>
            </a:r>
          </a:p>
          <a:p>
            <a:r>
              <a:rPr lang="en-US" sz="2400" dirty="0"/>
              <a:t>The vertex shader then processes as many vertices as we tell it to from its memory.</a:t>
            </a:r>
          </a:p>
        </p:txBody>
      </p:sp>
      <p:sp>
        <p:nvSpPr>
          <p:cNvPr id="4" name="Slide Number Placeholder 3">
            <a:extLst>
              <a:ext uri="{FF2B5EF4-FFF2-40B4-BE49-F238E27FC236}">
                <a16:creationId xmlns:a16="http://schemas.microsoft.com/office/drawing/2014/main" id="{17B0ADCA-1BDA-871C-1849-8BAA538A655A}"/>
              </a:ext>
            </a:extLst>
          </p:cNvPr>
          <p:cNvSpPr>
            <a:spLocks noGrp="1"/>
          </p:cNvSpPr>
          <p:nvPr>
            <p:ph type="sldNum" sz="quarter" idx="12"/>
          </p:nvPr>
        </p:nvSpPr>
        <p:spPr/>
        <p:txBody>
          <a:bodyPr/>
          <a:lstStyle/>
          <a:p>
            <a:fld id="{8012A267-E1DD-44E7-983C-C39AABB85FC4}" type="slidenum">
              <a:rPr lang="en-US" smtClean="0"/>
              <a:t>4</a:t>
            </a:fld>
            <a:endParaRPr lang="en-US"/>
          </a:p>
        </p:txBody>
      </p:sp>
      <p:pic>
        <p:nvPicPr>
          <p:cNvPr id="8" name="Picture 7" descr="Graphical user interface, application&#10;&#10;Description automatically generated">
            <a:extLst>
              <a:ext uri="{FF2B5EF4-FFF2-40B4-BE49-F238E27FC236}">
                <a16:creationId xmlns:a16="http://schemas.microsoft.com/office/drawing/2014/main" id="{4990F551-BD61-F594-C601-0BBE5AC909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4149" y="3983067"/>
            <a:ext cx="4788322" cy="2373283"/>
          </a:xfrm>
          <a:prstGeom prst="rect">
            <a:avLst/>
          </a:prstGeom>
        </p:spPr>
      </p:pic>
      <p:grpSp>
        <p:nvGrpSpPr>
          <p:cNvPr id="9" name="Group 8">
            <a:extLst>
              <a:ext uri="{FF2B5EF4-FFF2-40B4-BE49-F238E27FC236}">
                <a16:creationId xmlns:a16="http://schemas.microsoft.com/office/drawing/2014/main" id="{2CDB0E23-781D-4F0D-AEDF-5EDEBA9BB27D}"/>
              </a:ext>
            </a:extLst>
          </p:cNvPr>
          <p:cNvGrpSpPr/>
          <p:nvPr/>
        </p:nvGrpSpPr>
        <p:grpSpPr>
          <a:xfrm>
            <a:off x="6667243" y="279070"/>
            <a:ext cx="4445228" cy="3461543"/>
            <a:chOff x="6667243" y="279070"/>
            <a:chExt cx="4445228" cy="3461543"/>
          </a:xfrm>
        </p:grpSpPr>
        <p:pic>
          <p:nvPicPr>
            <p:cNvPr id="5" name="Picture 4" descr="Diagram&#10;&#10;Description automatically generated">
              <a:extLst>
                <a:ext uri="{FF2B5EF4-FFF2-40B4-BE49-F238E27FC236}">
                  <a16:creationId xmlns:a16="http://schemas.microsoft.com/office/drawing/2014/main" id="{3ECAE462-C9FB-EE60-72EF-653066A190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7243" y="572992"/>
              <a:ext cx="4445228" cy="3167621"/>
            </a:xfrm>
            <a:prstGeom prst="rect">
              <a:avLst/>
            </a:prstGeom>
          </p:spPr>
        </p:pic>
        <p:sp>
          <p:nvSpPr>
            <p:cNvPr id="6" name="Oval 5">
              <a:extLst>
                <a:ext uri="{FF2B5EF4-FFF2-40B4-BE49-F238E27FC236}">
                  <a16:creationId xmlns:a16="http://schemas.microsoft.com/office/drawing/2014/main" id="{B916D0D9-4804-B3C7-B3B9-B5AF9FF28074}"/>
                </a:ext>
              </a:extLst>
            </p:cNvPr>
            <p:cNvSpPr/>
            <p:nvPr/>
          </p:nvSpPr>
          <p:spPr>
            <a:xfrm>
              <a:off x="7232073" y="279070"/>
              <a:ext cx="736270" cy="147253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2871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94AC-9D8D-610E-158B-EBDD1BB654B1}"/>
              </a:ext>
            </a:extLst>
          </p:cNvPr>
          <p:cNvSpPr>
            <a:spLocks noGrp="1"/>
          </p:cNvSpPr>
          <p:nvPr>
            <p:ph type="title"/>
          </p:nvPr>
        </p:nvSpPr>
        <p:spPr>
          <a:xfrm>
            <a:off x="838200" y="365125"/>
            <a:ext cx="10515600" cy="892175"/>
          </a:xfrm>
        </p:spPr>
        <p:txBody>
          <a:bodyPr/>
          <a:lstStyle/>
          <a:p>
            <a:r>
              <a:rPr lang="en-US" dirty="0"/>
              <a:t>Format of Vertex Buffer Data</a:t>
            </a:r>
          </a:p>
        </p:txBody>
      </p:sp>
      <p:sp>
        <p:nvSpPr>
          <p:cNvPr id="3" name="Content Placeholder 2">
            <a:extLst>
              <a:ext uri="{FF2B5EF4-FFF2-40B4-BE49-F238E27FC236}">
                <a16:creationId xmlns:a16="http://schemas.microsoft.com/office/drawing/2014/main" id="{B5EEB98B-10B9-9CD0-B688-DB7A12A455F1}"/>
              </a:ext>
            </a:extLst>
          </p:cNvPr>
          <p:cNvSpPr>
            <a:spLocks noGrp="1"/>
          </p:cNvSpPr>
          <p:nvPr>
            <p:ph idx="1"/>
          </p:nvPr>
        </p:nvSpPr>
        <p:spPr>
          <a:xfrm>
            <a:off x="838200" y="1478975"/>
            <a:ext cx="10515600" cy="618637"/>
          </a:xfrm>
        </p:spPr>
        <p:txBody>
          <a:bodyPr/>
          <a:lstStyle/>
          <a:p>
            <a:r>
              <a:rPr lang="en-US" dirty="0"/>
              <a:t>Our vertex buffer data is formatted as follows:</a:t>
            </a:r>
          </a:p>
        </p:txBody>
      </p:sp>
      <p:sp>
        <p:nvSpPr>
          <p:cNvPr id="4" name="Slide Number Placeholder 3">
            <a:extLst>
              <a:ext uri="{FF2B5EF4-FFF2-40B4-BE49-F238E27FC236}">
                <a16:creationId xmlns:a16="http://schemas.microsoft.com/office/drawing/2014/main" id="{0FC8806F-46D2-9F1C-FB1E-381FC604A352}"/>
              </a:ext>
            </a:extLst>
          </p:cNvPr>
          <p:cNvSpPr>
            <a:spLocks noGrp="1"/>
          </p:cNvSpPr>
          <p:nvPr>
            <p:ph type="sldNum" sz="quarter" idx="12"/>
          </p:nvPr>
        </p:nvSpPr>
        <p:spPr/>
        <p:txBody>
          <a:bodyPr/>
          <a:lstStyle/>
          <a:p>
            <a:fld id="{8012A267-E1DD-44E7-983C-C39AABB85FC4}" type="slidenum">
              <a:rPr lang="en-US" smtClean="0"/>
              <a:t>40</a:t>
            </a:fld>
            <a:endParaRPr lang="en-US"/>
          </a:p>
        </p:txBody>
      </p:sp>
      <p:pic>
        <p:nvPicPr>
          <p:cNvPr id="6" name="Picture 5" descr="Timeline&#10;&#10;Description automatically generated">
            <a:extLst>
              <a:ext uri="{FF2B5EF4-FFF2-40B4-BE49-F238E27FC236}">
                <a16:creationId xmlns:a16="http://schemas.microsoft.com/office/drawing/2014/main" id="{72419FE3-B9A6-8A4A-7520-B9A07F383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812" y="2010635"/>
            <a:ext cx="8457143" cy="2057143"/>
          </a:xfrm>
          <a:prstGeom prst="rect">
            <a:avLst/>
          </a:prstGeom>
        </p:spPr>
      </p:pic>
      <p:sp>
        <p:nvSpPr>
          <p:cNvPr id="8" name="TextBox 7">
            <a:extLst>
              <a:ext uri="{FF2B5EF4-FFF2-40B4-BE49-F238E27FC236}">
                <a16:creationId xmlns:a16="http://schemas.microsoft.com/office/drawing/2014/main" id="{09F79AFF-0A3E-07DE-DD23-F09D474B8A37}"/>
              </a:ext>
            </a:extLst>
          </p:cNvPr>
          <p:cNvSpPr txBox="1"/>
          <p:nvPr/>
        </p:nvSpPr>
        <p:spPr>
          <a:xfrm>
            <a:off x="943708" y="4337818"/>
            <a:ext cx="9038492" cy="1938992"/>
          </a:xfrm>
          <a:prstGeom prst="rect">
            <a:avLst/>
          </a:prstGeom>
          <a:noFill/>
        </p:spPr>
        <p:txBody>
          <a:bodyPr wrap="square">
            <a:spAutoFit/>
          </a:bodyPr>
          <a:lstStyle/>
          <a:p>
            <a:pPr marL="457200" indent="-457200">
              <a:buFont typeface="+mj-lt"/>
              <a:buAutoNum type="arabicPeriod"/>
            </a:pPr>
            <a:r>
              <a:rPr lang="en-US" sz="2400" dirty="0"/>
              <a:t>The position data is stored as 32-bit (4 byte) floating point values.</a:t>
            </a:r>
          </a:p>
          <a:p>
            <a:pPr marL="457200" indent="-457200">
              <a:buFont typeface="+mj-lt"/>
              <a:buAutoNum type="arabicPeriod"/>
            </a:pPr>
            <a:r>
              <a:rPr lang="en-US" sz="2400" dirty="0"/>
              <a:t>Each position is composed of 3 of those values.</a:t>
            </a:r>
          </a:p>
          <a:p>
            <a:pPr marL="457200" indent="-457200">
              <a:buFont typeface="+mj-lt"/>
              <a:buAutoNum type="arabicPeriod"/>
            </a:pPr>
            <a:r>
              <a:rPr lang="en-US" sz="2400" dirty="0"/>
              <a:t>There is no space (or other values) between each set of 3 values. The values are tightly packed in the array.</a:t>
            </a:r>
          </a:p>
          <a:p>
            <a:pPr marL="457200" indent="-457200">
              <a:buFont typeface="+mj-lt"/>
              <a:buAutoNum type="arabicPeriod"/>
            </a:pPr>
            <a:r>
              <a:rPr lang="en-US" sz="2400" dirty="0"/>
              <a:t>The first value in the data is at the beginning of the buffer.</a:t>
            </a:r>
          </a:p>
        </p:txBody>
      </p:sp>
    </p:spTree>
    <p:extLst>
      <p:ext uri="{BB962C8B-B14F-4D97-AF65-F5344CB8AC3E}">
        <p14:creationId xmlns:p14="http://schemas.microsoft.com/office/powerpoint/2010/main" val="39010165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94AC-9D8D-610E-158B-EBDD1BB654B1}"/>
              </a:ext>
            </a:extLst>
          </p:cNvPr>
          <p:cNvSpPr>
            <a:spLocks noGrp="1"/>
          </p:cNvSpPr>
          <p:nvPr>
            <p:ph type="title"/>
          </p:nvPr>
        </p:nvSpPr>
        <p:spPr>
          <a:xfrm>
            <a:off x="838200" y="365125"/>
            <a:ext cx="4362450" cy="1285875"/>
          </a:xfrm>
        </p:spPr>
        <p:txBody>
          <a:bodyPr>
            <a:normAutofit fontScale="90000"/>
          </a:bodyPr>
          <a:lstStyle/>
          <a:p>
            <a:r>
              <a:rPr lang="en-US" dirty="0"/>
              <a:t>Interpret the Vertex Data</a:t>
            </a:r>
          </a:p>
        </p:txBody>
      </p:sp>
      <p:sp>
        <p:nvSpPr>
          <p:cNvPr id="3" name="Content Placeholder 2">
            <a:extLst>
              <a:ext uri="{FF2B5EF4-FFF2-40B4-BE49-F238E27FC236}">
                <a16:creationId xmlns:a16="http://schemas.microsoft.com/office/drawing/2014/main" id="{B5EEB98B-10B9-9CD0-B688-DB7A12A455F1}"/>
              </a:ext>
            </a:extLst>
          </p:cNvPr>
          <p:cNvSpPr>
            <a:spLocks noGrp="1"/>
          </p:cNvSpPr>
          <p:nvPr>
            <p:ph idx="1"/>
          </p:nvPr>
        </p:nvSpPr>
        <p:spPr>
          <a:xfrm>
            <a:off x="838200" y="1974780"/>
            <a:ext cx="10515600" cy="711249"/>
          </a:xfrm>
        </p:spPr>
        <p:txBody>
          <a:bodyPr>
            <a:normAutofit lnSpcReduction="10000"/>
          </a:bodyPr>
          <a:lstStyle/>
          <a:p>
            <a:r>
              <a:rPr lang="en-US" sz="2400" dirty="0"/>
              <a:t>We can tell OpenGL how it should interpret the vertex data (per vertex attribute) using glVertexAttribPointer</a:t>
            </a:r>
          </a:p>
        </p:txBody>
      </p:sp>
      <p:sp>
        <p:nvSpPr>
          <p:cNvPr id="4" name="Slide Number Placeholder 3">
            <a:extLst>
              <a:ext uri="{FF2B5EF4-FFF2-40B4-BE49-F238E27FC236}">
                <a16:creationId xmlns:a16="http://schemas.microsoft.com/office/drawing/2014/main" id="{0FC8806F-46D2-9F1C-FB1E-381FC604A352}"/>
              </a:ext>
            </a:extLst>
          </p:cNvPr>
          <p:cNvSpPr>
            <a:spLocks noGrp="1"/>
          </p:cNvSpPr>
          <p:nvPr>
            <p:ph type="sldNum" sz="quarter" idx="12"/>
          </p:nvPr>
        </p:nvSpPr>
        <p:spPr/>
        <p:txBody>
          <a:bodyPr/>
          <a:lstStyle/>
          <a:p>
            <a:fld id="{8012A267-E1DD-44E7-983C-C39AABB85FC4}" type="slidenum">
              <a:rPr lang="en-US" smtClean="0"/>
              <a:t>41</a:t>
            </a:fld>
            <a:endParaRPr lang="en-US"/>
          </a:p>
        </p:txBody>
      </p:sp>
      <p:sp>
        <p:nvSpPr>
          <p:cNvPr id="9" name="TextBox 8">
            <a:extLst>
              <a:ext uri="{FF2B5EF4-FFF2-40B4-BE49-F238E27FC236}">
                <a16:creationId xmlns:a16="http://schemas.microsoft.com/office/drawing/2014/main" id="{381BB124-03F6-886D-7778-D8E6F05D7A43}"/>
              </a:ext>
            </a:extLst>
          </p:cNvPr>
          <p:cNvSpPr txBox="1"/>
          <p:nvPr/>
        </p:nvSpPr>
        <p:spPr>
          <a:xfrm>
            <a:off x="952108" y="3789105"/>
            <a:ext cx="9340949" cy="2554545"/>
          </a:xfrm>
          <a:prstGeom prst="rect">
            <a:avLst/>
          </a:prstGeom>
          <a:noFill/>
        </p:spPr>
        <p:txBody>
          <a:bodyPr wrap="square">
            <a:spAutoFit/>
          </a:bodyPr>
          <a:lstStyle/>
          <a:p>
            <a:pPr marL="457200" indent="-457200">
              <a:buFont typeface="+mj-lt"/>
              <a:buAutoNum type="arabicPeriod"/>
            </a:pPr>
            <a:r>
              <a:rPr lang="en-US" sz="2000" dirty="0"/>
              <a:t>The first parameter specifies which vertex attribute we want to configure. Remember that we specified the location of the position vertex attribute in the vertex shader with layout (location = 0). This sets the location of the vertex attribute to 0 and since we want to pass data to this vertex attribute, we pass in 0.</a:t>
            </a:r>
          </a:p>
          <a:p>
            <a:pPr marL="457200" indent="-457200">
              <a:buFont typeface="+mj-lt"/>
              <a:buAutoNum type="arabicPeriod"/>
            </a:pPr>
            <a:r>
              <a:rPr lang="en-US" sz="2000" dirty="0"/>
              <a:t>The next argument specifies the size of the vertex attribute. The vertex attribute is a vec3, so it is composed of 3 values.</a:t>
            </a:r>
          </a:p>
          <a:p>
            <a:pPr marL="457200" indent="-457200">
              <a:buFont typeface="+mj-lt"/>
              <a:buAutoNum type="arabicPeriod"/>
            </a:pPr>
            <a:r>
              <a:rPr lang="en-US" sz="2000" dirty="0"/>
              <a:t>The third argument specifies the type of the data which is GL_FLOAT (a vec* in GLSL consists of floating-point values).</a:t>
            </a:r>
          </a:p>
        </p:txBody>
      </p:sp>
      <p:pic>
        <p:nvPicPr>
          <p:cNvPr id="8" name="Picture 7" descr="Timeline&#10;&#10;Description automatically generated">
            <a:extLst>
              <a:ext uri="{FF2B5EF4-FFF2-40B4-BE49-F238E27FC236}">
                <a16:creationId xmlns:a16="http://schemas.microsoft.com/office/drawing/2014/main" id="{58DBD06B-E28A-3A43-BB67-613F2928E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0650" y="514350"/>
            <a:ext cx="5813653" cy="1414132"/>
          </a:xfrm>
          <a:prstGeom prst="rect">
            <a:avLst/>
          </a:prstGeom>
        </p:spPr>
      </p:pic>
      <p:sp>
        <p:nvSpPr>
          <p:cNvPr id="7" name="TextBox 6">
            <a:extLst>
              <a:ext uri="{FF2B5EF4-FFF2-40B4-BE49-F238E27FC236}">
                <a16:creationId xmlns:a16="http://schemas.microsoft.com/office/drawing/2014/main" id="{3034F795-9190-3081-9378-7C18CAD297F5}"/>
              </a:ext>
            </a:extLst>
          </p:cNvPr>
          <p:cNvSpPr txBox="1"/>
          <p:nvPr/>
        </p:nvSpPr>
        <p:spPr>
          <a:xfrm>
            <a:off x="1100723" y="2842101"/>
            <a:ext cx="9340949" cy="738664"/>
          </a:xfrm>
          <a:prstGeom prst="rect">
            <a:avLst/>
          </a:prstGeom>
          <a:noFill/>
        </p:spPr>
        <p:txBody>
          <a:bodyPr wrap="square">
            <a:spAutoFit/>
          </a:bodyPr>
          <a:lstStyle/>
          <a:p>
            <a:r>
              <a:rPr lang="en-US" sz="1400" dirty="0">
                <a:solidFill>
                  <a:srgbClr val="008000"/>
                </a:solidFill>
                <a:latin typeface="Cascadia Mono" panose="020B0609020000020004" pitchFamily="49" charset="0"/>
              </a:rPr>
              <a:t>//Set the vertex attribute pointers</a:t>
            </a:r>
            <a:endParaRPr lang="en-US" sz="1400" dirty="0">
              <a:solidFill>
                <a:srgbClr val="000000"/>
              </a:solidFill>
              <a:latin typeface="Cascadia Mono" panose="020B0609020000020004" pitchFamily="49" charset="0"/>
            </a:endParaRPr>
          </a:p>
          <a:p>
            <a:r>
              <a:rPr lang="en-US" sz="1400" dirty="0">
                <a:solidFill>
                  <a:srgbClr val="008000"/>
                </a:solidFill>
                <a:latin typeface="Cascadia Mono" panose="020B0609020000020004" pitchFamily="49" charset="0"/>
              </a:rPr>
              <a:t>//Tell OpenGL how it should interpret the vertex data </a:t>
            </a:r>
            <a:endParaRPr lang="en-US" sz="1400" dirty="0">
              <a:solidFill>
                <a:srgbClr val="000000"/>
              </a:solidFill>
              <a:latin typeface="Cascadia Mono" panose="020B0609020000020004" pitchFamily="49" charset="0"/>
            </a:endParaRPr>
          </a:p>
          <a:p>
            <a:r>
              <a:rPr lang="en-US" sz="1400" dirty="0">
                <a:solidFill>
                  <a:srgbClr val="6F008A"/>
                </a:solidFill>
                <a:latin typeface="Cascadia Mono" panose="020B0609020000020004" pitchFamily="49" charset="0"/>
              </a:rPr>
              <a:t>glVertexAttribPointer</a:t>
            </a:r>
            <a:r>
              <a:rPr lang="en-US" sz="1400" dirty="0">
                <a:solidFill>
                  <a:srgbClr val="000000"/>
                </a:solidFill>
                <a:latin typeface="Cascadia Mono" panose="020B0609020000020004" pitchFamily="49" charset="0"/>
              </a:rPr>
              <a:t>(0, 3, </a:t>
            </a:r>
            <a:r>
              <a:rPr lang="en-US" sz="1400" dirty="0">
                <a:solidFill>
                  <a:srgbClr val="6F008A"/>
                </a:solidFill>
                <a:latin typeface="Cascadia Mono" panose="020B0609020000020004" pitchFamily="49" charset="0"/>
              </a:rPr>
              <a:t>GL_FLOAT</a:t>
            </a:r>
            <a:r>
              <a:rPr lang="en-US" sz="1400" dirty="0">
                <a:solidFill>
                  <a:srgbClr val="000000"/>
                </a:solidFill>
                <a:latin typeface="Cascadia Mono" panose="020B0609020000020004" pitchFamily="49" charset="0"/>
              </a:rPr>
              <a:t>, </a:t>
            </a:r>
            <a:r>
              <a:rPr lang="en-US" sz="1400" dirty="0">
                <a:solidFill>
                  <a:srgbClr val="6F008A"/>
                </a:solidFill>
                <a:latin typeface="Cascadia Mono" panose="020B0609020000020004" pitchFamily="49" charset="0"/>
              </a:rPr>
              <a:t>GL_FALSE</a:t>
            </a:r>
            <a:r>
              <a:rPr lang="en-US" sz="1400" dirty="0">
                <a:solidFill>
                  <a:srgbClr val="000000"/>
                </a:solidFill>
                <a:latin typeface="Cascadia Mono" panose="020B0609020000020004" pitchFamily="49" charset="0"/>
              </a:rPr>
              <a:t>, 3 * </a:t>
            </a:r>
            <a:r>
              <a:rPr lang="en-US" sz="1400" dirty="0">
                <a:solidFill>
                  <a:srgbClr val="0000FF"/>
                </a:solidFill>
                <a:latin typeface="Cascadia Mono" panose="020B0609020000020004" pitchFamily="49" charset="0"/>
              </a:rPr>
              <a:t>sizeof</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float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*)0);</a:t>
            </a:r>
            <a:endParaRPr lang="en-US" sz="1400" dirty="0"/>
          </a:p>
        </p:txBody>
      </p:sp>
    </p:spTree>
    <p:extLst>
      <p:ext uri="{BB962C8B-B14F-4D97-AF65-F5344CB8AC3E}">
        <p14:creationId xmlns:p14="http://schemas.microsoft.com/office/powerpoint/2010/main" val="40349829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94AC-9D8D-610E-158B-EBDD1BB654B1}"/>
              </a:ext>
            </a:extLst>
          </p:cNvPr>
          <p:cNvSpPr>
            <a:spLocks noGrp="1"/>
          </p:cNvSpPr>
          <p:nvPr>
            <p:ph type="title"/>
          </p:nvPr>
        </p:nvSpPr>
        <p:spPr>
          <a:xfrm>
            <a:off x="838200" y="365125"/>
            <a:ext cx="5257800" cy="787365"/>
          </a:xfrm>
        </p:spPr>
        <p:txBody>
          <a:bodyPr>
            <a:normAutofit fontScale="90000"/>
          </a:bodyPr>
          <a:lstStyle/>
          <a:p>
            <a:r>
              <a:rPr lang="en-US" dirty="0"/>
              <a:t>Interpret the Vertex Data</a:t>
            </a:r>
          </a:p>
        </p:txBody>
      </p:sp>
      <p:sp>
        <p:nvSpPr>
          <p:cNvPr id="3" name="Content Placeholder 2">
            <a:extLst>
              <a:ext uri="{FF2B5EF4-FFF2-40B4-BE49-F238E27FC236}">
                <a16:creationId xmlns:a16="http://schemas.microsoft.com/office/drawing/2014/main" id="{B5EEB98B-10B9-9CD0-B688-DB7A12A455F1}"/>
              </a:ext>
            </a:extLst>
          </p:cNvPr>
          <p:cNvSpPr>
            <a:spLocks noGrp="1"/>
          </p:cNvSpPr>
          <p:nvPr>
            <p:ph idx="1"/>
          </p:nvPr>
        </p:nvSpPr>
        <p:spPr>
          <a:xfrm>
            <a:off x="838200" y="1469663"/>
            <a:ext cx="10515600" cy="711249"/>
          </a:xfrm>
        </p:spPr>
        <p:txBody>
          <a:bodyPr>
            <a:normAutofit lnSpcReduction="10000"/>
          </a:bodyPr>
          <a:lstStyle/>
          <a:p>
            <a:r>
              <a:rPr lang="en-US" sz="2400" dirty="0"/>
              <a:t>We can tell OpenGL how it should interpret the vertex data (per vertex attribute) using glVertexAttribPointer</a:t>
            </a:r>
          </a:p>
        </p:txBody>
      </p:sp>
      <p:sp>
        <p:nvSpPr>
          <p:cNvPr id="4" name="Slide Number Placeholder 3">
            <a:extLst>
              <a:ext uri="{FF2B5EF4-FFF2-40B4-BE49-F238E27FC236}">
                <a16:creationId xmlns:a16="http://schemas.microsoft.com/office/drawing/2014/main" id="{0FC8806F-46D2-9F1C-FB1E-381FC604A352}"/>
              </a:ext>
            </a:extLst>
          </p:cNvPr>
          <p:cNvSpPr>
            <a:spLocks noGrp="1"/>
          </p:cNvSpPr>
          <p:nvPr>
            <p:ph type="sldNum" sz="quarter" idx="12"/>
          </p:nvPr>
        </p:nvSpPr>
        <p:spPr/>
        <p:txBody>
          <a:bodyPr/>
          <a:lstStyle/>
          <a:p>
            <a:fld id="{8012A267-E1DD-44E7-983C-C39AABB85FC4}" type="slidenum">
              <a:rPr lang="en-US" smtClean="0"/>
              <a:t>42</a:t>
            </a:fld>
            <a:endParaRPr lang="en-US"/>
          </a:p>
        </p:txBody>
      </p:sp>
      <p:sp>
        <p:nvSpPr>
          <p:cNvPr id="7" name="TextBox 6">
            <a:extLst>
              <a:ext uri="{FF2B5EF4-FFF2-40B4-BE49-F238E27FC236}">
                <a16:creationId xmlns:a16="http://schemas.microsoft.com/office/drawing/2014/main" id="{8086F04C-B0A1-9D93-151B-D0B4CBFB32F2}"/>
              </a:ext>
            </a:extLst>
          </p:cNvPr>
          <p:cNvSpPr txBox="1"/>
          <p:nvPr/>
        </p:nvSpPr>
        <p:spPr>
          <a:xfrm>
            <a:off x="838200" y="3324993"/>
            <a:ext cx="10625797" cy="2708434"/>
          </a:xfrm>
          <a:prstGeom prst="rect">
            <a:avLst/>
          </a:prstGeom>
          <a:noFill/>
        </p:spPr>
        <p:txBody>
          <a:bodyPr wrap="square">
            <a:spAutoFit/>
          </a:bodyPr>
          <a:lstStyle/>
          <a:p>
            <a:pPr marL="342900" indent="-342900">
              <a:buFont typeface="+mj-lt"/>
              <a:buAutoNum type="arabicPeriod"/>
            </a:pPr>
            <a:r>
              <a:rPr lang="en-US" sz="1700" dirty="0"/>
              <a:t>The next argument specifies if we want the data to be normalized. If we input integer data types (int, byte) and set this to GL_TRUE, the integer data is normalized to 0 (or -1 for signed data) and 1 when converted to float. This is irrelevant to us, so we'll leave this at GL_FALSE.</a:t>
            </a:r>
          </a:p>
          <a:p>
            <a:pPr marL="342900" indent="-342900">
              <a:buFont typeface="+mj-lt"/>
              <a:buAutoNum type="arabicPeriod"/>
            </a:pPr>
            <a:r>
              <a:rPr lang="en-US" sz="1700" dirty="0"/>
              <a:t>The fifth argument is the stride and tells us the space between consecutive vertex attributes. Since the next set of position data is located exactly three times the size of a float away, we specify that value as the stride. Since we know the array is tightly packed (there is no space between the next vertex attribute value), we could've also specified the stride as 0 to let OpenGL determine the stride (this only works when values are tightly packed). Whenever we have more vertex attributes, we have to define the spacing between each vertex attribute carefully.</a:t>
            </a:r>
          </a:p>
          <a:p>
            <a:pPr marL="342900" indent="-342900">
              <a:buFont typeface="+mj-lt"/>
              <a:buAutoNum type="arabicPeriod"/>
            </a:pPr>
            <a:r>
              <a:rPr lang="en-US" sz="1700" dirty="0"/>
              <a:t>The last parameter is of type void* and thus requires that weird cast. This is the offset of where the position data begins in the buffer. Since the position data is at the start of the data array, this value is just 0. </a:t>
            </a:r>
          </a:p>
        </p:txBody>
      </p:sp>
      <p:pic>
        <p:nvPicPr>
          <p:cNvPr id="5" name="Picture 4">
            <a:extLst>
              <a:ext uri="{FF2B5EF4-FFF2-40B4-BE49-F238E27FC236}">
                <a16:creationId xmlns:a16="http://schemas.microsoft.com/office/drawing/2014/main" id="{E2F67CB1-DE7A-B76A-4D51-442C50C2DFC9}"/>
              </a:ext>
            </a:extLst>
          </p:cNvPr>
          <p:cNvPicPr>
            <a:picLocks noChangeAspect="1"/>
          </p:cNvPicPr>
          <p:nvPr/>
        </p:nvPicPr>
        <p:blipFill>
          <a:blip r:embed="rId2"/>
          <a:stretch>
            <a:fillRect/>
          </a:stretch>
        </p:blipFill>
        <p:spPr>
          <a:xfrm>
            <a:off x="5373566" y="144487"/>
            <a:ext cx="5816088" cy="1414395"/>
          </a:xfrm>
          <a:prstGeom prst="rect">
            <a:avLst/>
          </a:prstGeom>
        </p:spPr>
      </p:pic>
      <p:sp>
        <p:nvSpPr>
          <p:cNvPr id="8" name="TextBox 7">
            <a:extLst>
              <a:ext uri="{FF2B5EF4-FFF2-40B4-BE49-F238E27FC236}">
                <a16:creationId xmlns:a16="http://schemas.microsoft.com/office/drawing/2014/main" id="{2E0C56C9-AE73-25BE-C586-0ADA4BECC7E0}"/>
              </a:ext>
            </a:extLst>
          </p:cNvPr>
          <p:cNvSpPr txBox="1"/>
          <p:nvPr/>
        </p:nvSpPr>
        <p:spPr>
          <a:xfrm>
            <a:off x="1088197" y="2333631"/>
            <a:ext cx="9340949" cy="738664"/>
          </a:xfrm>
          <a:prstGeom prst="rect">
            <a:avLst/>
          </a:prstGeom>
          <a:noFill/>
        </p:spPr>
        <p:txBody>
          <a:bodyPr wrap="square">
            <a:spAutoFit/>
          </a:bodyPr>
          <a:lstStyle/>
          <a:p>
            <a:r>
              <a:rPr lang="en-US" sz="1400" dirty="0">
                <a:solidFill>
                  <a:srgbClr val="008000"/>
                </a:solidFill>
                <a:latin typeface="Cascadia Mono" panose="020B0609020000020004" pitchFamily="49" charset="0"/>
              </a:rPr>
              <a:t>//Set the vertex attribute pointers</a:t>
            </a:r>
            <a:endParaRPr lang="en-US" sz="1400" dirty="0">
              <a:solidFill>
                <a:srgbClr val="000000"/>
              </a:solidFill>
              <a:latin typeface="Cascadia Mono" panose="020B0609020000020004" pitchFamily="49" charset="0"/>
            </a:endParaRPr>
          </a:p>
          <a:p>
            <a:r>
              <a:rPr lang="en-US" sz="1400" dirty="0">
                <a:solidFill>
                  <a:srgbClr val="008000"/>
                </a:solidFill>
                <a:latin typeface="Cascadia Mono" panose="020B0609020000020004" pitchFamily="49" charset="0"/>
              </a:rPr>
              <a:t>//Tell OpenGL how it should interpret the vertex data </a:t>
            </a:r>
            <a:endParaRPr lang="en-US" sz="1400" dirty="0">
              <a:solidFill>
                <a:srgbClr val="000000"/>
              </a:solidFill>
              <a:latin typeface="Cascadia Mono" panose="020B0609020000020004" pitchFamily="49" charset="0"/>
            </a:endParaRPr>
          </a:p>
          <a:p>
            <a:r>
              <a:rPr lang="en-US" sz="1400" dirty="0">
                <a:solidFill>
                  <a:srgbClr val="6F008A"/>
                </a:solidFill>
                <a:latin typeface="Cascadia Mono" panose="020B0609020000020004" pitchFamily="49" charset="0"/>
              </a:rPr>
              <a:t>glVertexAttribPointer</a:t>
            </a:r>
            <a:r>
              <a:rPr lang="en-US" sz="1400" dirty="0">
                <a:solidFill>
                  <a:srgbClr val="000000"/>
                </a:solidFill>
                <a:latin typeface="Cascadia Mono" panose="020B0609020000020004" pitchFamily="49" charset="0"/>
              </a:rPr>
              <a:t>(0, 3, </a:t>
            </a:r>
            <a:r>
              <a:rPr lang="en-US" sz="1400" dirty="0">
                <a:solidFill>
                  <a:srgbClr val="6F008A"/>
                </a:solidFill>
                <a:latin typeface="Cascadia Mono" panose="020B0609020000020004" pitchFamily="49" charset="0"/>
              </a:rPr>
              <a:t>GL_FLOAT</a:t>
            </a:r>
            <a:r>
              <a:rPr lang="en-US" sz="1400" dirty="0">
                <a:solidFill>
                  <a:srgbClr val="000000"/>
                </a:solidFill>
                <a:latin typeface="Cascadia Mono" panose="020B0609020000020004" pitchFamily="49" charset="0"/>
              </a:rPr>
              <a:t>, </a:t>
            </a:r>
            <a:r>
              <a:rPr lang="en-US" sz="1400" dirty="0">
                <a:solidFill>
                  <a:srgbClr val="6F008A"/>
                </a:solidFill>
                <a:latin typeface="Cascadia Mono" panose="020B0609020000020004" pitchFamily="49" charset="0"/>
              </a:rPr>
              <a:t>GL_FALSE</a:t>
            </a:r>
            <a:r>
              <a:rPr lang="en-US" sz="1400" dirty="0">
                <a:solidFill>
                  <a:srgbClr val="000000"/>
                </a:solidFill>
                <a:latin typeface="Cascadia Mono" panose="020B0609020000020004" pitchFamily="49" charset="0"/>
              </a:rPr>
              <a:t>, 3 * </a:t>
            </a:r>
            <a:r>
              <a:rPr lang="en-US" sz="1400" dirty="0">
                <a:solidFill>
                  <a:srgbClr val="0000FF"/>
                </a:solidFill>
                <a:latin typeface="Cascadia Mono" panose="020B0609020000020004" pitchFamily="49" charset="0"/>
              </a:rPr>
              <a:t>sizeof</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float</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*)0);</a:t>
            </a:r>
            <a:endParaRPr lang="en-US" sz="1400" dirty="0"/>
          </a:p>
        </p:txBody>
      </p:sp>
    </p:spTree>
    <p:extLst>
      <p:ext uri="{BB962C8B-B14F-4D97-AF65-F5344CB8AC3E}">
        <p14:creationId xmlns:p14="http://schemas.microsoft.com/office/powerpoint/2010/main" val="12999695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E5ADE-A05E-36C8-FC93-A1A8148520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E4B5DB-B781-6C3D-B78D-9A8C29BA1261}"/>
              </a:ext>
            </a:extLst>
          </p:cNvPr>
          <p:cNvSpPr>
            <a:spLocks noGrp="1"/>
          </p:cNvSpPr>
          <p:nvPr>
            <p:ph type="title"/>
          </p:nvPr>
        </p:nvSpPr>
        <p:spPr/>
        <p:txBody>
          <a:bodyPr/>
          <a:lstStyle/>
          <a:p>
            <a:r>
              <a:rPr lang="en-US" dirty="0"/>
              <a:t>Enable Vertex Attribute Array</a:t>
            </a:r>
          </a:p>
        </p:txBody>
      </p:sp>
      <p:sp>
        <p:nvSpPr>
          <p:cNvPr id="3" name="Content Placeholder 2">
            <a:extLst>
              <a:ext uri="{FF2B5EF4-FFF2-40B4-BE49-F238E27FC236}">
                <a16:creationId xmlns:a16="http://schemas.microsoft.com/office/drawing/2014/main" id="{A77BE3D4-31B5-665B-8669-D5589EE2D789}"/>
              </a:ext>
            </a:extLst>
          </p:cNvPr>
          <p:cNvSpPr>
            <a:spLocks noGrp="1"/>
          </p:cNvSpPr>
          <p:nvPr>
            <p:ph idx="1"/>
          </p:nvPr>
        </p:nvSpPr>
        <p:spPr>
          <a:xfrm>
            <a:off x="838200" y="1853852"/>
            <a:ext cx="10515600" cy="2949880"/>
          </a:xfrm>
        </p:spPr>
        <p:txBody>
          <a:bodyPr>
            <a:normAutofit/>
          </a:bodyPr>
          <a:lstStyle/>
          <a:p>
            <a:r>
              <a:rPr lang="en-US" dirty="0"/>
              <a:t>Each vertex attribute takes its data from memory managed by a VBO and which VBO it takes its data from (you can have multiple VBOs) is determined by the VBO currently bound to GL_ARRAY_BUFFER when calling glVertexAttribPointer. </a:t>
            </a:r>
          </a:p>
          <a:p>
            <a:r>
              <a:rPr lang="en-US" dirty="0"/>
              <a:t>Since the previously defined VBO is still bound before calling glVertexAttribPointer, vertex attribute 0 is now associated with its vertex data.</a:t>
            </a:r>
          </a:p>
        </p:txBody>
      </p:sp>
      <p:sp>
        <p:nvSpPr>
          <p:cNvPr id="4" name="Slide Number Placeholder 3">
            <a:extLst>
              <a:ext uri="{FF2B5EF4-FFF2-40B4-BE49-F238E27FC236}">
                <a16:creationId xmlns:a16="http://schemas.microsoft.com/office/drawing/2014/main" id="{081CDD71-C0E6-DDA3-168E-581FF60B8939}"/>
              </a:ext>
            </a:extLst>
          </p:cNvPr>
          <p:cNvSpPr>
            <a:spLocks noGrp="1"/>
          </p:cNvSpPr>
          <p:nvPr>
            <p:ph type="sldNum" sz="quarter" idx="12"/>
          </p:nvPr>
        </p:nvSpPr>
        <p:spPr/>
        <p:txBody>
          <a:bodyPr/>
          <a:lstStyle/>
          <a:p>
            <a:fld id="{8012A267-E1DD-44E7-983C-C39AABB85FC4}" type="slidenum">
              <a:rPr lang="en-US" smtClean="0"/>
              <a:t>43</a:t>
            </a:fld>
            <a:endParaRPr lang="en-US"/>
          </a:p>
        </p:txBody>
      </p:sp>
      <p:sp>
        <p:nvSpPr>
          <p:cNvPr id="6" name="TextBox 5">
            <a:extLst>
              <a:ext uri="{FF2B5EF4-FFF2-40B4-BE49-F238E27FC236}">
                <a16:creationId xmlns:a16="http://schemas.microsoft.com/office/drawing/2014/main" id="{F2796508-02C3-48A9-9695-7846A59E4C5F}"/>
              </a:ext>
            </a:extLst>
          </p:cNvPr>
          <p:cNvSpPr txBox="1"/>
          <p:nvPr/>
        </p:nvSpPr>
        <p:spPr>
          <a:xfrm>
            <a:off x="1069410" y="4966896"/>
            <a:ext cx="6097044" cy="830997"/>
          </a:xfrm>
          <a:prstGeom prst="rect">
            <a:avLst/>
          </a:prstGeom>
          <a:noFill/>
        </p:spPr>
        <p:txBody>
          <a:bodyPr wrap="square">
            <a:spAutoFit/>
          </a:bodyPr>
          <a:lstStyle/>
          <a:p>
            <a:r>
              <a:rPr lang="en-US" sz="2400" dirty="0">
                <a:solidFill>
                  <a:srgbClr val="008000"/>
                </a:solidFill>
                <a:latin typeface="Cascadia Mono" panose="020B0609020000020004" pitchFamily="49" charset="0"/>
              </a:rPr>
              <a:t>// Enable vertex attribute array</a:t>
            </a:r>
            <a:endParaRPr lang="en-US" sz="2400" dirty="0">
              <a:solidFill>
                <a:srgbClr val="000000"/>
              </a:solidFill>
              <a:latin typeface="Cascadia Mono" panose="020B0609020000020004" pitchFamily="49" charset="0"/>
            </a:endParaRPr>
          </a:p>
          <a:p>
            <a:r>
              <a:rPr lang="en-US" sz="2400" dirty="0">
                <a:solidFill>
                  <a:srgbClr val="6F008A"/>
                </a:solidFill>
                <a:latin typeface="Cascadia Mono" panose="020B0609020000020004" pitchFamily="49" charset="0"/>
              </a:rPr>
              <a:t>glEnableVertexAttribArray</a:t>
            </a:r>
            <a:r>
              <a:rPr lang="en-US" sz="2400" dirty="0">
                <a:solidFill>
                  <a:srgbClr val="000000"/>
                </a:solidFill>
                <a:latin typeface="Cascadia Mono" panose="020B0609020000020004" pitchFamily="49" charset="0"/>
              </a:rPr>
              <a:t>(0);</a:t>
            </a:r>
            <a:endParaRPr lang="en-US" sz="2400" dirty="0"/>
          </a:p>
        </p:txBody>
      </p:sp>
    </p:spTree>
    <p:extLst>
      <p:ext uri="{BB962C8B-B14F-4D97-AF65-F5344CB8AC3E}">
        <p14:creationId xmlns:p14="http://schemas.microsoft.com/office/powerpoint/2010/main" val="1677840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394AC-9D8D-610E-158B-EBDD1BB654B1}"/>
              </a:ext>
            </a:extLst>
          </p:cNvPr>
          <p:cNvSpPr>
            <a:spLocks noGrp="1"/>
          </p:cNvSpPr>
          <p:nvPr>
            <p:ph type="title"/>
          </p:nvPr>
        </p:nvSpPr>
        <p:spPr>
          <a:xfrm>
            <a:off x="838200" y="365126"/>
            <a:ext cx="10515600" cy="727998"/>
          </a:xfrm>
        </p:spPr>
        <p:txBody>
          <a:bodyPr>
            <a:normAutofit/>
          </a:bodyPr>
          <a:lstStyle/>
          <a:p>
            <a:r>
              <a:rPr lang="en-US" sz="3600" dirty="0"/>
              <a:t>Draw A Triangle</a:t>
            </a:r>
          </a:p>
        </p:txBody>
      </p:sp>
      <p:sp>
        <p:nvSpPr>
          <p:cNvPr id="3" name="Content Placeholder 2">
            <a:extLst>
              <a:ext uri="{FF2B5EF4-FFF2-40B4-BE49-F238E27FC236}">
                <a16:creationId xmlns:a16="http://schemas.microsoft.com/office/drawing/2014/main" id="{B5EEB98B-10B9-9CD0-B688-DB7A12A455F1}"/>
              </a:ext>
            </a:extLst>
          </p:cNvPr>
          <p:cNvSpPr>
            <a:spLocks noGrp="1"/>
          </p:cNvSpPr>
          <p:nvPr>
            <p:ph idx="1"/>
          </p:nvPr>
        </p:nvSpPr>
        <p:spPr>
          <a:xfrm>
            <a:off x="838200" y="1471808"/>
            <a:ext cx="10515600" cy="1177447"/>
          </a:xfrm>
        </p:spPr>
        <p:txBody>
          <a:bodyPr>
            <a:normAutofit/>
          </a:bodyPr>
          <a:lstStyle/>
          <a:p>
            <a:r>
              <a:rPr lang="en-US" sz="2400" dirty="0"/>
              <a:t>To draw our objects of choice, OpenGL provides the glDrawArrays function that draws primitives using the currently active shader, the previously defined vertex attribute configuration, and the VBO's vertex data (indirectly bound via the VAO). </a:t>
            </a:r>
          </a:p>
        </p:txBody>
      </p:sp>
      <p:sp>
        <p:nvSpPr>
          <p:cNvPr id="4" name="Slide Number Placeholder 3">
            <a:extLst>
              <a:ext uri="{FF2B5EF4-FFF2-40B4-BE49-F238E27FC236}">
                <a16:creationId xmlns:a16="http://schemas.microsoft.com/office/drawing/2014/main" id="{0FC8806F-46D2-9F1C-FB1E-381FC604A352}"/>
              </a:ext>
            </a:extLst>
          </p:cNvPr>
          <p:cNvSpPr>
            <a:spLocks noGrp="1"/>
          </p:cNvSpPr>
          <p:nvPr>
            <p:ph type="sldNum" sz="quarter" idx="12"/>
          </p:nvPr>
        </p:nvSpPr>
        <p:spPr/>
        <p:txBody>
          <a:bodyPr/>
          <a:lstStyle/>
          <a:p>
            <a:fld id="{8012A267-E1DD-44E7-983C-C39AABB85FC4}" type="slidenum">
              <a:rPr lang="en-US" smtClean="0"/>
              <a:t>44</a:t>
            </a:fld>
            <a:endParaRPr lang="en-US"/>
          </a:p>
        </p:txBody>
      </p:sp>
      <p:sp>
        <p:nvSpPr>
          <p:cNvPr id="9" name="TextBox 8">
            <a:extLst>
              <a:ext uri="{FF2B5EF4-FFF2-40B4-BE49-F238E27FC236}">
                <a16:creationId xmlns:a16="http://schemas.microsoft.com/office/drawing/2014/main" id="{AD987694-EAF6-BAC1-9C81-36FE11C210C2}"/>
              </a:ext>
            </a:extLst>
          </p:cNvPr>
          <p:cNvSpPr txBox="1"/>
          <p:nvPr/>
        </p:nvSpPr>
        <p:spPr>
          <a:xfrm>
            <a:off x="1088198" y="2767477"/>
            <a:ext cx="9809446" cy="2585323"/>
          </a:xfrm>
          <a:prstGeom prst="rect">
            <a:avLst/>
          </a:prstGeom>
          <a:noFill/>
        </p:spPr>
        <p:txBody>
          <a:bodyPr wrap="square">
            <a:spAutoFit/>
          </a:bodyPr>
          <a:lstStyle/>
          <a:p>
            <a:r>
              <a:rPr lang="en-US" sz="1800" dirty="0">
                <a:solidFill>
                  <a:srgbClr val="008000"/>
                </a:solidFill>
                <a:latin typeface="Cascadia Mono" panose="020B0609020000020004" pitchFamily="49" charset="0"/>
              </a:rPr>
              <a:t>//As we only have a single VAO, there's no need to bind it every time, </a:t>
            </a:r>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//But we'll do so to keep things a bit more organized</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glBindVertexArray</a:t>
            </a:r>
            <a:r>
              <a:rPr lang="en-US" sz="1800" dirty="0">
                <a:solidFill>
                  <a:srgbClr val="000000"/>
                </a:solidFill>
                <a:latin typeface="Cascadia Mono" panose="020B0609020000020004" pitchFamily="49" charset="0"/>
              </a:rPr>
              <a:t>(VAO);</a:t>
            </a:r>
          </a:p>
          <a:p>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//Draw our first triangle</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glDrawArrays</a:t>
            </a:r>
            <a:r>
              <a:rPr lang="en-US" sz="1800" dirty="0">
                <a:solidFill>
                  <a:srgbClr val="000000"/>
                </a:solidFill>
                <a:latin typeface="Cascadia Mono" panose="020B0609020000020004" pitchFamily="49" charset="0"/>
              </a:rPr>
              <a:t>(</a:t>
            </a:r>
            <a:r>
              <a:rPr lang="en-US" sz="1800" dirty="0">
                <a:solidFill>
                  <a:srgbClr val="6F008A"/>
                </a:solidFill>
                <a:latin typeface="Cascadia Mono" panose="020B0609020000020004" pitchFamily="49" charset="0"/>
              </a:rPr>
              <a:t>GL_TRIANGLES</a:t>
            </a:r>
            <a:r>
              <a:rPr lang="en-US" sz="1800" dirty="0">
                <a:solidFill>
                  <a:srgbClr val="000000"/>
                </a:solidFill>
                <a:latin typeface="Cascadia Mono" panose="020B0609020000020004" pitchFamily="49" charset="0"/>
              </a:rPr>
              <a:t>, 0, 3);</a:t>
            </a:r>
          </a:p>
          <a:p>
            <a:endParaRPr lang="en-US" sz="1800" dirty="0">
              <a:solidFill>
                <a:srgbClr val="000000"/>
              </a:solidFill>
              <a:latin typeface="Cascadia Mono" panose="020B0609020000020004" pitchFamily="49" charset="0"/>
            </a:endParaRPr>
          </a:p>
          <a:p>
            <a:r>
              <a:rPr lang="en-US" sz="1800" dirty="0">
                <a:solidFill>
                  <a:srgbClr val="008000"/>
                </a:solidFill>
                <a:latin typeface="Cascadia Mono" panose="020B0609020000020004" pitchFamily="49" charset="0"/>
              </a:rPr>
              <a:t>//No need to unbind it every time </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glBindVertexArray</a:t>
            </a:r>
            <a:r>
              <a:rPr lang="en-US" sz="1800" dirty="0">
                <a:solidFill>
                  <a:srgbClr val="000000"/>
                </a:solidFill>
                <a:latin typeface="Cascadia Mono" panose="020B0609020000020004" pitchFamily="49" charset="0"/>
              </a:rPr>
              <a:t>(0); </a:t>
            </a:r>
            <a:endParaRPr lang="en-US" dirty="0"/>
          </a:p>
        </p:txBody>
      </p:sp>
      <p:pic>
        <p:nvPicPr>
          <p:cNvPr id="11" name="Picture 10" descr="Graphical user interface&#10;&#10;Description automatically generated">
            <a:extLst>
              <a:ext uri="{FF2B5EF4-FFF2-40B4-BE49-F238E27FC236}">
                <a16:creationId xmlns:a16="http://schemas.microsoft.com/office/drawing/2014/main" id="{23690CCF-3D90-7DD0-5820-0D9C16D97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0422" y="3488500"/>
            <a:ext cx="4962096" cy="3353504"/>
          </a:xfrm>
          <a:prstGeom prst="rect">
            <a:avLst/>
          </a:prstGeom>
        </p:spPr>
      </p:pic>
    </p:spTree>
    <p:extLst>
      <p:ext uri="{BB962C8B-B14F-4D97-AF65-F5344CB8AC3E}">
        <p14:creationId xmlns:p14="http://schemas.microsoft.com/office/powerpoint/2010/main" val="14370992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12FCF-BF32-DC6E-F347-61A1738907BD}"/>
              </a:ext>
            </a:extLst>
          </p:cNvPr>
          <p:cNvSpPr>
            <a:spLocks noGrp="1"/>
          </p:cNvSpPr>
          <p:nvPr>
            <p:ph type="title"/>
          </p:nvPr>
        </p:nvSpPr>
        <p:spPr>
          <a:xfrm>
            <a:off x="838200" y="365125"/>
            <a:ext cx="10515600" cy="1194365"/>
          </a:xfrm>
        </p:spPr>
        <p:txBody>
          <a:bodyPr/>
          <a:lstStyle/>
          <a:p>
            <a:r>
              <a:rPr lang="en-US" sz="4400" dirty="0"/>
              <a:t>Draw A Triangle</a:t>
            </a:r>
            <a:endParaRPr lang="en-US" dirty="0"/>
          </a:p>
        </p:txBody>
      </p:sp>
      <p:sp>
        <p:nvSpPr>
          <p:cNvPr id="3" name="Content Placeholder 2">
            <a:extLst>
              <a:ext uri="{FF2B5EF4-FFF2-40B4-BE49-F238E27FC236}">
                <a16:creationId xmlns:a16="http://schemas.microsoft.com/office/drawing/2014/main" id="{BE66B940-0AAD-449C-B16E-3A2295BA67DD}"/>
              </a:ext>
            </a:extLst>
          </p:cNvPr>
          <p:cNvSpPr>
            <a:spLocks noGrp="1"/>
          </p:cNvSpPr>
          <p:nvPr>
            <p:ph idx="1"/>
          </p:nvPr>
        </p:nvSpPr>
        <p:spPr>
          <a:xfrm>
            <a:off x="838200" y="1744206"/>
            <a:ext cx="6708732" cy="3028211"/>
          </a:xfrm>
        </p:spPr>
        <p:txBody>
          <a:bodyPr/>
          <a:lstStyle/>
          <a:p>
            <a:pPr marL="342900" indent="-342900">
              <a:buFont typeface="+mj-lt"/>
              <a:buAutoNum type="arabicPeriod"/>
            </a:pPr>
            <a:r>
              <a:rPr lang="en-US" sz="2400" dirty="0"/>
              <a:t>The glDrawArrays function takes as its first argument the OpenGL primitive type we would like to draw. To draw a triangle, pass in GL_TRIANGLES. </a:t>
            </a:r>
          </a:p>
          <a:p>
            <a:pPr marL="342900" indent="-342900">
              <a:buFont typeface="+mj-lt"/>
              <a:buAutoNum type="arabicPeriod"/>
            </a:pPr>
            <a:r>
              <a:rPr lang="en-US" sz="2400" dirty="0"/>
              <a:t>The second argument specifies the starting index of the vertex array we'd like to draw; leave this at 0. The last argument specifies how many vertices we want to draw, which is 3.</a:t>
            </a:r>
          </a:p>
          <a:p>
            <a:endParaRPr lang="en-US" dirty="0"/>
          </a:p>
        </p:txBody>
      </p:sp>
      <p:sp>
        <p:nvSpPr>
          <p:cNvPr id="4" name="Slide Number Placeholder 3">
            <a:extLst>
              <a:ext uri="{FF2B5EF4-FFF2-40B4-BE49-F238E27FC236}">
                <a16:creationId xmlns:a16="http://schemas.microsoft.com/office/drawing/2014/main" id="{B9D8AC6F-2345-9E3C-6DA8-44AB023A0572}"/>
              </a:ext>
            </a:extLst>
          </p:cNvPr>
          <p:cNvSpPr>
            <a:spLocks noGrp="1"/>
          </p:cNvSpPr>
          <p:nvPr>
            <p:ph type="sldNum" sz="quarter" idx="12"/>
          </p:nvPr>
        </p:nvSpPr>
        <p:spPr/>
        <p:txBody>
          <a:bodyPr/>
          <a:lstStyle/>
          <a:p>
            <a:fld id="{8012A267-E1DD-44E7-983C-C39AABB85FC4}" type="slidenum">
              <a:rPr lang="en-US" smtClean="0"/>
              <a:t>45</a:t>
            </a:fld>
            <a:endParaRPr lang="en-US"/>
          </a:p>
        </p:txBody>
      </p:sp>
      <p:pic>
        <p:nvPicPr>
          <p:cNvPr id="5" name="Picture 4">
            <a:extLst>
              <a:ext uri="{FF2B5EF4-FFF2-40B4-BE49-F238E27FC236}">
                <a16:creationId xmlns:a16="http://schemas.microsoft.com/office/drawing/2014/main" id="{1011E6DF-C365-8D49-A366-E18ED2ECDDE0}"/>
              </a:ext>
            </a:extLst>
          </p:cNvPr>
          <p:cNvPicPr>
            <a:picLocks noChangeAspect="1"/>
          </p:cNvPicPr>
          <p:nvPr/>
        </p:nvPicPr>
        <p:blipFill>
          <a:blip r:embed="rId2"/>
          <a:stretch>
            <a:fillRect/>
          </a:stretch>
        </p:blipFill>
        <p:spPr>
          <a:xfrm>
            <a:off x="7735145" y="1744206"/>
            <a:ext cx="3937333" cy="3168476"/>
          </a:xfrm>
          <a:prstGeom prst="rect">
            <a:avLst/>
          </a:prstGeom>
        </p:spPr>
      </p:pic>
      <p:sp>
        <p:nvSpPr>
          <p:cNvPr id="7" name="TextBox 6">
            <a:extLst>
              <a:ext uri="{FF2B5EF4-FFF2-40B4-BE49-F238E27FC236}">
                <a16:creationId xmlns:a16="http://schemas.microsoft.com/office/drawing/2014/main" id="{3F8317D9-75B3-2B5A-D8A8-E77A74904DCF}"/>
              </a:ext>
            </a:extLst>
          </p:cNvPr>
          <p:cNvSpPr txBox="1"/>
          <p:nvPr/>
        </p:nvSpPr>
        <p:spPr>
          <a:xfrm>
            <a:off x="1093940" y="4912682"/>
            <a:ext cx="4874712" cy="646331"/>
          </a:xfrm>
          <a:prstGeom prst="rect">
            <a:avLst/>
          </a:prstGeom>
          <a:noFill/>
        </p:spPr>
        <p:txBody>
          <a:bodyPr wrap="square">
            <a:spAutoFit/>
          </a:bodyPr>
          <a:lstStyle/>
          <a:p>
            <a:r>
              <a:rPr lang="en-US" sz="1800" dirty="0">
                <a:solidFill>
                  <a:srgbClr val="008000"/>
                </a:solidFill>
                <a:latin typeface="Cascadia Mono" panose="020B0609020000020004" pitchFamily="49" charset="0"/>
              </a:rPr>
              <a:t>//Draw our first triangle</a:t>
            </a:r>
            <a:endParaRPr lang="en-US" sz="1800" dirty="0">
              <a:solidFill>
                <a:srgbClr val="000000"/>
              </a:solidFill>
              <a:latin typeface="Cascadia Mono" panose="020B0609020000020004" pitchFamily="49" charset="0"/>
            </a:endParaRPr>
          </a:p>
          <a:p>
            <a:r>
              <a:rPr lang="en-US" sz="1800" dirty="0">
                <a:solidFill>
                  <a:srgbClr val="6F008A"/>
                </a:solidFill>
                <a:latin typeface="Cascadia Mono" panose="020B0609020000020004" pitchFamily="49" charset="0"/>
              </a:rPr>
              <a:t>glDrawArrays</a:t>
            </a:r>
            <a:r>
              <a:rPr lang="en-US" sz="1800" dirty="0">
                <a:solidFill>
                  <a:srgbClr val="000000"/>
                </a:solidFill>
                <a:latin typeface="Cascadia Mono" panose="020B0609020000020004" pitchFamily="49" charset="0"/>
              </a:rPr>
              <a:t>(</a:t>
            </a:r>
            <a:r>
              <a:rPr lang="en-US" sz="1800" dirty="0">
                <a:solidFill>
                  <a:srgbClr val="6F008A"/>
                </a:solidFill>
                <a:latin typeface="Cascadia Mono" panose="020B0609020000020004" pitchFamily="49" charset="0"/>
              </a:rPr>
              <a:t>GL_TRIANGLES</a:t>
            </a:r>
            <a:r>
              <a:rPr lang="en-US" sz="1800" dirty="0">
                <a:solidFill>
                  <a:srgbClr val="000000"/>
                </a:solidFill>
                <a:latin typeface="Cascadia Mono" panose="020B0609020000020004" pitchFamily="49" charset="0"/>
              </a:rPr>
              <a:t>, 0, 3);</a:t>
            </a:r>
          </a:p>
        </p:txBody>
      </p:sp>
    </p:spTree>
    <p:extLst>
      <p:ext uri="{BB962C8B-B14F-4D97-AF65-F5344CB8AC3E}">
        <p14:creationId xmlns:p14="http://schemas.microsoft.com/office/powerpoint/2010/main" val="18445329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1823-31B7-FDB5-6BBC-BD8523C54CF5}"/>
              </a:ext>
            </a:extLst>
          </p:cNvPr>
          <p:cNvSpPr>
            <a:spLocks noGrp="1"/>
          </p:cNvSpPr>
          <p:nvPr>
            <p:ph type="title"/>
          </p:nvPr>
        </p:nvSpPr>
        <p:spPr/>
        <p:txBody>
          <a:bodyPr/>
          <a:lstStyle/>
          <a:p>
            <a:r>
              <a:rPr lang="en-US" dirty="0"/>
              <a:t>Exercise </a:t>
            </a:r>
          </a:p>
        </p:txBody>
      </p:sp>
      <p:sp>
        <p:nvSpPr>
          <p:cNvPr id="3" name="Content Placeholder 2">
            <a:extLst>
              <a:ext uri="{FF2B5EF4-FFF2-40B4-BE49-F238E27FC236}">
                <a16:creationId xmlns:a16="http://schemas.microsoft.com/office/drawing/2014/main" id="{B8563D1C-528F-6CDD-3C39-5379E3A0808D}"/>
              </a:ext>
            </a:extLst>
          </p:cNvPr>
          <p:cNvSpPr>
            <a:spLocks noGrp="1"/>
          </p:cNvSpPr>
          <p:nvPr>
            <p:ph idx="1"/>
          </p:nvPr>
        </p:nvSpPr>
        <p:spPr>
          <a:xfrm>
            <a:off x="838200" y="1825625"/>
            <a:ext cx="3902901" cy="4351338"/>
          </a:xfrm>
        </p:spPr>
        <p:txBody>
          <a:bodyPr/>
          <a:lstStyle/>
          <a:p>
            <a:r>
              <a:rPr lang="en-US" dirty="0"/>
              <a:t>Change the triangle color to yellow by updating fragment shader</a:t>
            </a:r>
          </a:p>
          <a:p>
            <a:r>
              <a:rPr lang="en-US" dirty="0"/>
              <a:t>Shift the triangle 0.5 up by updating the vertex shader vshader_lec07_01.glsl</a:t>
            </a:r>
          </a:p>
        </p:txBody>
      </p:sp>
      <p:sp>
        <p:nvSpPr>
          <p:cNvPr id="4" name="Slide Number Placeholder 3">
            <a:extLst>
              <a:ext uri="{FF2B5EF4-FFF2-40B4-BE49-F238E27FC236}">
                <a16:creationId xmlns:a16="http://schemas.microsoft.com/office/drawing/2014/main" id="{A0EED1BE-94A5-398C-685A-F93DC2B9A4AF}"/>
              </a:ext>
            </a:extLst>
          </p:cNvPr>
          <p:cNvSpPr>
            <a:spLocks noGrp="1"/>
          </p:cNvSpPr>
          <p:nvPr>
            <p:ph type="sldNum" sz="quarter" idx="12"/>
          </p:nvPr>
        </p:nvSpPr>
        <p:spPr/>
        <p:txBody>
          <a:bodyPr/>
          <a:lstStyle/>
          <a:p>
            <a:fld id="{8012A267-E1DD-44E7-983C-C39AABB85FC4}" type="slidenum">
              <a:rPr lang="en-US" smtClean="0"/>
              <a:t>46</a:t>
            </a:fld>
            <a:endParaRPr lang="en-US"/>
          </a:p>
        </p:txBody>
      </p:sp>
      <p:pic>
        <p:nvPicPr>
          <p:cNvPr id="6" name="Picture 5">
            <a:extLst>
              <a:ext uri="{FF2B5EF4-FFF2-40B4-BE49-F238E27FC236}">
                <a16:creationId xmlns:a16="http://schemas.microsoft.com/office/drawing/2014/main" id="{8AC73A01-A9E8-479E-DB9E-9EE7A7E27FE6}"/>
              </a:ext>
            </a:extLst>
          </p:cNvPr>
          <p:cNvPicPr>
            <a:picLocks noChangeAspect="1"/>
          </p:cNvPicPr>
          <p:nvPr/>
        </p:nvPicPr>
        <p:blipFill>
          <a:blip r:embed="rId2"/>
          <a:stretch>
            <a:fillRect/>
          </a:stretch>
        </p:blipFill>
        <p:spPr>
          <a:xfrm>
            <a:off x="5697646" y="1825625"/>
            <a:ext cx="5105662" cy="4108661"/>
          </a:xfrm>
          <a:prstGeom prst="rect">
            <a:avLst/>
          </a:prstGeom>
        </p:spPr>
      </p:pic>
    </p:spTree>
    <p:extLst>
      <p:ext uri="{BB962C8B-B14F-4D97-AF65-F5344CB8AC3E}">
        <p14:creationId xmlns:p14="http://schemas.microsoft.com/office/powerpoint/2010/main" val="3644714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EF69-4A83-BD00-B19A-1AD8CA1D77A9}"/>
              </a:ext>
            </a:extLst>
          </p:cNvPr>
          <p:cNvSpPr>
            <a:spLocks noGrp="1"/>
          </p:cNvSpPr>
          <p:nvPr>
            <p:ph type="title"/>
          </p:nvPr>
        </p:nvSpPr>
        <p:spPr>
          <a:xfrm>
            <a:off x="838200" y="365126"/>
            <a:ext cx="10515600" cy="787269"/>
          </a:xfrm>
        </p:spPr>
        <p:txBody>
          <a:bodyPr>
            <a:normAutofit/>
          </a:bodyPr>
          <a:lstStyle/>
          <a:p>
            <a:r>
              <a:rPr lang="en-US" sz="4000" dirty="0"/>
              <a:t>Vertex Buffer Object</a:t>
            </a:r>
          </a:p>
        </p:txBody>
      </p:sp>
      <p:sp>
        <p:nvSpPr>
          <p:cNvPr id="3" name="Content Placeholder 2">
            <a:extLst>
              <a:ext uri="{FF2B5EF4-FFF2-40B4-BE49-F238E27FC236}">
                <a16:creationId xmlns:a16="http://schemas.microsoft.com/office/drawing/2014/main" id="{D04B1AE6-567D-BC2A-64BE-FD5DC5EEF554}"/>
              </a:ext>
            </a:extLst>
          </p:cNvPr>
          <p:cNvSpPr>
            <a:spLocks noGrp="1"/>
          </p:cNvSpPr>
          <p:nvPr>
            <p:ph idx="1"/>
          </p:nvPr>
        </p:nvSpPr>
        <p:spPr>
          <a:xfrm>
            <a:off x="775570" y="1253812"/>
            <a:ext cx="10515600" cy="3650128"/>
          </a:xfrm>
        </p:spPr>
        <p:txBody>
          <a:bodyPr>
            <a:normAutofit/>
          </a:bodyPr>
          <a:lstStyle/>
          <a:p>
            <a:r>
              <a:rPr lang="en-US" sz="2400" dirty="0"/>
              <a:t>We manage this memory via so-called </a:t>
            </a:r>
            <a:r>
              <a:rPr lang="en-US" sz="2400" b="1" dirty="0"/>
              <a:t>vertex buffer objects (VBO) </a:t>
            </a:r>
            <a:r>
              <a:rPr lang="en-US" sz="2400" dirty="0"/>
              <a:t>that can store a large number of vertices in the GPU's memory. </a:t>
            </a:r>
          </a:p>
          <a:p>
            <a:r>
              <a:rPr lang="en-US" sz="2400" dirty="0"/>
              <a:t>The advantage of using those buffer objects is that we can send large batches of data all at once to the graphics card and keep it there if there's enough memory left, without sending data one vertex at a time. </a:t>
            </a:r>
          </a:p>
          <a:p>
            <a:r>
              <a:rPr lang="en-US" sz="2400" dirty="0"/>
              <a:t>Sending data to the graphics card from the CPU is relatively slow, so wherever we can, we try to send as much data as possible at once. Once the data is in the graphics card's memory, the vertex shader has almost instant access to the vertices, making it extremely fast.</a:t>
            </a:r>
          </a:p>
        </p:txBody>
      </p:sp>
      <p:sp>
        <p:nvSpPr>
          <p:cNvPr id="4" name="Slide Number Placeholder 3">
            <a:extLst>
              <a:ext uri="{FF2B5EF4-FFF2-40B4-BE49-F238E27FC236}">
                <a16:creationId xmlns:a16="http://schemas.microsoft.com/office/drawing/2014/main" id="{17B0ADCA-1BDA-871C-1849-8BAA538A655A}"/>
              </a:ext>
            </a:extLst>
          </p:cNvPr>
          <p:cNvSpPr>
            <a:spLocks noGrp="1"/>
          </p:cNvSpPr>
          <p:nvPr>
            <p:ph type="sldNum" sz="quarter" idx="12"/>
          </p:nvPr>
        </p:nvSpPr>
        <p:spPr/>
        <p:txBody>
          <a:bodyPr/>
          <a:lstStyle/>
          <a:p>
            <a:fld id="{8012A267-E1DD-44E7-983C-C39AABB85FC4}" type="slidenum">
              <a:rPr lang="en-US" smtClean="0"/>
              <a:t>5</a:t>
            </a:fld>
            <a:endParaRPr lang="en-US"/>
          </a:p>
        </p:txBody>
      </p:sp>
      <p:sp>
        <p:nvSpPr>
          <p:cNvPr id="7" name="TextBox 6">
            <a:extLst>
              <a:ext uri="{FF2B5EF4-FFF2-40B4-BE49-F238E27FC236}">
                <a16:creationId xmlns:a16="http://schemas.microsoft.com/office/drawing/2014/main" id="{5E4DA61C-FFC4-3938-5423-8213DD57DCAC}"/>
              </a:ext>
            </a:extLst>
          </p:cNvPr>
          <p:cNvSpPr txBox="1"/>
          <p:nvPr/>
        </p:nvSpPr>
        <p:spPr>
          <a:xfrm>
            <a:off x="1001038" y="5178892"/>
            <a:ext cx="6097044" cy="646331"/>
          </a:xfrm>
          <a:prstGeom prst="rect">
            <a:avLst/>
          </a:prstGeom>
          <a:noFill/>
        </p:spPr>
        <p:txBody>
          <a:bodyPr wrap="square">
            <a:spAutoFit/>
          </a:bodyPr>
          <a:lstStyle/>
          <a:p>
            <a:r>
              <a:rPr lang="en-US" sz="1800" dirty="0">
                <a:solidFill>
                  <a:srgbClr val="008000"/>
                </a:solidFill>
                <a:latin typeface="Cascadia Mono" panose="020B0609020000020004" pitchFamily="49" charset="0"/>
              </a:rPr>
              <a:t>//Vertex Buffer Object (VBO)</a:t>
            </a:r>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unsigned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VBO;</a:t>
            </a:r>
            <a:endParaRPr lang="en-US" dirty="0"/>
          </a:p>
        </p:txBody>
      </p:sp>
    </p:spTree>
    <p:extLst>
      <p:ext uri="{BB962C8B-B14F-4D97-AF65-F5344CB8AC3E}">
        <p14:creationId xmlns:p14="http://schemas.microsoft.com/office/powerpoint/2010/main" val="13657909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EF69-4A83-BD00-B19A-1AD8CA1D77A9}"/>
              </a:ext>
            </a:extLst>
          </p:cNvPr>
          <p:cNvSpPr>
            <a:spLocks noGrp="1"/>
          </p:cNvSpPr>
          <p:nvPr>
            <p:ph type="title"/>
          </p:nvPr>
        </p:nvSpPr>
        <p:spPr/>
        <p:txBody>
          <a:bodyPr/>
          <a:lstStyle/>
          <a:p>
            <a:r>
              <a:rPr lang="en-US" dirty="0"/>
              <a:t>Vertex Buffer Object</a:t>
            </a:r>
          </a:p>
        </p:txBody>
      </p:sp>
      <p:sp>
        <p:nvSpPr>
          <p:cNvPr id="3" name="Content Placeholder 2">
            <a:extLst>
              <a:ext uri="{FF2B5EF4-FFF2-40B4-BE49-F238E27FC236}">
                <a16:creationId xmlns:a16="http://schemas.microsoft.com/office/drawing/2014/main" id="{D04B1AE6-567D-BC2A-64BE-FD5DC5EEF554}"/>
              </a:ext>
            </a:extLst>
          </p:cNvPr>
          <p:cNvSpPr>
            <a:spLocks noGrp="1"/>
          </p:cNvSpPr>
          <p:nvPr>
            <p:ph idx="1"/>
          </p:nvPr>
        </p:nvSpPr>
        <p:spPr>
          <a:xfrm>
            <a:off x="838200" y="1825625"/>
            <a:ext cx="10515600" cy="1531864"/>
          </a:xfrm>
        </p:spPr>
        <p:txBody>
          <a:bodyPr/>
          <a:lstStyle/>
          <a:p>
            <a:r>
              <a:rPr lang="en-US" dirty="0"/>
              <a:t>Just like any object in OpenGL, a vertex buffer object (VBO) has a unique ID corresponding to that buffer, so we can generate one with a buffer ID using the glGenBuffers function.</a:t>
            </a:r>
          </a:p>
        </p:txBody>
      </p:sp>
      <p:sp>
        <p:nvSpPr>
          <p:cNvPr id="4" name="Slide Number Placeholder 3">
            <a:extLst>
              <a:ext uri="{FF2B5EF4-FFF2-40B4-BE49-F238E27FC236}">
                <a16:creationId xmlns:a16="http://schemas.microsoft.com/office/drawing/2014/main" id="{17B0ADCA-1BDA-871C-1849-8BAA538A655A}"/>
              </a:ext>
            </a:extLst>
          </p:cNvPr>
          <p:cNvSpPr>
            <a:spLocks noGrp="1"/>
          </p:cNvSpPr>
          <p:nvPr>
            <p:ph type="sldNum" sz="quarter" idx="12"/>
          </p:nvPr>
        </p:nvSpPr>
        <p:spPr/>
        <p:txBody>
          <a:bodyPr/>
          <a:lstStyle/>
          <a:p>
            <a:fld id="{8012A267-E1DD-44E7-983C-C39AABB85FC4}" type="slidenum">
              <a:rPr lang="en-US" smtClean="0"/>
              <a:t>6</a:t>
            </a:fld>
            <a:endParaRPr lang="en-US"/>
          </a:p>
        </p:txBody>
      </p:sp>
      <p:sp>
        <p:nvSpPr>
          <p:cNvPr id="7" name="TextBox 6">
            <a:extLst>
              <a:ext uri="{FF2B5EF4-FFF2-40B4-BE49-F238E27FC236}">
                <a16:creationId xmlns:a16="http://schemas.microsoft.com/office/drawing/2014/main" id="{A5A6D128-D635-B183-63B9-8B8FD1B3DDD6}"/>
              </a:ext>
            </a:extLst>
          </p:cNvPr>
          <p:cNvSpPr txBox="1"/>
          <p:nvPr/>
        </p:nvSpPr>
        <p:spPr>
          <a:xfrm>
            <a:off x="1006780" y="3701533"/>
            <a:ext cx="6097044" cy="369332"/>
          </a:xfrm>
          <a:prstGeom prst="rect">
            <a:avLst/>
          </a:prstGeom>
          <a:noFill/>
        </p:spPr>
        <p:txBody>
          <a:bodyPr wrap="square">
            <a:spAutoFit/>
          </a:bodyPr>
          <a:lstStyle/>
          <a:p>
            <a:r>
              <a:rPr lang="en-US" sz="1800" dirty="0">
                <a:solidFill>
                  <a:srgbClr val="6F008A"/>
                </a:solidFill>
                <a:latin typeface="Cascadia Mono" panose="020B0609020000020004" pitchFamily="49" charset="0"/>
              </a:rPr>
              <a:t>glGenBuffers</a:t>
            </a:r>
            <a:r>
              <a:rPr lang="en-US" sz="1800" dirty="0">
                <a:solidFill>
                  <a:srgbClr val="000000"/>
                </a:solidFill>
                <a:latin typeface="Cascadia Mono" panose="020B0609020000020004" pitchFamily="49" charset="0"/>
              </a:rPr>
              <a:t>(1, &amp;VBO);</a:t>
            </a:r>
            <a:endParaRPr lang="en-US" dirty="0"/>
          </a:p>
        </p:txBody>
      </p:sp>
    </p:spTree>
    <p:extLst>
      <p:ext uri="{BB962C8B-B14F-4D97-AF65-F5344CB8AC3E}">
        <p14:creationId xmlns:p14="http://schemas.microsoft.com/office/powerpoint/2010/main" val="34337614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EF69-4A83-BD00-B19A-1AD8CA1D77A9}"/>
              </a:ext>
            </a:extLst>
          </p:cNvPr>
          <p:cNvSpPr>
            <a:spLocks noGrp="1"/>
          </p:cNvSpPr>
          <p:nvPr>
            <p:ph type="title"/>
          </p:nvPr>
        </p:nvSpPr>
        <p:spPr>
          <a:xfrm>
            <a:off x="838200" y="365125"/>
            <a:ext cx="10515600" cy="732155"/>
          </a:xfrm>
        </p:spPr>
        <p:txBody>
          <a:bodyPr/>
          <a:lstStyle/>
          <a:p>
            <a:r>
              <a:rPr lang="en-US" dirty="0"/>
              <a:t>GL_ARRAY_BUFFER</a:t>
            </a:r>
          </a:p>
        </p:txBody>
      </p:sp>
      <p:sp>
        <p:nvSpPr>
          <p:cNvPr id="3" name="Content Placeholder 2">
            <a:extLst>
              <a:ext uri="{FF2B5EF4-FFF2-40B4-BE49-F238E27FC236}">
                <a16:creationId xmlns:a16="http://schemas.microsoft.com/office/drawing/2014/main" id="{D04B1AE6-567D-BC2A-64BE-FD5DC5EEF554}"/>
              </a:ext>
            </a:extLst>
          </p:cNvPr>
          <p:cNvSpPr>
            <a:spLocks noGrp="1"/>
          </p:cNvSpPr>
          <p:nvPr>
            <p:ph idx="1"/>
          </p:nvPr>
        </p:nvSpPr>
        <p:spPr>
          <a:xfrm>
            <a:off x="838200" y="1305120"/>
            <a:ext cx="10515600" cy="1951647"/>
          </a:xfrm>
        </p:spPr>
        <p:txBody>
          <a:bodyPr>
            <a:normAutofit/>
          </a:bodyPr>
          <a:lstStyle/>
          <a:p>
            <a:r>
              <a:rPr lang="en-US" sz="2000" dirty="0"/>
              <a:t>OpenGL has many types of buffer objects, and the buffer type of a vertex buffer object is GL_ARRAY_BUFFER. </a:t>
            </a:r>
          </a:p>
          <a:p>
            <a:r>
              <a:rPr lang="en-US" sz="2000" dirty="0"/>
              <a:t>OpenGL allows us to bind to several buffers simultaneously if they have a different buffer type.</a:t>
            </a:r>
          </a:p>
          <a:p>
            <a:r>
              <a:rPr lang="en-US" sz="2000" dirty="0"/>
              <a:t>We can bind the newly created buffer to the GL_ARRAY_BUFFER target with the glBindBuffer function:</a:t>
            </a:r>
          </a:p>
        </p:txBody>
      </p:sp>
      <p:sp>
        <p:nvSpPr>
          <p:cNvPr id="4" name="Slide Number Placeholder 3">
            <a:extLst>
              <a:ext uri="{FF2B5EF4-FFF2-40B4-BE49-F238E27FC236}">
                <a16:creationId xmlns:a16="http://schemas.microsoft.com/office/drawing/2014/main" id="{17B0ADCA-1BDA-871C-1849-8BAA538A655A}"/>
              </a:ext>
            </a:extLst>
          </p:cNvPr>
          <p:cNvSpPr>
            <a:spLocks noGrp="1"/>
          </p:cNvSpPr>
          <p:nvPr>
            <p:ph type="sldNum" sz="quarter" idx="12"/>
          </p:nvPr>
        </p:nvSpPr>
        <p:spPr/>
        <p:txBody>
          <a:bodyPr/>
          <a:lstStyle/>
          <a:p>
            <a:fld id="{8012A267-E1DD-44E7-983C-C39AABB85FC4}" type="slidenum">
              <a:rPr lang="en-US" smtClean="0"/>
              <a:t>7</a:t>
            </a:fld>
            <a:endParaRPr lang="en-US"/>
          </a:p>
        </p:txBody>
      </p:sp>
      <p:sp>
        <p:nvSpPr>
          <p:cNvPr id="10" name="TextBox 9">
            <a:extLst>
              <a:ext uri="{FF2B5EF4-FFF2-40B4-BE49-F238E27FC236}">
                <a16:creationId xmlns:a16="http://schemas.microsoft.com/office/drawing/2014/main" id="{26AA8228-E63F-4F08-D7CE-0314E449782A}"/>
              </a:ext>
            </a:extLst>
          </p:cNvPr>
          <p:cNvSpPr txBox="1"/>
          <p:nvPr/>
        </p:nvSpPr>
        <p:spPr>
          <a:xfrm>
            <a:off x="939452" y="4206129"/>
            <a:ext cx="9672276" cy="1015663"/>
          </a:xfrm>
          <a:prstGeom prst="rect">
            <a:avLst/>
          </a:prstGeom>
          <a:noFill/>
        </p:spPr>
        <p:txBody>
          <a:bodyPr wrap="square">
            <a:spAutoFit/>
          </a:bodyPr>
          <a:lstStyle/>
          <a:p>
            <a:r>
              <a:rPr lang="en-US" sz="2000" dirty="0"/>
              <a:t>From then on, any buffer calls we make (on the GL_ARRAY_BUFFER target) will configure the currently bound buffer, VBO. Then, we can make a call to the glBufferData function that copies the previously defined vertex data into the buffer's memory: </a:t>
            </a:r>
          </a:p>
        </p:txBody>
      </p:sp>
      <p:sp>
        <p:nvSpPr>
          <p:cNvPr id="6" name="TextBox 5">
            <a:extLst>
              <a:ext uri="{FF2B5EF4-FFF2-40B4-BE49-F238E27FC236}">
                <a16:creationId xmlns:a16="http://schemas.microsoft.com/office/drawing/2014/main" id="{AE7B0C84-7A51-C0EE-1DE3-AA780421800B}"/>
              </a:ext>
            </a:extLst>
          </p:cNvPr>
          <p:cNvSpPr txBox="1"/>
          <p:nvPr/>
        </p:nvSpPr>
        <p:spPr>
          <a:xfrm>
            <a:off x="939452" y="3652463"/>
            <a:ext cx="6097044" cy="369332"/>
          </a:xfrm>
          <a:prstGeom prst="rect">
            <a:avLst/>
          </a:prstGeom>
          <a:noFill/>
        </p:spPr>
        <p:txBody>
          <a:bodyPr wrap="square">
            <a:spAutoFit/>
          </a:bodyPr>
          <a:lstStyle/>
          <a:p>
            <a:r>
              <a:rPr lang="da-DK" sz="1800" dirty="0">
                <a:solidFill>
                  <a:srgbClr val="6F008A"/>
                </a:solidFill>
                <a:latin typeface="Cascadia Mono" panose="020B0609020000020004" pitchFamily="49" charset="0"/>
              </a:rPr>
              <a:t>glBindBuffer</a:t>
            </a:r>
            <a:r>
              <a:rPr lang="da-DK" sz="1800" dirty="0">
                <a:solidFill>
                  <a:srgbClr val="000000"/>
                </a:solidFill>
                <a:latin typeface="Cascadia Mono" panose="020B0609020000020004" pitchFamily="49" charset="0"/>
              </a:rPr>
              <a:t>(</a:t>
            </a:r>
            <a:r>
              <a:rPr lang="da-DK" sz="1800" dirty="0">
                <a:solidFill>
                  <a:srgbClr val="6F008A"/>
                </a:solidFill>
                <a:latin typeface="Cascadia Mono" panose="020B0609020000020004" pitchFamily="49" charset="0"/>
              </a:rPr>
              <a:t>GL_ARRAY_BUFFER</a:t>
            </a:r>
            <a:r>
              <a:rPr lang="da-DK" sz="1800" dirty="0">
                <a:solidFill>
                  <a:srgbClr val="000000"/>
                </a:solidFill>
                <a:latin typeface="Cascadia Mono" panose="020B0609020000020004" pitchFamily="49" charset="0"/>
              </a:rPr>
              <a:t>, VBO);</a:t>
            </a:r>
            <a:endParaRPr lang="en-US" dirty="0"/>
          </a:p>
        </p:txBody>
      </p:sp>
      <p:sp>
        <p:nvSpPr>
          <p:cNvPr id="9" name="TextBox 8">
            <a:extLst>
              <a:ext uri="{FF2B5EF4-FFF2-40B4-BE49-F238E27FC236}">
                <a16:creationId xmlns:a16="http://schemas.microsoft.com/office/drawing/2014/main" id="{24A33C01-0D79-4199-A377-4BDFB5F3A0CF}"/>
              </a:ext>
            </a:extLst>
          </p:cNvPr>
          <p:cNvSpPr txBox="1"/>
          <p:nvPr/>
        </p:nvSpPr>
        <p:spPr>
          <a:xfrm>
            <a:off x="929383" y="5450517"/>
            <a:ext cx="9052817" cy="338554"/>
          </a:xfrm>
          <a:prstGeom prst="rect">
            <a:avLst/>
          </a:prstGeom>
          <a:noFill/>
        </p:spPr>
        <p:txBody>
          <a:bodyPr wrap="square">
            <a:spAutoFit/>
          </a:bodyPr>
          <a:lstStyle/>
          <a:p>
            <a:r>
              <a:rPr lang="en-US" sz="1600" dirty="0">
                <a:solidFill>
                  <a:srgbClr val="6F008A"/>
                </a:solidFill>
                <a:latin typeface="Cascadia Mono" panose="020B0609020000020004" pitchFamily="49" charset="0"/>
              </a:rPr>
              <a:t>glBufferData</a:t>
            </a:r>
            <a:r>
              <a:rPr lang="en-US" sz="1600" dirty="0">
                <a:solidFill>
                  <a:srgbClr val="000000"/>
                </a:solidFill>
                <a:latin typeface="Cascadia Mono" panose="020B0609020000020004" pitchFamily="49" charset="0"/>
              </a:rPr>
              <a:t>(</a:t>
            </a:r>
            <a:r>
              <a:rPr lang="en-US" sz="1600" dirty="0">
                <a:solidFill>
                  <a:srgbClr val="6F008A"/>
                </a:solidFill>
                <a:latin typeface="Cascadia Mono" panose="020B0609020000020004" pitchFamily="49" charset="0"/>
              </a:rPr>
              <a:t>GL_ARRAY_BUFFER</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sizeof</a:t>
            </a:r>
            <a:r>
              <a:rPr lang="en-US" sz="1600" dirty="0">
                <a:solidFill>
                  <a:srgbClr val="000000"/>
                </a:solidFill>
                <a:latin typeface="Cascadia Mono" panose="020B0609020000020004" pitchFamily="49" charset="0"/>
              </a:rPr>
              <a:t>(vertices), vertices, </a:t>
            </a:r>
            <a:r>
              <a:rPr lang="en-US" sz="1600" dirty="0">
                <a:solidFill>
                  <a:srgbClr val="6F008A"/>
                </a:solidFill>
                <a:latin typeface="Cascadia Mono" panose="020B0609020000020004" pitchFamily="49" charset="0"/>
              </a:rPr>
              <a:t>GL_STATIC_DRAW</a:t>
            </a:r>
            <a:r>
              <a:rPr lang="en-US" sz="1600" dirty="0">
                <a:solidFill>
                  <a:srgbClr val="000000"/>
                </a:solidFill>
                <a:latin typeface="Cascadia Mono" panose="020B0609020000020004" pitchFamily="49" charset="0"/>
              </a:rPr>
              <a:t>);</a:t>
            </a:r>
            <a:endParaRPr lang="en-US" sz="1600" dirty="0"/>
          </a:p>
        </p:txBody>
      </p:sp>
    </p:spTree>
    <p:extLst>
      <p:ext uri="{BB962C8B-B14F-4D97-AF65-F5344CB8AC3E}">
        <p14:creationId xmlns:p14="http://schemas.microsoft.com/office/powerpoint/2010/main" val="420385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EF69-4A83-BD00-B19A-1AD8CA1D77A9}"/>
              </a:ext>
            </a:extLst>
          </p:cNvPr>
          <p:cNvSpPr>
            <a:spLocks noGrp="1"/>
          </p:cNvSpPr>
          <p:nvPr>
            <p:ph type="title"/>
          </p:nvPr>
        </p:nvSpPr>
        <p:spPr>
          <a:xfrm>
            <a:off x="838200" y="365126"/>
            <a:ext cx="10515600" cy="793114"/>
          </a:xfrm>
        </p:spPr>
        <p:txBody>
          <a:bodyPr>
            <a:normAutofit/>
          </a:bodyPr>
          <a:lstStyle/>
          <a:p>
            <a:r>
              <a:rPr lang="en-US" sz="4000" dirty="0"/>
              <a:t>GL_ARRAY_BUFFER</a:t>
            </a:r>
          </a:p>
        </p:txBody>
      </p:sp>
      <p:sp>
        <p:nvSpPr>
          <p:cNvPr id="3" name="Content Placeholder 2">
            <a:extLst>
              <a:ext uri="{FF2B5EF4-FFF2-40B4-BE49-F238E27FC236}">
                <a16:creationId xmlns:a16="http://schemas.microsoft.com/office/drawing/2014/main" id="{D04B1AE6-567D-BC2A-64BE-FD5DC5EEF554}"/>
              </a:ext>
            </a:extLst>
          </p:cNvPr>
          <p:cNvSpPr>
            <a:spLocks noGrp="1"/>
          </p:cNvSpPr>
          <p:nvPr>
            <p:ph idx="1"/>
          </p:nvPr>
        </p:nvSpPr>
        <p:spPr>
          <a:xfrm>
            <a:off x="773721" y="1919109"/>
            <a:ext cx="10515600" cy="3120633"/>
          </a:xfrm>
        </p:spPr>
        <p:txBody>
          <a:bodyPr>
            <a:normAutofit/>
          </a:bodyPr>
          <a:lstStyle/>
          <a:p>
            <a:r>
              <a:rPr lang="en-US" sz="2000" dirty="0"/>
              <a:t>glBufferData is a function specifically targeted to copy user-defined data into the currently bound buffer. </a:t>
            </a:r>
          </a:p>
          <a:p>
            <a:r>
              <a:rPr lang="en-US" sz="2000" dirty="0"/>
              <a:t>Its first parameter is the type of buffer we want to copy data into the vertex buffer object currently bound to the GL_ARRAY_BUFFER target. </a:t>
            </a:r>
          </a:p>
          <a:p>
            <a:r>
              <a:rPr lang="en-US" sz="2000" dirty="0"/>
              <a:t>The second parameter specifies the data size (in bytes) we want to pass to the buffer; a simple sizeof of the vertex data. </a:t>
            </a:r>
          </a:p>
          <a:p>
            <a:r>
              <a:rPr lang="en-US" sz="2000" dirty="0"/>
              <a:t>The third parameter is the actual data we want to send.</a:t>
            </a:r>
          </a:p>
          <a:p>
            <a:r>
              <a:rPr lang="en-US" sz="2000" dirty="0"/>
              <a:t>The fourth parameter specifies how we want the graphics card to manage the given data. This can take three forms: </a:t>
            </a:r>
          </a:p>
        </p:txBody>
      </p:sp>
      <p:sp>
        <p:nvSpPr>
          <p:cNvPr id="4" name="Slide Number Placeholder 3">
            <a:extLst>
              <a:ext uri="{FF2B5EF4-FFF2-40B4-BE49-F238E27FC236}">
                <a16:creationId xmlns:a16="http://schemas.microsoft.com/office/drawing/2014/main" id="{17B0ADCA-1BDA-871C-1849-8BAA538A655A}"/>
              </a:ext>
            </a:extLst>
          </p:cNvPr>
          <p:cNvSpPr>
            <a:spLocks noGrp="1"/>
          </p:cNvSpPr>
          <p:nvPr>
            <p:ph type="sldNum" sz="quarter" idx="12"/>
          </p:nvPr>
        </p:nvSpPr>
        <p:spPr/>
        <p:txBody>
          <a:bodyPr/>
          <a:lstStyle/>
          <a:p>
            <a:fld id="{8012A267-E1DD-44E7-983C-C39AABB85FC4}" type="slidenum">
              <a:rPr lang="en-US" smtClean="0"/>
              <a:t>8</a:t>
            </a:fld>
            <a:endParaRPr lang="en-US"/>
          </a:p>
        </p:txBody>
      </p:sp>
      <p:pic>
        <p:nvPicPr>
          <p:cNvPr id="6" name="Picture 5">
            <a:extLst>
              <a:ext uri="{FF2B5EF4-FFF2-40B4-BE49-F238E27FC236}">
                <a16:creationId xmlns:a16="http://schemas.microsoft.com/office/drawing/2014/main" id="{0648A9A9-0131-FDB1-3C92-4371F58087E4}"/>
              </a:ext>
            </a:extLst>
          </p:cNvPr>
          <p:cNvPicPr>
            <a:picLocks noChangeAspect="1"/>
          </p:cNvPicPr>
          <p:nvPr/>
        </p:nvPicPr>
        <p:blipFill>
          <a:blip r:embed="rId2"/>
          <a:stretch>
            <a:fillRect/>
          </a:stretch>
        </p:blipFill>
        <p:spPr>
          <a:xfrm>
            <a:off x="773721" y="1362009"/>
            <a:ext cx="10461676" cy="403698"/>
          </a:xfrm>
          <a:prstGeom prst="rect">
            <a:avLst/>
          </a:prstGeom>
        </p:spPr>
      </p:pic>
      <p:sp>
        <p:nvSpPr>
          <p:cNvPr id="8" name="TextBox 7">
            <a:extLst>
              <a:ext uri="{FF2B5EF4-FFF2-40B4-BE49-F238E27FC236}">
                <a16:creationId xmlns:a16="http://schemas.microsoft.com/office/drawing/2014/main" id="{77091121-D403-6812-9A99-D208D2130052}"/>
              </a:ext>
            </a:extLst>
          </p:cNvPr>
          <p:cNvSpPr txBox="1"/>
          <p:nvPr/>
        </p:nvSpPr>
        <p:spPr>
          <a:xfrm>
            <a:off x="773721" y="5111017"/>
            <a:ext cx="8693834" cy="923330"/>
          </a:xfrm>
          <a:prstGeom prst="rect">
            <a:avLst/>
          </a:prstGeom>
          <a:noFill/>
        </p:spPr>
        <p:txBody>
          <a:bodyPr wrap="square">
            <a:spAutoFit/>
          </a:bodyPr>
          <a:lstStyle/>
          <a:p>
            <a:pPr marL="342900" indent="-342900">
              <a:buFont typeface="+mj-lt"/>
              <a:buAutoNum type="arabicPeriod"/>
            </a:pPr>
            <a:r>
              <a:rPr lang="en-US" i="1" dirty="0"/>
              <a:t>GL_STREAM_DRAW</a:t>
            </a:r>
            <a:r>
              <a:rPr lang="en-US" dirty="0"/>
              <a:t>: the data is set only once and used by the GPU at most a few times.</a:t>
            </a:r>
          </a:p>
          <a:p>
            <a:pPr marL="342900" indent="-342900">
              <a:buFont typeface="+mj-lt"/>
              <a:buAutoNum type="arabicPeriod"/>
            </a:pPr>
            <a:r>
              <a:rPr lang="en-US" i="1" dirty="0"/>
              <a:t>GL_STATIC_DRAW</a:t>
            </a:r>
            <a:r>
              <a:rPr lang="en-US" dirty="0"/>
              <a:t>: the data is set only once and used many times.</a:t>
            </a:r>
          </a:p>
          <a:p>
            <a:pPr marL="342900" indent="-342900">
              <a:buFont typeface="+mj-lt"/>
              <a:buAutoNum type="arabicPeriod"/>
            </a:pPr>
            <a:r>
              <a:rPr lang="en-US" i="1" dirty="0"/>
              <a:t>GL_DYNAMIC_DRAW</a:t>
            </a:r>
            <a:r>
              <a:rPr lang="en-US" dirty="0"/>
              <a:t>: the data is changed a lot and used many times.</a:t>
            </a:r>
          </a:p>
        </p:txBody>
      </p:sp>
    </p:spTree>
    <p:extLst>
      <p:ext uri="{BB962C8B-B14F-4D97-AF65-F5344CB8AC3E}">
        <p14:creationId xmlns:p14="http://schemas.microsoft.com/office/powerpoint/2010/main" val="4033200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EF69-4A83-BD00-B19A-1AD8CA1D77A9}"/>
              </a:ext>
            </a:extLst>
          </p:cNvPr>
          <p:cNvSpPr>
            <a:spLocks noGrp="1"/>
          </p:cNvSpPr>
          <p:nvPr>
            <p:ph type="title"/>
          </p:nvPr>
        </p:nvSpPr>
        <p:spPr/>
        <p:txBody>
          <a:bodyPr/>
          <a:lstStyle/>
          <a:p>
            <a:r>
              <a:rPr lang="en-US" dirty="0"/>
              <a:t>Vertex Data Within Memory</a:t>
            </a:r>
          </a:p>
        </p:txBody>
      </p:sp>
      <p:sp>
        <p:nvSpPr>
          <p:cNvPr id="3" name="Content Placeholder 2">
            <a:extLst>
              <a:ext uri="{FF2B5EF4-FFF2-40B4-BE49-F238E27FC236}">
                <a16:creationId xmlns:a16="http://schemas.microsoft.com/office/drawing/2014/main" id="{D04B1AE6-567D-BC2A-64BE-FD5DC5EEF554}"/>
              </a:ext>
            </a:extLst>
          </p:cNvPr>
          <p:cNvSpPr>
            <a:spLocks noGrp="1"/>
          </p:cNvSpPr>
          <p:nvPr>
            <p:ph idx="1"/>
          </p:nvPr>
        </p:nvSpPr>
        <p:spPr/>
        <p:txBody>
          <a:bodyPr/>
          <a:lstStyle/>
          <a:p>
            <a:r>
              <a:rPr lang="en-US" dirty="0"/>
              <a:t>As of now we stored the vertex data within memory on the graphics card as managed by a vertex buffer object named VBO. </a:t>
            </a:r>
          </a:p>
          <a:p>
            <a:r>
              <a:rPr lang="en-US" dirty="0"/>
              <a:t>Next, we want to create a vertex and fragment shader that actually processes this data</a:t>
            </a:r>
          </a:p>
        </p:txBody>
      </p:sp>
      <p:sp>
        <p:nvSpPr>
          <p:cNvPr id="4" name="Slide Number Placeholder 3">
            <a:extLst>
              <a:ext uri="{FF2B5EF4-FFF2-40B4-BE49-F238E27FC236}">
                <a16:creationId xmlns:a16="http://schemas.microsoft.com/office/drawing/2014/main" id="{17B0ADCA-1BDA-871C-1849-8BAA538A655A}"/>
              </a:ext>
            </a:extLst>
          </p:cNvPr>
          <p:cNvSpPr>
            <a:spLocks noGrp="1"/>
          </p:cNvSpPr>
          <p:nvPr>
            <p:ph type="sldNum" sz="quarter" idx="12"/>
          </p:nvPr>
        </p:nvSpPr>
        <p:spPr/>
        <p:txBody>
          <a:bodyPr/>
          <a:lstStyle/>
          <a:p>
            <a:fld id="{8012A267-E1DD-44E7-983C-C39AABB85FC4}" type="slidenum">
              <a:rPr lang="en-US" smtClean="0"/>
              <a:t>9</a:t>
            </a:fld>
            <a:endParaRPr lang="en-US"/>
          </a:p>
        </p:txBody>
      </p:sp>
    </p:spTree>
    <p:extLst>
      <p:ext uri="{BB962C8B-B14F-4D97-AF65-F5344CB8AC3E}">
        <p14:creationId xmlns:p14="http://schemas.microsoft.com/office/powerpoint/2010/main" val="18872990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13641</TotalTime>
  <Words>4091</Words>
  <Application>Microsoft Office PowerPoint</Application>
  <PresentationFormat>Widescreen</PresentationFormat>
  <Paragraphs>347</Paragraphs>
  <Slides>46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46</vt:i4>
      </vt:variant>
    </vt:vector>
  </HeadingPairs>
  <TitlesOfParts>
    <vt:vector size="51" baseType="lpstr">
      <vt:lpstr>Arial</vt:lpstr>
      <vt:lpstr>Calibri</vt:lpstr>
      <vt:lpstr>Calibri Light</vt:lpstr>
      <vt:lpstr>Cascadia Mono</vt:lpstr>
      <vt:lpstr>Office Theme</vt:lpstr>
      <vt:lpstr>IT 356: Introduction To Computer Graphics (Lecture 07)</vt:lpstr>
      <vt:lpstr>Exp01_lec07</vt:lpstr>
      <vt:lpstr>Set Up Vertex Data</vt:lpstr>
      <vt:lpstr>Vertex Shader</vt:lpstr>
      <vt:lpstr>Vertex Buffer Object</vt:lpstr>
      <vt:lpstr>Vertex Buffer Object</vt:lpstr>
      <vt:lpstr>GL_ARRAY_BUFFER</vt:lpstr>
      <vt:lpstr>GL_ARRAY_BUFFER</vt:lpstr>
      <vt:lpstr>Vertex Data Within Memory</vt:lpstr>
      <vt:lpstr>Vertex Shader</vt:lpstr>
      <vt:lpstr>Vertex Shader</vt:lpstr>
      <vt:lpstr>Vertex Shader</vt:lpstr>
      <vt:lpstr>Vector</vt:lpstr>
      <vt:lpstr>The Output of the Vertex Shader</vt:lpstr>
      <vt:lpstr>The Output of the Vertex Shader</vt:lpstr>
      <vt:lpstr>Fragment shader</vt:lpstr>
      <vt:lpstr>Colors in Computer Graphics</vt:lpstr>
      <vt:lpstr>Fragment Shader Output</vt:lpstr>
      <vt:lpstr>Compiling a Shader</vt:lpstr>
      <vt:lpstr>Compiling a Shader</vt:lpstr>
      <vt:lpstr>Attach the Shader Source Code</vt:lpstr>
      <vt:lpstr>Check Compiling Result</vt:lpstr>
      <vt:lpstr>Compile Fragment Shader</vt:lpstr>
      <vt:lpstr>Check Compiling Errors</vt:lpstr>
      <vt:lpstr>Link Shader Objects</vt:lpstr>
      <vt:lpstr>Shader Program</vt:lpstr>
      <vt:lpstr>Complied Shaders</vt:lpstr>
      <vt:lpstr>Check Errors</vt:lpstr>
      <vt:lpstr>Delete the Shader Objects</vt:lpstr>
      <vt:lpstr>Return Shader Program</vt:lpstr>
      <vt:lpstr>The Shader Program ID</vt:lpstr>
      <vt:lpstr>Active Created Program Object</vt:lpstr>
      <vt:lpstr>Vertex Array Object</vt:lpstr>
      <vt:lpstr>Vertex Array Object</vt:lpstr>
      <vt:lpstr>Use Vertex Array Object</vt:lpstr>
      <vt:lpstr>Draw An Object</vt:lpstr>
      <vt:lpstr>Vertex Array Object</vt:lpstr>
      <vt:lpstr>Interpret the Vertex Data</vt:lpstr>
      <vt:lpstr>Linking Vertex Attributes</vt:lpstr>
      <vt:lpstr>Format of Vertex Buffer Data</vt:lpstr>
      <vt:lpstr>Interpret the Vertex Data</vt:lpstr>
      <vt:lpstr>Interpret the Vertex Data</vt:lpstr>
      <vt:lpstr>Enable Vertex Attribute Array</vt:lpstr>
      <vt:lpstr>Draw A Triangle</vt:lpstr>
      <vt:lpstr>Draw A Triangle</vt:lpstr>
      <vt:lpstr>Exercise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Qi Zhang</cp:lastModifiedBy>
  <cp:revision>255</cp:revision>
  <dcterms:created xsi:type="dcterms:W3CDTF">2018-08-12T04:12:44Z</dcterms:created>
  <dcterms:modified xsi:type="dcterms:W3CDTF">2024-02-04T23:12:16Z</dcterms:modified>
</cp:coreProperties>
</file>